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4293-1285-4537-AAAA-CDC64BFC295D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6D845-C34E-497F-AC80-640F09DA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Technology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6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String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929" y="2155049"/>
            <a:ext cx="6720983" cy="3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Validate String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0" y="2620169"/>
            <a:ext cx="5600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Number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75" y="2567781"/>
            <a:ext cx="5200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3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Email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2415381"/>
            <a:ext cx="74390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2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Length 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987" y="2205831"/>
            <a:ext cx="55340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URL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25" y="2520156"/>
            <a:ext cx="98107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9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Click Validate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87" y="2410619"/>
            <a:ext cx="65246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Form Validation</vt:lpstr>
      <vt:lpstr>Empty String</vt:lpstr>
      <vt:lpstr>Validate String </vt:lpstr>
      <vt:lpstr>Validate Number</vt:lpstr>
      <vt:lpstr>Validate Email</vt:lpstr>
      <vt:lpstr>Input Length Validation</vt:lpstr>
      <vt:lpstr>Validate URL</vt:lpstr>
      <vt:lpstr>Button Click Validate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Validation</dc:title>
  <dc:creator>Microsoft account</dc:creator>
  <cp:lastModifiedBy>Microsoft account</cp:lastModifiedBy>
  <cp:revision>8</cp:revision>
  <dcterms:created xsi:type="dcterms:W3CDTF">2024-01-22T06:02:15Z</dcterms:created>
  <dcterms:modified xsi:type="dcterms:W3CDTF">2024-01-22T06:16:41Z</dcterms:modified>
</cp:coreProperties>
</file>