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0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5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9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8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1F658BF-F182-41F5-A53C-5D5BAB04B99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AD3E64-5955-4703-9A3C-6EF3CBC7F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6DBB-62EB-F42A-47EB-7027617B7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 8085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2777E-5FD9-FE51-F6B7-BCE8DC98A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2</a:t>
            </a:r>
          </a:p>
        </p:txBody>
      </p:sp>
    </p:spTree>
    <p:extLst>
      <p:ext uri="{BB962C8B-B14F-4D97-AF65-F5344CB8AC3E}">
        <p14:creationId xmlns:p14="http://schemas.microsoft.com/office/powerpoint/2010/main" val="396757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B2AE8-8E86-D5F1-BECC-2D1D3AC76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502920"/>
            <a:ext cx="10453878" cy="566928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5. Miscellaneous Instructions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There are a number of instructions related with data transfer among the register, the stack operation instructions and interrupt operations of 8085 MP which are kept in this group. They are: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PUSH, POP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EI, DI</a:t>
            </a:r>
          </a:p>
          <a:p>
            <a:pPr algn="just"/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6. Machine Control Instructions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These instructions affect the operation of the processor.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HLT, NOP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7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4BC0-EF69-1996-8FE0-4B3B6C91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70" y="754380"/>
            <a:ext cx="10225278" cy="5417820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8085 is an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8-bit microprocessor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as it operates on 8 bits at a time. This </a:t>
            </a:r>
            <a:r>
              <a:rPr lang="en-US" sz="2400" b="0" i="0" u="none" strike="noStrike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microprocessor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exhibits some unique characteristics and this is the reason it still holds popularity among the microprocessors.</a:t>
            </a:r>
          </a:p>
          <a:p>
            <a:pPr algn="l" fontAlgn="base"/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Basically, 8085 was the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first commercially successful microprocessor by Intel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 As some of the architectural drawbacks associated with 8080 was also eliminated by 8085.</a:t>
            </a:r>
          </a:p>
          <a:p>
            <a:pPr algn="l" fontAlgn="base"/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size of the data bus of 8085 is 8 bits while that of the address bus is 16. Therefore, can address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64 KB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(i.e., 2</a:t>
            </a:r>
            <a:r>
              <a:rPr lang="en-US" sz="2400" b="0" i="0" baseline="3000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16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 memory. Also, as it can perform 8-bit operation thus the size of ALU is also 8-bit.</a:t>
            </a:r>
          </a:p>
        </p:txBody>
      </p:sp>
    </p:spTree>
    <p:extLst>
      <p:ext uri="{BB962C8B-B14F-4D97-AF65-F5344CB8AC3E}">
        <p14:creationId xmlns:p14="http://schemas.microsoft.com/office/powerpoint/2010/main" val="7875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3DD5-CC59-A132-7406-7DB6C7C5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880110"/>
            <a:ext cx="10293858" cy="5292090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can perform different operations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Operates on and stores 8-bit data.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executes arithmetic and logic operations.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8085 also sequences the instructions to be executed.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Stores data temporarily.</a:t>
            </a:r>
          </a:p>
          <a:p>
            <a:pPr algn="l" fontAlgn="base"/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In order to perform all such operations, the processor needs a control unit, arithmetic logic unit, registers, buses etc.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324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5F3F-F9BB-0558-4D71-83ADA176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8085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E3101-31F1-ACA0-2345-2095F46A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4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0A6B-9E81-084D-3C4A-0AC6433E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560070"/>
            <a:ext cx="10511028" cy="561213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8085 Microprocessor :: Instruction and Data Flow</a:t>
            </a:r>
          </a:p>
          <a:p>
            <a:pPr algn="just" rtl="0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An instruction is a binary pattern designed to perform a specific function. The list of entire instructions is called the instruction set. The instruction set determines what function the microprocessor can perform.</a:t>
            </a:r>
          </a:p>
          <a:p>
            <a:pPr marL="0" indent="0" algn="just" rtl="0">
              <a:buNone/>
            </a:pP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 rtl="0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following notations are used in the description of the instructions:</a:t>
            </a:r>
          </a:p>
          <a:p>
            <a:pPr algn="just" rtl="0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 = 8085 8-bit registers (B, C, D, E, H, L)</a:t>
            </a:r>
          </a:p>
          <a:p>
            <a:pPr algn="just" rtl="0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 = memory register (location) pointed by value HL</a:t>
            </a:r>
          </a:p>
          <a:p>
            <a:pPr algn="just" rtl="0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Rs = register source</a:t>
            </a:r>
          </a:p>
          <a:p>
            <a:pPr algn="just" rtl="0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Rd = register destination (B, C, D, E, H, L)</a:t>
            </a:r>
          </a:p>
          <a:p>
            <a:pPr algn="just" rtl="0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Rp = register pair (BC, DE, HL)</a:t>
            </a:r>
          </a:p>
          <a:p>
            <a:pPr algn="just" rtl="0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( ) = contents of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2DB3-2EE1-3510-9D17-B64BDD3C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70" y="662940"/>
            <a:ext cx="10339578" cy="550926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sz="2400" b="1" dirty="0"/>
              <a:t>Data Transfer (copy) Instructions</a:t>
            </a:r>
          </a:p>
          <a:p>
            <a:r>
              <a:rPr lang="en-US" sz="2400" dirty="0"/>
              <a:t>These instructions perform the following six operations:</a:t>
            </a:r>
          </a:p>
          <a:p>
            <a:pPr lvl="1"/>
            <a:r>
              <a:rPr lang="en-US" sz="2000" dirty="0"/>
              <a:t>Load 8-bit number in a register.</a:t>
            </a:r>
          </a:p>
          <a:p>
            <a:pPr lvl="1"/>
            <a:r>
              <a:rPr lang="en-US" sz="2000" dirty="0"/>
              <a:t>Load 16-bit number in a register pair.</a:t>
            </a:r>
          </a:p>
          <a:p>
            <a:pPr lvl="1"/>
            <a:r>
              <a:rPr lang="en-US" sz="2000" dirty="0"/>
              <a:t>Copy from register to register.</a:t>
            </a:r>
          </a:p>
          <a:p>
            <a:pPr lvl="1"/>
            <a:r>
              <a:rPr lang="en-US" sz="2000" dirty="0"/>
              <a:t>Copy between register and memory.</a:t>
            </a:r>
          </a:p>
          <a:p>
            <a:pPr lvl="1"/>
            <a:r>
              <a:rPr lang="en-US" sz="2000" dirty="0"/>
              <a:t>Copy between I/O and accumulator.</a:t>
            </a:r>
          </a:p>
          <a:p>
            <a:pPr lvl="1"/>
            <a:r>
              <a:rPr lang="en-US" sz="2000" dirty="0"/>
              <a:t>Copy between registers and stack memory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MVI R, 8-bit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MOV Rd, Rs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LXI Rp, 16-bit 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OUT 8-bit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IN 8-bit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LDA 16-bit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STA 16-bit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LDAX Rp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STAX Rp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MOV R, M</a:t>
            </a:r>
          </a:p>
          <a:p>
            <a:pPr marL="27432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MOV M, R</a:t>
            </a:r>
          </a:p>
        </p:txBody>
      </p:sp>
    </p:spTree>
    <p:extLst>
      <p:ext uri="{BB962C8B-B14F-4D97-AF65-F5344CB8AC3E}">
        <p14:creationId xmlns:p14="http://schemas.microsoft.com/office/powerpoint/2010/main" val="358730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B912-DFA0-4F39-7DEC-3518F5F2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" y="468630"/>
            <a:ext cx="10293858" cy="570357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2. Arithmetic Instructions</a:t>
            </a:r>
            <a:endParaRPr lang="en-US" sz="24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frequently used arithmetic operations are: Add, Subtract, Increment (add 1), Decrement (subtract 1)</a:t>
            </a:r>
          </a:p>
          <a:p>
            <a:pPr marL="0" indent="0" algn="just">
              <a:buNone/>
            </a:pPr>
            <a:b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endParaRPr 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ADD 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ADI 8-bit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ADD M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SUB 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SUI 8-bit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SUM M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INR 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INR M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DCR 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DCR M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INX Rp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DCX Rp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6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0AE6-F6F7-7F4B-B9AE-9F918D29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445770"/>
            <a:ext cx="10419588" cy="572643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200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3. Logical and Bit Manipulation Instructions</a:t>
            </a:r>
            <a:endParaRPr lang="en-US" sz="2200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r>
              <a:rPr lang="en-US" sz="22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These instructions include the following operations: AND, OR, X-OR, Compare, Rotate bits</a:t>
            </a:r>
          </a:p>
          <a:p>
            <a:pPr marL="0" indent="0" algn="just">
              <a:buNone/>
            </a:pPr>
            <a:endParaRPr 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ANA 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ANI 8-bit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ANA M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ORA 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ORI 8-bit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ORA M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XRA 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XRI 8-bit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XRA M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CMP 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CPI 8-bit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3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F70D-116F-1E5F-23A8-3796EE82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582930"/>
            <a:ext cx="10465308" cy="55892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4. Branching Instructions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following instructions change the program sequence.</a:t>
            </a:r>
          </a:p>
          <a:p>
            <a:pPr marL="0" indent="0" algn="just">
              <a:buNone/>
            </a:pPr>
            <a:endParaRPr lang="en-US" b="1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JMP 16-bit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JZ 16-bit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JNZ 16-bit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JC 16-bit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JNC 16-bit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CALL 16-bit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21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307</TotalTime>
  <Words>570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Georgia</vt:lpstr>
      <vt:lpstr>Lato</vt:lpstr>
      <vt:lpstr>Rockwell</vt:lpstr>
      <vt:lpstr>Rockwell Condensed</vt:lpstr>
      <vt:lpstr>Wingdings</vt:lpstr>
      <vt:lpstr>Wood Type</vt:lpstr>
      <vt:lpstr>Intel 8085</vt:lpstr>
      <vt:lpstr>PowerPoint Presentation</vt:lpstr>
      <vt:lpstr>PowerPoint Presentation</vt:lpstr>
      <vt:lpstr>Block diagram of 8085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Anup Raj Poudel</dc:creator>
  <cp:lastModifiedBy>Anup Raj Poudel</cp:lastModifiedBy>
  <cp:revision>4</cp:revision>
  <dcterms:created xsi:type="dcterms:W3CDTF">2025-01-22T13:00:34Z</dcterms:created>
  <dcterms:modified xsi:type="dcterms:W3CDTF">2025-01-23T17:18:21Z</dcterms:modified>
</cp:coreProperties>
</file>