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2" r:id="rId9"/>
    <p:sldId id="261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9869-D9DF-4ED2-886D-AFE75F0121C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5D70-C815-4190-A453-2CB040D6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9869-D9DF-4ED2-886D-AFE75F0121C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5D70-C815-4190-A453-2CB040D6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9869-D9DF-4ED2-886D-AFE75F0121C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5D70-C815-4190-A453-2CB040D6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3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9869-D9DF-4ED2-886D-AFE75F0121C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5D70-C815-4190-A453-2CB040D6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5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9869-D9DF-4ED2-886D-AFE75F0121C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5D70-C815-4190-A453-2CB040D6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14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9869-D9DF-4ED2-886D-AFE75F0121C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5D70-C815-4190-A453-2CB040D6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0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9869-D9DF-4ED2-886D-AFE75F0121C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5D70-C815-4190-A453-2CB040D6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59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9869-D9DF-4ED2-886D-AFE75F0121C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5D70-C815-4190-A453-2CB040D6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9869-D9DF-4ED2-886D-AFE75F0121C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5D70-C815-4190-A453-2CB040D6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3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9869-D9DF-4ED2-886D-AFE75F0121C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5D70-C815-4190-A453-2CB040D6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0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29869-D9DF-4ED2-886D-AFE75F0121C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65D70-C815-4190-A453-2CB040D6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1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29869-D9DF-4ED2-886D-AFE75F0121CC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65D70-C815-4190-A453-2CB040D681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3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connection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Radha Krishna Gajurel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6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Login.html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00" y="1752600"/>
            <a:ext cx="7721486" cy="4495800"/>
          </a:xfrm>
        </p:spPr>
      </p:pic>
    </p:spTree>
    <p:extLst>
      <p:ext uri="{BB962C8B-B14F-4D97-AF65-F5344CB8AC3E}">
        <p14:creationId xmlns:p14="http://schemas.microsoft.com/office/powerpoint/2010/main" val="3105892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Login.php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848026"/>
            <a:ext cx="6530012" cy="5741906"/>
          </a:xfrm>
        </p:spPr>
      </p:pic>
    </p:spTree>
    <p:extLst>
      <p:ext uri="{BB962C8B-B14F-4D97-AF65-F5344CB8AC3E}">
        <p14:creationId xmlns:p14="http://schemas.microsoft.com/office/powerpoint/2010/main" val="21175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61" y="1524000"/>
            <a:ext cx="8205889" cy="4876800"/>
          </a:xfrm>
        </p:spPr>
      </p:pic>
    </p:spTree>
    <p:extLst>
      <p:ext uri="{BB962C8B-B14F-4D97-AF65-F5344CB8AC3E}">
        <p14:creationId xmlns:p14="http://schemas.microsoft.com/office/powerpoint/2010/main" val="341891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Welcome.php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86681"/>
            <a:ext cx="7467600" cy="4750853"/>
          </a:xfrm>
        </p:spPr>
      </p:pic>
    </p:spTree>
    <p:extLst>
      <p:ext uri="{BB962C8B-B14F-4D97-AF65-F5344CB8AC3E}">
        <p14:creationId xmlns:p14="http://schemas.microsoft.com/office/powerpoint/2010/main" val="3816139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Logout.php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623135"/>
            <a:ext cx="6202363" cy="3101182"/>
          </a:xfrm>
        </p:spPr>
      </p:pic>
    </p:spTree>
    <p:extLst>
      <p:ext uri="{BB962C8B-B14F-4D97-AF65-F5344CB8AC3E}">
        <p14:creationId xmlns:p14="http://schemas.microsoft.com/office/powerpoint/2010/main" val="397203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connect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972" y="1600200"/>
            <a:ext cx="7255115" cy="4800600"/>
          </a:xfrm>
        </p:spPr>
      </p:pic>
    </p:spTree>
    <p:extLst>
      <p:ext uri="{BB962C8B-B14F-4D97-AF65-F5344CB8AC3E}">
        <p14:creationId xmlns:p14="http://schemas.microsoft.com/office/powerpoint/2010/main" val="385097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39" y="1524000"/>
            <a:ext cx="4282440" cy="3989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344749"/>
            <a:ext cx="4595285" cy="41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08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Insert.html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734991"/>
            <a:ext cx="6324600" cy="4415994"/>
          </a:xfrm>
        </p:spPr>
      </p:pic>
    </p:spTree>
    <p:extLst>
      <p:ext uri="{BB962C8B-B14F-4D97-AF65-F5344CB8AC3E}">
        <p14:creationId xmlns:p14="http://schemas.microsoft.com/office/powerpoint/2010/main" val="70778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Insert.php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34" y="1447801"/>
            <a:ext cx="7608576" cy="4385322"/>
          </a:xfrm>
        </p:spPr>
      </p:pic>
    </p:spTree>
    <p:extLst>
      <p:ext uri="{BB962C8B-B14F-4D97-AF65-F5344CB8AC3E}">
        <p14:creationId xmlns:p14="http://schemas.microsoft.com/office/powerpoint/2010/main" val="91433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97" y="1371601"/>
            <a:ext cx="7286703" cy="4899846"/>
          </a:xfrm>
        </p:spPr>
      </p:pic>
    </p:spTree>
    <p:extLst>
      <p:ext uri="{BB962C8B-B14F-4D97-AF65-F5344CB8AC3E}">
        <p14:creationId xmlns:p14="http://schemas.microsoft.com/office/powerpoint/2010/main" val="153565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47" y="1843706"/>
            <a:ext cx="7414553" cy="4435342"/>
          </a:xfrm>
        </p:spPr>
      </p:pic>
    </p:spTree>
    <p:extLst>
      <p:ext uri="{BB962C8B-B14F-4D97-AF65-F5344CB8AC3E}">
        <p14:creationId xmlns:p14="http://schemas.microsoft.com/office/powerpoint/2010/main" val="27561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Delete.html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7226532" cy="4161346"/>
          </a:xfrm>
        </p:spPr>
      </p:pic>
    </p:spTree>
    <p:extLst>
      <p:ext uri="{BB962C8B-B14F-4D97-AF65-F5344CB8AC3E}">
        <p14:creationId xmlns:p14="http://schemas.microsoft.com/office/powerpoint/2010/main" val="3487874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159" y="1600201"/>
            <a:ext cx="6613311" cy="4495800"/>
          </a:xfrm>
        </p:spPr>
      </p:pic>
    </p:spTree>
    <p:extLst>
      <p:ext uri="{BB962C8B-B14F-4D97-AF65-F5344CB8AC3E}">
        <p14:creationId xmlns:p14="http://schemas.microsoft.com/office/powerpoint/2010/main" val="841021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</Words>
  <Application>Microsoft Office PowerPoint</Application>
  <PresentationFormat>On-screen Show (4:3)</PresentationFormat>
  <Paragraphs>14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Database connection </vt:lpstr>
      <vt:lpstr>Database connect</vt:lpstr>
      <vt:lpstr>Create table</vt:lpstr>
      <vt:lpstr>Insert.html</vt:lpstr>
      <vt:lpstr>Insert.php</vt:lpstr>
      <vt:lpstr>Update.html</vt:lpstr>
      <vt:lpstr>Update</vt:lpstr>
      <vt:lpstr>Delete.html</vt:lpstr>
      <vt:lpstr>delete</vt:lpstr>
      <vt:lpstr>Login.html</vt:lpstr>
      <vt:lpstr>Login.php </vt:lpstr>
      <vt:lpstr>PowerPoint Presentation</vt:lpstr>
      <vt:lpstr>Welcome.php</vt:lpstr>
      <vt:lpstr>Logout.php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connection </dc:title>
  <dc:creator>Unique</dc:creator>
  <cp:lastModifiedBy>Unique</cp:lastModifiedBy>
  <cp:revision>17</cp:revision>
  <dcterms:created xsi:type="dcterms:W3CDTF">2025-07-27T06:29:04Z</dcterms:created>
  <dcterms:modified xsi:type="dcterms:W3CDTF">2025-07-27T07:02:34Z</dcterms:modified>
</cp:coreProperties>
</file>