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6" r:id="rId3"/>
    <p:sldId id="262" r:id="rId4"/>
    <p:sldId id="257" r:id="rId5"/>
    <p:sldId id="258" r:id="rId6"/>
    <p:sldId id="263" r:id="rId7"/>
    <p:sldId id="264" r:id="rId8"/>
    <p:sldId id="259" r:id="rId9"/>
    <p:sldId id="260" r:id="rId10"/>
    <p:sldId id="267" r:id="rId11"/>
    <p:sldId id="265" r:id="rId12"/>
    <p:sldId id="266" r:id="rId13"/>
    <p:sldId id="268" r:id="rId14"/>
    <p:sldId id="269" r:id="rId15"/>
    <p:sldId id="270" r:id="rId16"/>
    <p:sldId id="285" r:id="rId17"/>
    <p:sldId id="275" r:id="rId18"/>
    <p:sldId id="271" r:id="rId19"/>
    <p:sldId id="272" r:id="rId20"/>
    <p:sldId id="284" r:id="rId21"/>
    <p:sldId id="286" r:id="rId22"/>
    <p:sldId id="273" r:id="rId23"/>
    <p:sldId id="277" r:id="rId24"/>
    <p:sldId id="278" r:id="rId25"/>
    <p:sldId id="279"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dhi Ram Ghimire" userId="9cefaac4-a360-41a3-bdcf-edc30561e8d9" providerId="ADAL" clId="{BF913002-320E-4538-AEE4-664B1EAE43E6}"/>
    <pc:docChg chg="modSld">
      <pc:chgData name="Dadhi Ram Ghimire" userId="9cefaac4-a360-41a3-bdcf-edc30561e8d9" providerId="ADAL" clId="{BF913002-320E-4538-AEE4-664B1EAE43E6}" dt="2024-02-04T16:40:43.333" v="65" actId="20577"/>
      <pc:docMkLst>
        <pc:docMk/>
      </pc:docMkLst>
      <pc:sldChg chg="modSp mod">
        <pc:chgData name="Dadhi Ram Ghimire" userId="9cefaac4-a360-41a3-bdcf-edc30561e8d9" providerId="ADAL" clId="{BF913002-320E-4538-AEE4-664B1EAE43E6}" dt="2024-02-04T16:40:43.333" v="65" actId="20577"/>
        <pc:sldMkLst>
          <pc:docMk/>
          <pc:sldMk cId="941666595" sldId="273"/>
        </pc:sldMkLst>
        <pc:spChg chg="mod">
          <ac:chgData name="Dadhi Ram Ghimire" userId="9cefaac4-a360-41a3-bdcf-edc30561e8d9" providerId="ADAL" clId="{BF913002-320E-4538-AEE4-664B1EAE43E6}" dt="2024-02-04T16:40:43.333" v="65" actId="20577"/>
          <ac:spMkLst>
            <pc:docMk/>
            <pc:sldMk cId="941666595" sldId="27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291129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266414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340170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383670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155897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102226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395909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100546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166649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2730696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F0F7F-3F0F-49F1-ACD1-6E753D9E04B8}" type="datetimeFigureOut">
              <a:rPr lang="en-GB" smtClean="0"/>
              <a:pPr/>
              <a:t>04/02/2024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4AC27F-F355-4EF6-86B5-B000B9EC9655}" type="slidenum">
              <a:rPr lang="en-GB" smtClean="0"/>
              <a:pPr/>
              <a:t>‹#›</a:t>
            </a:fld>
            <a:endParaRPr lang="en-GB"/>
          </a:p>
        </p:txBody>
      </p:sp>
    </p:spTree>
    <p:extLst>
      <p:ext uri="{BB962C8B-B14F-4D97-AF65-F5344CB8AC3E}">
        <p14:creationId xmlns:p14="http://schemas.microsoft.com/office/powerpoint/2010/main" val="93054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F0F7F-3F0F-49F1-ACD1-6E753D9E04B8}" type="datetimeFigureOut">
              <a:rPr lang="en-GB" smtClean="0"/>
              <a:pPr/>
              <a:t>04/02/2024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AC27F-F355-4EF6-86B5-B000B9EC9655}" type="slidenum">
              <a:rPr lang="en-GB" smtClean="0"/>
              <a:pPr/>
              <a:t>‹#›</a:t>
            </a:fld>
            <a:endParaRPr lang="en-GB"/>
          </a:p>
        </p:txBody>
      </p:sp>
    </p:spTree>
    <p:extLst>
      <p:ext uri="{BB962C8B-B14F-4D97-AF65-F5344CB8AC3E}">
        <p14:creationId xmlns:p14="http://schemas.microsoft.com/office/powerpoint/2010/main" val="263845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Writing a Term Paper</a:t>
            </a:r>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lgn="ctr">
              <a:buNone/>
            </a:pPr>
            <a:r>
              <a:rPr lang="en-GB" dirty="0"/>
              <a:t>Presented By:</a:t>
            </a:r>
          </a:p>
          <a:p>
            <a:pPr marL="0" indent="0" algn="ctr">
              <a:buNone/>
            </a:pPr>
            <a:r>
              <a:rPr lang="en-GB" dirty="0"/>
              <a:t>Dadhi Ram Ghimire</a:t>
            </a:r>
          </a:p>
          <a:p>
            <a:pPr marL="0" indent="0" algn="ctr">
              <a:buNone/>
            </a:pPr>
            <a:r>
              <a:rPr lang="en-GB" dirty="0"/>
              <a:t>Lecturer, </a:t>
            </a:r>
            <a:r>
              <a:rPr lang="en-GB" dirty="0" err="1"/>
              <a:t>Tribhuvan</a:t>
            </a:r>
            <a:r>
              <a:rPr lang="en-GB" dirty="0"/>
              <a:t> University (</a:t>
            </a:r>
            <a:r>
              <a:rPr lang="en-GB" dirty="0" err="1"/>
              <a:t>Patan</a:t>
            </a:r>
            <a:r>
              <a:rPr lang="en-GB" dirty="0"/>
              <a:t> Multiple Campus)</a:t>
            </a:r>
          </a:p>
          <a:p>
            <a:pPr marL="0" indent="0" algn="ctr">
              <a:buNone/>
            </a:pPr>
            <a:r>
              <a:rPr lang="en-GB" dirty="0"/>
              <a:t>Email: dadhi.ghimire@pmc.tu.edu.np</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28815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Abstract</a:t>
            </a:r>
          </a:p>
        </p:txBody>
      </p:sp>
      <p:sp>
        <p:nvSpPr>
          <p:cNvPr id="3" name="Content Placeholder 2"/>
          <p:cNvSpPr>
            <a:spLocks noGrp="1"/>
          </p:cNvSpPr>
          <p:nvPr>
            <p:ph idx="1"/>
          </p:nvPr>
        </p:nvSpPr>
        <p:spPr/>
        <p:txBody>
          <a:bodyPr>
            <a:normAutofit/>
          </a:bodyPr>
          <a:lstStyle/>
          <a:p>
            <a:pPr marL="0" indent="0" algn="just">
              <a:buNone/>
            </a:pPr>
            <a:r>
              <a:rPr lang="en-US" dirty="0"/>
              <a:t>An abstract summarizes, usually in one paragraph of 300 words or less, the major aspects of the entire paper.</a:t>
            </a:r>
          </a:p>
          <a:p>
            <a:pPr algn="just">
              <a:buFont typeface="Wingdings" panose="05000000000000000000" pitchFamily="2" charset="2"/>
              <a:buChar char="Ø"/>
            </a:pPr>
            <a:r>
              <a:rPr lang="en-US" dirty="0"/>
              <a:t>Briefly summarize the nature of your paper, its context, how it was carried out, and what its major findings were. </a:t>
            </a:r>
          </a:p>
          <a:p>
            <a:pPr algn="just">
              <a:buFont typeface="Wingdings" panose="05000000000000000000" pitchFamily="2" charset="2"/>
              <a:buChar char="Ø"/>
            </a:pPr>
            <a:r>
              <a:rPr lang="en-US" dirty="0"/>
              <a:t>The abstract provides the reader with an overview of your paper and is the basis on which many readers will decide whether or not to read your report at all.  </a:t>
            </a:r>
          </a:p>
          <a:p>
            <a:pPr algn="just">
              <a:buFont typeface="Wingdings" panose="05000000000000000000" pitchFamily="2" charset="2"/>
              <a:buChar char="Ø"/>
            </a:pPr>
            <a:r>
              <a:rPr lang="en-US" dirty="0"/>
              <a:t>With this in mind your abstract should be concise (preferably no more than one paragraph long), clear and interesting. </a:t>
            </a:r>
            <a:endParaRPr lang="en-GB" dirty="0"/>
          </a:p>
        </p:txBody>
      </p:sp>
    </p:spTree>
    <p:extLst>
      <p:ext uri="{BB962C8B-B14F-4D97-AF65-F5344CB8AC3E}">
        <p14:creationId xmlns:p14="http://schemas.microsoft.com/office/powerpoint/2010/main" val="327933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Text</a:t>
            </a:r>
          </a:p>
        </p:txBody>
      </p:sp>
      <p:sp>
        <p:nvSpPr>
          <p:cNvPr id="3" name="Content Placeholder 2"/>
          <p:cNvSpPr>
            <a:spLocks noGrp="1"/>
          </p:cNvSpPr>
          <p:nvPr>
            <p:ph idx="1"/>
          </p:nvPr>
        </p:nvSpPr>
        <p:spPr/>
        <p:txBody>
          <a:bodyPr/>
          <a:lstStyle/>
          <a:p>
            <a:r>
              <a:rPr lang="en-GB" dirty="0"/>
              <a:t>Introduction/ Background</a:t>
            </a:r>
          </a:p>
          <a:p>
            <a:r>
              <a:rPr lang="en-US" dirty="0"/>
              <a:t>Main Body (Chapters or Sections)</a:t>
            </a:r>
          </a:p>
          <a:p>
            <a:pPr marL="457200" lvl="1" indent="0">
              <a:buNone/>
            </a:pPr>
            <a:r>
              <a:rPr lang="en-US" dirty="0"/>
              <a:t>Numbers of chapters /subsections depend upon the nature of topic (Methodology, Technology, Framework, Procedures, working, algorithms…)</a:t>
            </a:r>
          </a:p>
          <a:p>
            <a:r>
              <a:rPr lang="en-US" dirty="0"/>
              <a:t>Conclusion </a:t>
            </a:r>
          </a:p>
          <a:p>
            <a:endParaRPr lang="en-GB" dirty="0"/>
          </a:p>
        </p:txBody>
      </p:sp>
    </p:spTree>
    <p:extLst>
      <p:ext uri="{BB962C8B-B14F-4D97-AF65-F5344CB8AC3E}">
        <p14:creationId xmlns:p14="http://schemas.microsoft.com/office/powerpoint/2010/main" val="210860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 and Bibliography</a:t>
            </a:r>
          </a:p>
        </p:txBody>
      </p:sp>
      <p:sp>
        <p:nvSpPr>
          <p:cNvPr id="3" name="Content Placeholder 2"/>
          <p:cNvSpPr>
            <a:spLocks noGrp="1"/>
          </p:cNvSpPr>
          <p:nvPr>
            <p:ph idx="1"/>
          </p:nvPr>
        </p:nvSpPr>
        <p:spPr/>
        <p:txBody>
          <a:bodyPr>
            <a:normAutofit lnSpcReduction="10000"/>
          </a:bodyPr>
          <a:lstStyle/>
          <a:p>
            <a:pPr marL="0" indent="0">
              <a:buNone/>
            </a:pPr>
            <a:r>
              <a:rPr lang="en-GB" dirty="0"/>
              <a:t>  </a:t>
            </a:r>
          </a:p>
          <a:p>
            <a:pPr marL="0" indent="0">
              <a:buNone/>
            </a:pPr>
            <a:r>
              <a:rPr lang="en-GB" b="1" i="1" dirty="0"/>
              <a:t>Reference: A</a:t>
            </a:r>
            <a:r>
              <a:rPr lang="en-US" b="1" i="1" dirty="0"/>
              <a:t> list of the sources you have cited</a:t>
            </a:r>
            <a:r>
              <a:rPr lang="en-US" dirty="0"/>
              <a:t>. The references come at the end of your paper.</a:t>
            </a:r>
          </a:p>
          <a:p>
            <a:pPr marL="0" indent="0">
              <a:buNone/>
            </a:pPr>
            <a:r>
              <a:rPr lang="en-GB" b="1" i="1" dirty="0"/>
              <a:t>Citation: </a:t>
            </a:r>
            <a:r>
              <a:rPr lang="en-US" dirty="0"/>
              <a:t>A specific source that you mention </a:t>
            </a:r>
            <a:r>
              <a:rPr lang="en-US" b="1" i="1" dirty="0"/>
              <a:t>in the body of your paper</a:t>
            </a:r>
            <a:r>
              <a:rPr lang="en-US" dirty="0"/>
              <a:t>.</a:t>
            </a:r>
          </a:p>
          <a:p>
            <a:pPr marL="0" indent="0">
              <a:buNone/>
            </a:pPr>
            <a:endParaRPr lang="en-US" dirty="0"/>
          </a:p>
          <a:p>
            <a:pPr marL="0" indent="0" algn="just">
              <a:buNone/>
            </a:pPr>
            <a:r>
              <a:rPr lang="en-US" dirty="0"/>
              <a:t>A </a:t>
            </a:r>
            <a:r>
              <a:rPr lang="en-US" b="1" i="1" dirty="0"/>
              <a:t>bibliography will list all the articles you have used in your project </a:t>
            </a:r>
            <a:r>
              <a:rPr lang="en-US" dirty="0"/>
              <a:t>but are not necessarily referred to in the body of the report. Bibliographies are useful for the reader in that they identify all material that is relevant for taking your work forward or understanding it in more depth.</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65661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 and Citation</a:t>
            </a:r>
          </a:p>
        </p:txBody>
      </p:sp>
      <p:sp>
        <p:nvSpPr>
          <p:cNvPr id="3" name="Content Placeholder 2"/>
          <p:cNvSpPr>
            <a:spLocks noGrp="1"/>
          </p:cNvSpPr>
          <p:nvPr>
            <p:ph idx="1"/>
          </p:nvPr>
        </p:nvSpPr>
        <p:spPr/>
        <p:txBody>
          <a:bodyPr/>
          <a:lstStyle/>
          <a:p>
            <a:r>
              <a:rPr lang="en-GB" dirty="0"/>
              <a:t>Two dominant Format</a:t>
            </a:r>
          </a:p>
          <a:p>
            <a:pPr lvl="1"/>
            <a:r>
              <a:rPr lang="en-GB" dirty="0"/>
              <a:t>IEEE</a:t>
            </a:r>
          </a:p>
          <a:p>
            <a:pPr lvl="1"/>
            <a:r>
              <a:rPr lang="en-GB" dirty="0"/>
              <a:t>APA</a:t>
            </a:r>
          </a:p>
        </p:txBody>
      </p:sp>
    </p:spTree>
    <p:extLst>
      <p:ext uri="{BB962C8B-B14F-4D97-AF65-F5344CB8AC3E}">
        <p14:creationId xmlns:p14="http://schemas.microsoft.com/office/powerpoint/2010/main" val="3032861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Citation and References: IEEE</a:t>
            </a:r>
          </a:p>
        </p:txBody>
      </p:sp>
      <p:sp>
        <p:nvSpPr>
          <p:cNvPr id="3" name="Content Placeholder 2"/>
          <p:cNvSpPr>
            <a:spLocks noGrp="1"/>
          </p:cNvSpPr>
          <p:nvPr>
            <p:ph idx="1"/>
          </p:nvPr>
        </p:nvSpPr>
        <p:spPr/>
        <p:txBody>
          <a:bodyPr>
            <a:normAutofit fontScale="92500"/>
          </a:bodyPr>
          <a:lstStyle/>
          <a:p>
            <a:pPr marL="0" indent="0">
              <a:buNone/>
            </a:pPr>
            <a:r>
              <a:rPr lang="en-US" b="1" dirty="0"/>
              <a:t>Example:</a:t>
            </a:r>
          </a:p>
          <a:p>
            <a:pPr marL="0" indent="0">
              <a:buNone/>
            </a:pPr>
            <a:r>
              <a:rPr lang="en-US" b="1" dirty="0"/>
              <a:t>Citation</a:t>
            </a:r>
          </a:p>
          <a:p>
            <a:r>
              <a:rPr lang="en-US" dirty="0"/>
              <a:t> </a:t>
            </a:r>
            <a:r>
              <a:rPr lang="en-US" sz="2400" dirty="0"/>
              <a:t>Jenkins and </a:t>
            </a:r>
            <a:r>
              <a:rPr lang="en-US" sz="2400" dirty="0" err="1"/>
              <a:t>Busher</a:t>
            </a:r>
            <a:r>
              <a:rPr lang="en-US" sz="2400" dirty="0"/>
              <a:t> report that beavers eat several kinds of herbaceous plants as well as the leaves, twigs, and bark of most species of woody plants that grow near water [1].Beavers have been shown to be discriminate eaters of hardwoods [2].</a:t>
            </a:r>
          </a:p>
          <a:p>
            <a:pPr marL="0" indent="0">
              <a:buNone/>
            </a:pPr>
            <a:r>
              <a:rPr lang="en-US" b="1" dirty="0"/>
              <a:t>References</a:t>
            </a:r>
          </a:p>
          <a:p>
            <a:pPr marL="0" indent="0">
              <a:buNone/>
            </a:pPr>
            <a:r>
              <a:rPr lang="en-US" sz="2200" dirty="0"/>
              <a:t>[1] S.H. Jenkins and P.E. </a:t>
            </a:r>
            <a:r>
              <a:rPr lang="en-US" sz="2200" dirty="0" err="1"/>
              <a:t>Busher</a:t>
            </a:r>
            <a:r>
              <a:rPr lang="en-US" sz="2200" dirty="0"/>
              <a:t>, "Castor </a:t>
            </a:r>
            <a:r>
              <a:rPr lang="en-US" sz="2200" dirty="0" err="1"/>
              <a:t>canadensis</a:t>
            </a:r>
            <a:r>
              <a:rPr lang="en-US" sz="2200" dirty="0"/>
              <a:t>,"Mammalian Species. Vol. 20, Jan. 1979.</a:t>
            </a:r>
          </a:p>
          <a:p>
            <a:pPr marL="0" indent="0">
              <a:buNone/>
            </a:pPr>
            <a:endParaRPr lang="en-US" sz="2200" dirty="0"/>
          </a:p>
          <a:p>
            <a:pPr marL="0" indent="0">
              <a:buNone/>
            </a:pPr>
            <a:r>
              <a:rPr lang="en-US" sz="2200" dirty="0"/>
              <a:t>[2] H.S. Crawford, R.G. Hooper, and R.F Harlow, Woody Plants Selected by Beavers in the Appalachian and Valley Province. Upper Darby, PA: U.S. Department of Agriculture, 1976</a:t>
            </a:r>
            <a:r>
              <a:rPr lang="en-US" dirty="0"/>
              <a:t>.</a:t>
            </a:r>
          </a:p>
          <a:p>
            <a:endParaRPr lang="en-GB" dirty="0"/>
          </a:p>
        </p:txBody>
      </p:sp>
    </p:spTree>
    <p:extLst>
      <p:ext uri="{BB962C8B-B14F-4D97-AF65-F5344CB8AC3E}">
        <p14:creationId xmlns:p14="http://schemas.microsoft.com/office/powerpoint/2010/main" val="117616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Citation and References: APA</a:t>
            </a:r>
          </a:p>
        </p:txBody>
      </p:sp>
      <p:sp>
        <p:nvSpPr>
          <p:cNvPr id="3" name="Content Placeholder 2"/>
          <p:cNvSpPr>
            <a:spLocks noGrp="1"/>
          </p:cNvSpPr>
          <p:nvPr>
            <p:ph idx="1"/>
          </p:nvPr>
        </p:nvSpPr>
        <p:spPr/>
        <p:txBody>
          <a:bodyPr>
            <a:normAutofit/>
          </a:bodyPr>
          <a:lstStyle/>
          <a:p>
            <a:r>
              <a:rPr lang="en-US" b="0" dirty="0">
                <a:effectLst/>
              </a:rPr>
              <a:t>Generally, APA citations follow the following format:</a:t>
            </a:r>
          </a:p>
          <a:p>
            <a:endParaRPr lang="en-US" dirty="0"/>
          </a:p>
          <a:p>
            <a:pPr marL="457200" lvl="1" indent="0">
              <a:buNone/>
            </a:pPr>
            <a:r>
              <a:rPr lang="en-US" dirty="0"/>
              <a:t>Contributors. (Date). </a:t>
            </a:r>
            <a:r>
              <a:rPr lang="en-US" i="1" dirty="0"/>
              <a:t>Title</a:t>
            </a:r>
            <a:r>
              <a:rPr lang="en-US" dirty="0"/>
              <a:t>. Publication Information.</a:t>
            </a:r>
          </a:p>
          <a:p>
            <a:pPr marL="0" indent="0">
              <a:buNone/>
            </a:pPr>
            <a:r>
              <a:rPr lang="en-US" b="1" dirty="0"/>
              <a:t>Example</a:t>
            </a:r>
          </a:p>
          <a:p>
            <a:pPr marL="0" indent="0">
              <a:buNone/>
            </a:pPr>
            <a:r>
              <a:rPr lang="en-US" sz="2400" dirty="0"/>
              <a:t>Harlem had many artists and musicians in the late 1920s (Beck et al .,2001).</a:t>
            </a:r>
          </a:p>
          <a:p>
            <a:endParaRPr lang="en-US" sz="2400" dirty="0"/>
          </a:p>
          <a:p>
            <a:pPr marL="0" indent="0">
              <a:buNone/>
            </a:pPr>
            <a:r>
              <a:rPr lang="en-US" sz="2400" dirty="0"/>
              <a:t>Beck, C. A. J., &amp; Sales, B. D. (2001). </a:t>
            </a:r>
            <a:r>
              <a:rPr lang="en-US" sz="2400" i="1" dirty="0"/>
              <a:t>Family mediation: Facts, myths, and further prospects. Washington, DC: American Psychological </a:t>
            </a:r>
            <a:r>
              <a:rPr lang="en-GB" sz="2400" dirty="0"/>
              <a:t>Association. </a:t>
            </a:r>
            <a:endParaRPr lang="en-US" sz="2400" dirty="0"/>
          </a:p>
        </p:txBody>
      </p:sp>
    </p:spTree>
    <p:extLst>
      <p:ext uri="{BB962C8B-B14F-4D97-AF65-F5344CB8AC3E}">
        <p14:creationId xmlns:p14="http://schemas.microsoft.com/office/powerpoint/2010/main" val="161963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properly cite and reference?</a:t>
            </a:r>
          </a:p>
        </p:txBody>
      </p:sp>
      <p:sp>
        <p:nvSpPr>
          <p:cNvPr id="3" name="Content Placeholder 2"/>
          <p:cNvSpPr>
            <a:spLocks noGrp="1"/>
          </p:cNvSpPr>
          <p:nvPr>
            <p:ph idx="1"/>
          </p:nvPr>
        </p:nvSpPr>
        <p:spPr/>
        <p:txBody>
          <a:bodyPr/>
          <a:lstStyle/>
          <a:p>
            <a:r>
              <a:rPr lang="en-US" dirty="0"/>
              <a:t>https://www.scribbr.com/citation/generator/</a:t>
            </a:r>
          </a:p>
        </p:txBody>
      </p:sp>
    </p:spTree>
    <p:extLst>
      <p:ext uri="{BB962C8B-B14F-4D97-AF65-F5344CB8AC3E}">
        <p14:creationId xmlns:p14="http://schemas.microsoft.com/office/powerpoint/2010/main" val="228235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Appendix </a:t>
            </a:r>
            <a:endParaRPr lang="en-GB" dirty="0"/>
          </a:p>
        </p:txBody>
      </p:sp>
      <p:sp>
        <p:nvSpPr>
          <p:cNvPr id="3" name="Content Placeholder 2"/>
          <p:cNvSpPr>
            <a:spLocks noGrp="1"/>
          </p:cNvSpPr>
          <p:nvPr>
            <p:ph idx="1"/>
          </p:nvPr>
        </p:nvSpPr>
        <p:spPr/>
        <p:txBody>
          <a:bodyPr/>
          <a:lstStyle/>
          <a:p>
            <a:pPr marL="0" indent="0" algn="just">
              <a:buNone/>
            </a:pPr>
            <a:r>
              <a:rPr lang="en-US" dirty="0"/>
              <a:t>Information that is not essential to explain your findings, but that supports your analysis (especially repetitive or lengthy information), validates your conclusions or pursues a related point should be placed in an appendix (plural appendices). </a:t>
            </a:r>
            <a:endParaRPr lang="en-GB" dirty="0"/>
          </a:p>
          <a:p>
            <a:pPr marL="0" indent="0">
              <a:buNone/>
            </a:pPr>
            <a:r>
              <a:rPr lang="en-GB" dirty="0"/>
              <a:t>• Snap shots</a:t>
            </a:r>
          </a:p>
          <a:p>
            <a:pPr marL="0" indent="0">
              <a:buNone/>
            </a:pPr>
            <a:r>
              <a:rPr lang="en-GB" dirty="0"/>
              <a:t>• </a:t>
            </a:r>
            <a:r>
              <a:rPr lang="en-GB" i="1" dirty="0"/>
              <a:t>Source Code</a:t>
            </a:r>
          </a:p>
        </p:txBody>
      </p:sp>
    </p:spTree>
    <p:extLst>
      <p:ext uri="{BB962C8B-B14F-4D97-AF65-F5344CB8AC3E}">
        <p14:creationId xmlns:p14="http://schemas.microsoft.com/office/powerpoint/2010/main" val="45310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and Structuring the report: Styling/ Format</a:t>
            </a:r>
            <a:endParaRPr lang="en-GB" b="1"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200" dirty="0"/>
              <a:t>The entire document should be in Times New Roman font. </a:t>
            </a:r>
          </a:p>
          <a:p>
            <a:pPr>
              <a:buFont typeface="Wingdings" panose="05000000000000000000" pitchFamily="2" charset="2"/>
              <a:buChar char="Ø"/>
            </a:pPr>
            <a:r>
              <a:rPr lang="en-US" sz="2200" dirty="0"/>
              <a:t>The font size has to be 12 throughout in paragraphs. </a:t>
            </a:r>
          </a:p>
          <a:p>
            <a:pPr>
              <a:buFont typeface="Wingdings" panose="05000000000000000000" pitchFamily="2" charset="2"/>
              <a:buChar char="Ø"/>
            </a:pPr>
            <a:r>
              <a:rPr lang="en-US" sz="2200" dirty="0"/>
              <a:t>Font size for the headings will be 16,14,12  (As per the levels)</a:t>
            </a:r>
          </a:p>
          <a:p>
            <a:pPr>
              <a:buFont typeface="Wingdings" panose="05000000000000000000" pitchFamily="2" charset="2"/>
              <a:buChar char="Ø"/>
            </a:pPr>
            <a:r>
              <a:rPr lang="en-US" sz="2200" dirty="0"/>
              <a:t>Figure captions should be centered below the figures.   </a:t>
            </a:r>
          </a:p>
          <a:p>
            <a:pPr>
              <a:buFont typeface="Wingdings" panose="05000000000000000000" pitchFamily="2" charset="2"/>
              <a:buChar char="Ø"/>
            </a:pPr>
            <a:r>
              <a:rPr lang="en-US" sz="2200" dirty="0"/>
              <a:t>Table captions should be centered above </a:t>
            </a:r>
          </a:p>
          <a:p>
            <a:pPr>
              <a:buFont typeface="Wingdings" panose="05000000000000000000" pitchFamily="2" charset="2"/>
              <a:buChar char="Ø"/>
            </a:pPr>
            <a:r>
              <a:rPr lang="en-US" sz="2200" dirty="0"/>
              <a:t>Paragraphs must be justified alignment with 1.5 spacing </a:t>
            </a:r>
          </a:p>
          <a:p>
            <a:pPr>
              <a:buFont typeface="Wingdings" panose="05000000000000000000" pitchFamily="2" charset="2"/>
              <a:buChar char="Ø"/>
            </a:pPr>
            <a:r>
              <a:rPr lang="en-US" sz="2200" dirty="0"/>
              <a:t>The margins to be set as follows:</a:t>
            </a:r>
          </a:p>
          <a:p>
            <a:pPr lvl="1"/>
            <a:r>
              <a:rPr lang="en-US" sz="2200" dirty="0"/>
              <a:t> Top = 1"</a:t>
            </a:r>
          </a:p>
          <a:p>
            <a:pPr lvl="1"/>
            <a:r>
              <a:rPr lang="en-US" sz="2200" dirty="0"/>
              <a:t> Bottom = 1"</a:t>
            </a:r>
          </a:p>
          <a:p>
            <a:pPr lvl="1"/>
            <a:r>
              <a:rPr lang="en-US" sz="2200" dirty="0"/>
              <a:t> Left = 1.25 " </a:t>
            </a:r>
          </a:p>
          <a:p>
            <a:pPr lvl="1"/>
            <a:r>
              <a:rPr lang="en-US" sz="2200" dirty="0"/>
              <a:t> Right = 1"  </a:t>
            </a:r>
          </a:p>
        </p:txBody>
      </p:sp>
    </p:spTree>
    <p:extLst>
      <p:ext uri="{BB962C8B-B14F-4D97-AF65-F5344CB8AC3E}">
        <p14:creationId xmlns:p14="http://schemas.microsoft.com/office/powerpoint/2010/main" val="300868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and Structuring the report: Avoid Plagiarism</a:t>
            </a:r>
            <a:endParaRPr lang="en-GB" b="1" dirty="0"/>
          </a:p>
        </p:txBody>
      </p:sp>
      <p:sp>
        <p:nvSpPr>
          <p:cNvPr id="3" name="Content Placeholder 2"/>
          <p:cNvSpPr>
            <a:spLocks noGrp="1"/>
          </p:cNvSpPr>
          <p:nvPr>
            <p:ph idx="1"/>
          </p:nvPr>
        </p:nvSpPr>
        <p:spPr/>
        <p:txBody>
          <a:bodyPr/>
          <a:lstStyle/>
          <a:p>
            <a:r>
              <a:rPr lang="en-US" dirty="0"/>
              <a:t>Plagiarism can be performed accidentally or deliberately, but in either case it is deemed a serious </a:t>
            </a:r>
            <a:r>
              <a:rPr lang="en-GB" dirty="0"/>
              <a:t>academic offence. </a:t>
            </a:r>
          </a:p>
          <a:p>
            <a:pPr marL="0" indent="0">
              <a:buNone/>
            </a:pPr>
            <a:r>
              <a:rPr lang="en-GB" dirty="0"/>
              <a:t> </a:t>
            </a:r>
          </a:p>
          <a:p>
            <a:r>
              <a:rPr lang="en-US" dirty="0"/>
              <a:t>This is one reason why students should perform an extensive literature survey – to ensure that they are not merely repeating the work of others.</a:t>
            </a:r>
            <a:endParaRPr lang="en-GB" dirty="0"/>
          </a:p>
        </p:txBody>
      </p:sp>
    </p:spTree>
    <p:extLst>
      <p:ext uri="{BB962C8B-B14F-4D97-AF65-F5344CB8AC3E}">
        <p14:creationId xmlns:p14="http://schemas.microsoft.com/office/powerpoint/2010/main" val="115147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you know the Difference?</a:t>
            </a:r>
          </a:p>
        </p:txBody>
      </p:sp>
      <p:sp>
        <p:nvSpPr>
          <p:cNvPr id="3" name="Content Placeholder 2"/>
          <p:cNvSpPr>
            <a:spLocks noGrp="1"/>
          </p:cNvSpPr>
          <p:nvPr>
            <p:ph idx="1"/>
          </p:nvPr>
        </p:nvSpPr>
        <p:spPr/>
        <p:txBody>
          <a:bodyPr/>
          <a:lstStyle/>
          <a:p>
            <a:r>
              <a:rPr lang="en-US" dirty="0"/>
              <a:t>Nepalese Universities </a:t>
            </a:r>
            <a:r>
              <a:rPr lang="en-US" dirty="0" err="1"/>
              <a:t>vs</a:t>
            </a:r>
            <a:r>
              <a:rPr lang="en-US" dirty="0"/>
              <a:t> Western Universities</a:t>
            </a:r>
          </a:p>
          <a:p>
            <a:pPr lvl="1"/>
            <a:r>
              <a:rPr lang="en-US" sz="2800" dirty="0"/>
              <a:t>Lectures styles</a:t>
            </a:r>
          </a:p>
          <a:p>
            <a:pPr lvl="1"/>
            <a:r>
              <a:rPr lang="en-US" sz="2800" dirty="0"/>
              <a:t>Evaluation</a:t>
            </a:r>
          </a:p>
          <a:p>
            <a:pPr lvl="1"/>
            <a:r>
              <a:rPr lang="en-US" sz="2800" dirty="0"/>
              <a:t>College days</a:t>
            </a:r>
          </a:p>
          <a:p>
            <a:pPr lvl="1"/>
            <a:endParaRPr lang="en-US" sz="2800"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6023" y="509451"/>
            <a:ext cx="10398034" cy="4154984"/>
          </a:xfrm>
          <a:prstGeom prst="rect">
            <a:avLst/>
          </a:prstGeom>
        </p:spPr>
        <p:txBody>
          <a:bodyPr wrap="square">
            <a:spAutoFit/>
          </a:bodyPr>
          <a:lstStyle/>
          <a:p>
            <a:pPr>
              <a:lnSpc>
                <a:spcPct val="150000"/>
              </a:lnSpc>
            </a:pPr>
            <a:r>
              <a:rPr lang="en-US" sz="3200" b="1" dirty="0">
                <a:latin typeface="Times New Roman" pitchFamily="18" charset="0"/>
                <a:cs typeface="Times New Roman" pitchFamily="18" charset="0"/>
              </a:rPr>
              <a:t>HOW NOT TO PLAGIARIZE A REFERENCE</a:t>
            </a:r>
          </a:p>
          <a:p>
            <a:pPr>
              <a:lnSpc>
                <a:spcPct val="150000"/>
              </a:lnSpc>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Example resource: 1. http://oehha.ca.gov/fish/hg/index.html</a:t>
            </a:r>
          </a:p>
          <a:p>
            <a:pPr>
              <a:lnSpc>
                <a:spcPct val="150000"/>
              </a:lnSpc>
            </a:pPr>
            <a:r>
              <a:rPr lang="en-US" sz="2400" dirty="0">
                <a:latin typeface="Times New Roman" pitchFamily="18" charset="0"/>
                <a:cs typeface="Times New Roman" pitchFamily="18" charset="0"/>
              </a:rPr>
              <a:t>         “Mercury is a natural element found in rocks, coal, and soil”.</a:t>
            </a:r>
          </a:p>
          <a:p>
            <a:pPr>
              <a:lnSpc>
                <a:spcPct val="150000"/>
              </a:lnSpc>
              <a:buFont typeface="Arial" pitchFamily="34" charset="0"/>
              <a:buChar char="•"/>
            </a:pPr>
            <a:r>
              <a:rPr lang="en-US" sz="2400" b="1" dirty="0">
                <a:latin typeface="Times New Roman" pitchFamily="18" charset="0"/>
                <a:cs typeface="Times New Roman" pitchFamily="18" charset="0"/>
              </a:rPr>
              <a:t> Do not copy and paste!</a:t>
            </a: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Rewrite it in your own words just use the basic idea and cite</a:t>
            </a: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“Mercury naturally occurs in rocks, soil and coal [1] and it gets into the coastal</a:t>
            </a:r>
          </a:p>
          <a:p>
            <a:pPr>
              <a:lnSpc>
                <a:spcPct val="150000"/>
              </a:lnSpc>
            </a:pPr>
            <a:r>
              <a:rPr lang="en-US" sz="2400" dirty="0">
                <a:latin typeface="Times New Roman" pitchFamily="18" charset="0"/>
                <a:cs typeface="Times New Roman" pitchFamily="18" charset="0"/>
              </a:rPr>
              <a:t>ocean primarily through freshwater runoff from land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Paraphrasing tool to avoid </a:t>
            </a:r>
            <a:r>
              <a:rPr lang="en-US" dirty="0" err="1"/>
              <a:t>plagarism</a:t>
            </a:r>
            <a:endParaRPr lang="en-US" dirty="0"/>
          </a:p>
        </p:txBody>
      </p:sp>
      <p:sp>
        <p:nvSpPr>
          <p:cNvPr id="3" name="Content Placeholder 2"/>
          <p:cNvSpPr>
            <a:spLocks noGrp="1"/>
          </p:cNvSpPr>
          <p:nvPr>
            <p:ph idx="1"/>
          </p:nvPr>
        </p:nvSpPr>
        <p:spPr/>
        <p:txBody>
          <a:bodyPr/>
          <a:lstStyle/>
          <a:p>
            <a:r>
              <a:rPr lang="en-US" dirty="0"/>
              <a:t>https://quillbot.com/</a:t>
            </a:r>
          </a:p>
        </p:txBody>
      </p:sp>
    </p:spTree>
    <p:extLst>
      <p:ext uri="{BB962C8B-B14F-4D97-AF65-F5344CB8AC3E}">
        <p14:creationId xmlns:p14="http://schemas.microsoft.com/office/powerpoint/2010/main" val="3761333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Tentative Schedule</a:t>
            </a:r>
          </a:p>
        </p:txBody>
      </p:sp>
      <p:sp>
        <p:nvSpPr>
          <p:cNvPr id="3" name="Content Placeholder 2"/>
          <p:cNvSpPr>
            <a:spLocks noGrp="1"/>
          </p:cNvSpPr>
          <p:nvPr>
            <p:ph idx="1"/>
          </p:nvPr>
        </p:nvSpPr>
        <p:spPr/>
        <p:txBody>
          <a:bodyPr/>
          <a:lstStyle/>
          <a:p>
            <a:pPr marL="0" indent="0">
              <a:buNone/>
            </a:pPr>
            <a:r>
              <a:rPr lang="en-US" dirty="0"/>
              <a:t>Feb 4: Orientation class about term paper, Research and documentation </a:t>
            </a:r>
            <a:endParaRPr lang="en-GB" dirty="0"/>
          </a:p>
          <a:p>
            <a:r>
              <a:rPr lang="en-US" dirty="0"/>
              <a:t>Feb 7: Term paper Title Submission</a:t>
            </a:r>
            <a:endParaRPr lang="en-GB" dirty="0"/>
          </a:p>
          <a:p>
            <a:r>
              <a:rPr lang="en-US" dirty="0"/>
              <a:t>Feb 9: Title Conformation</a:t>
            </a:r>
            <a:endParaRPr lang="en-GB" dirty="0"/>
          </a:p>
          <a:p>
            <a:r>
              <a:rPr lang="en-US" dirty="0"/>
              <a:t>Feb 24: Term Paper First Draft Submission</a:t>
            </a:r>
          </a:p>
          <a:p>
            <a:r>
              <a:rPr lang="en-US"/>
              <a:t>March: </a:t>
            </a:r>
            <a:r>
              <a:rPr lang="en-US" dirty="0"/>
              <a:t>Term Paper Presentation</a:t>
            </a:r>
            <a:endParaRPr lang="en-GB" dirty="0"/>
          </a:p>
          <a:p>
            <a:endParaRPr lang="en-GB" dirty="0"/>
          </a:p>
          <a:p>
            <a:pPr>
              <a:buNone/>
            </a:pPr>
            <a:endParaRPr lang="en-GB" dirty="0"/>
          </a:p>
        </p:txBody>
      </p:sp>
    </p:spTree>
    <p:extLst>
      <p:ext uri="{BB962C8B-B14F-4D97-AF65-F5344CB8AC3E}">
        <p14:creationId xmlns:p14="http://schemas.microsoft.com/office/powerpoint/2010/main" val="941666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5" name="object 8"/>
          <p:cNvSpPr txBox="1"/>
          <p:nvPr/>
        </p:nvSpPr>
        <p:spPr>
          <a:xfrm>
            <a:off x="2288540" y="1935370"/>
            <a:ext cx="152806" cy="2109343"/>
          </a:xfrm>
          <a:prstGeom prst="rect">
            <a:avLst/>
          </a:prstGeom>
        </p:spPr>
        <p:txBody>
          <a:bodyPr wrap="square" lIns="0" tIns="0" rIns="0" bIns="0" rtlCol="0">
            <a:noAutofit/>
          </a:bodyPr>
          <a:lstStyle/>
          <a:p>
            <a:pPr marL="12700" marR="152">
              <a:lnSpc>
                <a:spcPts val="2150"/>
              </a:lnSpc>
              <a:spcBef>
                <a:spcPts val="107"/>
              </a:spcBef>
            </a:pPr>
            <a:r>
              <a:rPr sz="2000" dirty="0">
                <a:latin typeface="Arial"/>
                <a:cs typeface="Arial"/>
              </a:rPr>
              <a:t>•</a:t>
            </a:r>
            <a:endParaRPr sz="2000">
              <a:latin typeface="Arial"/>
              <a:cs typeface="Arial"/>
            </a:endParaRPr>
          </a:p>
          <a:p>
            <a:pPr marL="12700">
              <a:lnSpc>
                <a:spcPct val="95825"/>
              </a:lnSpc>
              <a:spcBef>
                <a:spcPts val="1195"/>
              </a:spcBef>
            </a:pPr>
            <a:r>
              <a:rPr sz="2000" dirty="0">
                <a:latin typeface="Arial"/>
                <a:cs typeface="Arial"/>
              </a:rPr>
              <a:t>•</a:t>
            </a:r>
            <a:endParaRPr sz="2000">
              <a:latin typeface="Arial"/>
              <a:cs typeface="Arial"/>
            </a:endParaRPr>
          </a:p>
          <a:p>
            <a:pPr marL="12700" marR="152">
              <a:lnSpc>
                <a:spcPct val="95825"/>
              </a:lnSpc>
              <a:spcBef>
                <a:spcPts val="1300"/>
              </a:spcBef>
            </a:pPr>
            <a:r>
              <a:rPr sz="2000" dirty="0">
                <a:latin typeface="Arial"/>
                <a:cs typeface="Arial"/>
              </a:rPr>
              <a:t>•</a:t>
            </a:r>
            <a:endParaRPr sz="2000">
              <a:latin typeface="Arial"/>
              <a:cs typeface="Arial"/>
            </a:endParaRPr>
          </a:p>
          <a:p>
            <a:pPr marL="12700" marR="152">
              <a:lnSpc>
                <a:spcPct val="95825"/>
              </a:lnSpc>
              <a:spcBef>
                <a:spcPts val="1300"/>
              </a:spcBef>
            </a:pPr>
            <a:r>
              <a:rPr sz="2000" dirty="0">
                <a:latin typeface="Arial"/>
                <a:cs typeface="Arial"/>
              </a:rPr>
              <a:t>•</a:t>
            </a:r>
            <a:endParaRPr sz="2000">
              <a:latin typeface="Arial"/>
              <a:cs typeface="Arial"/>
            </a:endParaRPr>
          </a:p>
          <a:p>
            <a:pPr marL="12700" marR="152">
              <a:lnSpc>
                <a:spcPct val="95825"/>
              </a:lnSpc>
              <a:spcBef>
                <a:spcPts val="1302"/>
              </a:spcBef>
            </a:pPr>
            <a:r>
              <a:rPr sz="2000" dirty="0">
                <a:latin typeface="Arial"/>
                <a:cs typeface="Arial"/>
              </a:rPr>
              <a:t>•</a:t>
            </a:r>
            <a:endParaRPr sz="2000">
              <a:latin typeface="Arial"/>
              <a:cs typeface="Arial"/>
            </a:endParaRPr>
          </a:p>
        </p:txBody>
      </p:sp>
      <p:sp>
        <p:nvSpPr>
          <p:cNvPr id="1048976" name="object 7"/>
          <p:cNvSpPr txBox="1"/>
          <p:nvPr/>
        </p:nvSpPr>
        <p:spPr>
          <a:xfrm>
            <a:off x="2570784" y="1935370"/>
            <a:ext cx="6529594" cy="2109343"/>
          </a:xfrm>
          <a:prstGeom prst="rect">
            <a:avLst/>
          </a:prstGeom>
        </p:spPr>
        <p:txBody>
          <a:bodyPr wrap="square" lIns="0" tIns="0" rIns="0" bIns="0" rtlCol="0">
            <a:noAutofit/>
          </a:bodyPr>
          <a:lstStyle/>
          <a:p>
            <a:pPr marL="12700" marR="43811">
              <a:lnSpc>
                <a:spcPts val="2150"/>
              </a:lnSpc>
              <a:spcBef>
                <a:spcPts val="107"/>
              </a:spcBef>
            </a:pPr>
            <a:r>
              <a:rPr sz="2400" b="1" dirty="0">
                <a:latin typeface="+mj-lt"/>
                <a:cs typeface="Arial"/>
              </a:rPr>
              <a:t>R</a:t>
            </a:r>
            <a:r>
              <a:rPr sz="2400" b="1" spc="4" dirty="0">
                <a:latin typeface="+mj-lt"/>
                <a:cs typeface="Arial"/>
              </a:rPr>
              <a:t>e</a:t>
            </a:r>
            <a:r>
              <a:rPr sz="2400" b="1" spc="-19" dirty="0">
                <a:latin typeface="+mj-lt"/>
                <a:cs typeface="Arial"/>
              </a:rPr>
              <a:t>v</a:t>
            </a:r>
            <a:r>
              <a:rPr sz="2400" b="1" dirty="0">
                <a:latin typeface="+mj-lt"/>
                <a:cs typeface="Arial"/>
              </a:rPr>
              <a:t>i</a:t>
            </a:r>
            <a:r>
              <a:rPr sz="2400" b="1" spc="-14" dirty="0">
                <a:latin typeface="+mj-lt"/>
                <a:cs typeface="Arial"/>
              </a:rPr>
              <a:t>e</a:t>
            </a:r>
            <a:r>
              <a:rPr sz="2400" b="1" dirty="0">
                <a:latin typeface="+mj-lt"/>
                <a:cs typeface="Arial"/>
              </a:rPr>
              <a:t>w</a:t>
            </a:r>
            <a:endParaRPr sz="2400" dirty="0">
              <a:latin typeface="+mj-lt"/>
              <a:cs typeface="Arial"/>
            </a:endParaRPr>
          </a:p>
          <a:p>
            <a:pPr marL="12700" marR="43811">
              <a:lnSpc>
                <a:spcPct val="95825"/>
              </a:lnSpc>
              <a:spcBef>
                <a:spcPts val="1195"/>
              </a:spcBef>
            </a:pPr>
            <a:r>
              <a:rPr sz="2400" b="1" spc="-4" dirty="0">
                <a:latin typeface="+mj-lt"/>
                <a:cs typeface="Arial"/>
              </a:rPr>
              <a:t>P</a:t>
            </a:r>
            <a:r>
              <a:rPr sz="2400" b="1" dirty="0">
                <a:latin typeface="+mj-lt"/>
                <a:cs typeface="Arial"/>
              </a:rPr>
              <a:t>roof</a:t>
            </a:r>
            <a:r>
              <a:rPr sz="2400" b="1" spc="-25" dirty="0">
                <a:latin typeface="+mj-lt"/>
                <a:cs typeface="Arial"/>
              </a:rPr>
              <a:t> </a:t>
            </a:r>
            <a:r>
              <a:rPr sz="2400" b="1" dirty="0">
                <a:latin typeface="+mj-lt"/>
                <a:cs typeface="Arial"/>
              </a:rPr>
              <a:t>Read,</a:t>
            </a:r>
            <a:endParaRPr sz="2400" dirty="0">
              <a:latin typeface="+mj-lt"/>
              <a:cs typeface="Arial"/>
            </a:endParaRPr>
          </a:p>
          <a:p>
            <a:pPr marL="12700" marR="43811">
              <a:lnSpc>
                <a:spcPct val="95825"/>
              </a:lnSpc>
              <a:spcBef>
                <a:spcPts val="1300"/>
              </a:spcBef>
            </a:pPr>
            <a:r>
              <a:rPr sz="2400" b="1" dirty="0">
                <a:latin typeface="+mj-lt"/>
                <a:cs typeface="Arial"/>
              </a:rPr>
              <a:t>Ch</a:t>
            </a:r>
            <a:r>
              <a:rPr sz="2400" b="1" spc="4" dirty="0">
                <a:latin typeface="+mj-lt"/>
                <a:cs typeface="Arial"/>
              </a:rPr>
              <a:t>e</a:t>
            </a:r>
            <a:r>
              <a:rPr sz="2400" b="1" dirty="0">
                <a:latin typeface="+mj-lt"/>
                <a:cs typeface="Arial"/>
              </a:rPr>
              <a:t>ck</a:t>
            </a:r>
            <a:r>
              <a:rPr sz="2400" b="1" spc="-19" dirty="0">
                <a:latin typeface="+mj-lt"/>
                <a:cs typeface="Arial"/>
              </a:rPr>
              <a:t> </a:t>
            </a:r>
            <a:r>
              <a:rPr sz="2400" b="1" dirty="0">
                <a:latin typeface="+mj-lt"/>
                <a:cs typeface="Arial"/>
              </a:rPr>
              <a:t>and Corr</a:t>
            </a:r>
            <a:r>
              <a:rPr sz="2400" b="1" spc="4" dirty="0">
                <a:latin typeface="+mj-lt"/>
                <a:cs typeface="Arial"/>
              </a:rPr>
              <a:t>e</a:t>
            </a:r>
            <a:r>
              <a:rPr sz="2400" b="1" dirty="0">
                <a:latin typeface="+mj-lt"/>
                <a:cs typeface="Arial"/>
              </a:rPr>
              <a:t>ct</a:t>
            </a:r>
            <a:endParaRPr sz="2400" dirty="0">
              <a:latin typeface="+mj-lt"/>
              <a:cs typeface="Arial"/>
            </a:endParaRPr>
          </a:p>
          <a:p>
            <a:pPr marL="12700">
              <a:lnSpc>
                <a:spcPct val="95825"/>
              </a:lnSpc>
              <a:spcBef>
                <a:spcPts val="1300"/>
              </a:spcBef>
            </a:pPr>
            <a:r>
              <a:rPr sz="2400" b="1" dirty="0">
                <a:latin typeface="+mj-lt"/>
                <a:cs typeface="Arial"/>
              </a:rPr>
              <a:t>Not</a:t>
            </a:r>
            <a:r>
              <a:rPr sz="2400" b="1" spc="-14" dirty="0">
                <a:latin typeface="+mj-lt"/>
                <a:cs typeface="Arial"/>
              </a:rPr>
              <a:t> </a:t>
            </a:r>
            <a:r>
              <a:rPr sz="2400" b="1" spc="4" dirty="0">
                <a:latin typeface="+mj-lt"/>
                <a:cs typeface="Arial"/>
              </a:rPr>
              <a:t>t</a:t>
            </a:r>
            <a:r>
              <a:rPr sz="2400" b="1" dirty="0">
                <a:latin typeface="+mj-lt"/>
                <a:cs typeface="Arial"/>
              </a:rPr>
              <a:t>o</a:t>
            </a:r>
            <a:r>
              <a:rPr sz="2400" b="1" spc="-14" dirty="0">
                <a:latin typeface="+mj-lt"/>
                <a:cs typeface="Arial"/>
              </a:rPr>
              <a:t> </a:t>
            </a:r>
            <a:r>
              <a:rPr sz="2400" b="1" dirty="0">
                <a:latin typeface="+mj-lt"/>
                <a:cs typeface="Arial"/>
              </a:rPr>
              <a:t>be much</a:t>
            </a:r>
            <a:r>
              <a:rPr sz="2400" b="1" spc="-14" dirty="0">
                <a:latin typeface="+mj-lt"/>
                <a:cs typeface="Arial"/>
              </a:rPr>
              <a:t> </a:t>
            </a:r>
            <a:r>
              <a:rPr sz="2400" b="1" dirty="0">
                <a:latin typeface="+mj-lt"/>
                <a:cs typeface="Arial"/>
              </a:rPr>
              <a:t>conscious</a:t>
            </a:r>
            <a:r>
              <a:rPr sz="2400" b="1" spc="-9" dirty="0">
                <a:latin typeface="+mj-lt"/>
                <a:cs typeface="Arial"/>
              </a:rPr>
              <a:t> </a:t>
            </a:r>
            <a:r>
              <a:rPr sz="2400" b="1" dirty="0">
                <a:latin typeface="+mj-lt"/>
                <a:cs typeface="Arial"/>
              </a:rPr>
              <a:t>about</a:t>
            </a:r>
            <a:r>
              <a:rPr sz="2400" b="1" spc="-9" dirty="0">
                <a:latin typeface="+mj-lt"/>
                <a:cs typeface="Arial"/>
              </a:rPr>
              <a:t> </a:t>
            </a:r>
            <a:r>
              <a:rPr sz="2400" b="1" spc="-19" dirty="0">
                <a:latin typeface="+mj-lt"/>
                <a:cs typeface="Arial"/>
              </a:rPr>
              <a:t>v</a:t>
            </a:r>
            <a:r>
              <a:rPr sz="2400" b="1" dirty="0">
                <a:latin typeface="+mj-lt"/>
                <a:cs typeface="Arial"/>
              </a:rPr>
              <a:t>olu</a:t>
            </a:r>
            <a:r>
              <a:rPr sz="2400" b="1" spc="-9" dirty="0">
                <a:latin typeface="+mj-lt"/>
                <a:cs typeface="Arial"/>
              </a:rPr>
              <a:t>m</a:t>
            </a:r>
            <a:r>
              <a:rPr sz="2400" b="1" dirty="0">
                <a:latin typeface="+mj-lt"/>
                <a:cs typeface="Arial"/>
              </a:rPr>
              <a:t>e</a:t>
            </a:r>
            <a:r>
              <a:rPr sz="2400" b="1" spc="14" dirty="0">
                <a:latin typeface="+mj-lt"/>
                <a:cs typeface="Arial"/>
              </a:rPr>
              <a:t> </a:t>
            </a:r>
            <a:r>
              <a:rPr sz="2400" b="1" dirty="0">
                <a:latin typeface="+mj-lt"/>
                <a:cs typeface="Arial"/>
              </a:rPr>
              <a:t>of</a:t>
            </a:r>
            <a:r>
              <a:rPr sz="2400" b="1" spc="-9" dirty="0">
                <a:latin typeface="+mj-lt"/>
                <a:cs typeface="Arial"/>
              </a:rPr>
              <a:t> </a:t>
            </a:r>
            <a:r>
              <a:rPr sz="2400" b="1" dirty="0">
                <a:latin typeface="+mj-lt"/>
                <a:cs typeface="Arial"/>
              </a:rPr>
              <a:t>the</a:t>
            </a:r>
            <a:r>
              <a:rPr sz="2400" b="1" spc="-9" dirty="0">
                <a:latin typeface="+mj-lt"/>
                <a:cs typeface="Arial"/>
              </a:rPr>
              <a:t> </a:t>
            </a:r>
            <a:r>
              <a:rPr sz="2400" b="1" dirty="0">
                <a:latin typeface="+mj-lt"/>
                <a:cs typeface="Arial"/>
              </a:rPr>
              <a:t>report</a:t>
            </a:r>
            <a:endParaRPr sz="2400" dirty="0">
              <a:latin typeface="+mj-lt"/>
              <a:cs typeface="Arial"/>
            </a:endParaRPr>
          </a:p>
          <a:p>
            <a:pPr marL="12700" marR="43811">
              <a:lnSpc>
                <a:spcPct val="95825"/>
              </a:lnSpc>
              <a:spcBef>
                <a:spcPts val="1302"/>
              </a:spcBef>
            </a:pPr>
            <a:r>
              <a:rPr sz="2400" b="1" dirty="0">
                <a:latin typeface="+mj-lt"/>
                <a:cs typeface="Arial"/>
              </a:rPr>
              <a:t>Pr</a:t>
            </a:r>
            <a:r>
              <a:rPr sz="2400" b="1" spc="-4" dirty="0">
                <a:latin typeface="+mj-lt"/>
                <a:cs typeface="Arial"/>
              </a:rPr>
              <a:t>e</a:t>
            </a:r>
            <a:r>
              <a:rPr sz="2400" b="1" spc="4" dirty="0">
                <a:latin typeface="+mj-lt"/>
                <a:cs typeface="Arial"/>
              </a:rPr>
              <a:t>-</a:t>
            </a:r>
            <a:r>
              <a:rPr sz="2400" b="1" dirty="0">
                <a:latin typeface="+mj-lt"/>
                <a:cs typeface="Arial"/>
              </a:rPr>
              <a:t>subm</a:t>
            </a:r>
            <a:r>
              <a:rPr sz="2400" b="1" spc="-9" dirty="0">
                <a:latin typeface="+mj-lt"/>
                <a:cs typeface="Arial"/>
              </a:rPr>
              <a:t>i</a:t>
            </a:r>
            <a:r>
              <a:rPr sz="2400" b="1" dirty="0">
                <a:latin typeface="+mj-lt"/>
                <a:cs typeface="Arial"/>
              </a:rPr>
              <a:t>ssion</a:t>
            </a:r>
            <a:r>
              <a:rPr sz="2400" b="1" spc="-34" dirty="0">
                <a:latin typeface="+mj-lt"/>
                <a:cs typeface="Arial"/>
              </a:rPr>
              <a:t> </a:t>
            </a:r>
            <a:r>
              <a:rPr sz="2400" b="1" dirty="0">
                <a:solidFill>
                  <a:srgbClr val="FF3300"/>
                </a:solidFill>
                <a:latin typeface="+mj-lt"/>
                <a:cs typeface="Arial"/>
              </a:rPr>
              <a:t>(</a:t>
            </a:r>
            <a:r>
              <a:rPr sz="2400" b="1" spc="-79" dirty="0">
                <a:solidFill>
                  <a:srgbClr val="FF3300"/>
                </a:solidFill>
                <a:latin typeface="+mj-lt"/>
                <a:cs typeface="Arial"/>
              </a:rPr>
              <a:t> </a:t>
            </a:r>
            <a:r>
              <a:rPr lang="en-US" sz="2400" b="1" dirty="0">
                <a:solidFill>
                  <a:srgbClr val="FF3300"/>
                </a:solidFill>
                <a:latin typeface="+mj-lt"/>
                <a:cs typeface="Arial"/>
              </a:rPr>
              <a:t>Two day </a:t>
            </a:r>
            <a:r>
              <a:rPr sz="2400" b="1" dirty="0">
                <a:solidFill>
                  <a:srgbClr val="FF3300"/>
                </a:solidFill>
                <a:latin typeface="+mj-lt"/>
                <a:cs typeface="Arial"/>
              </a:rPr>
              <a:t>before</a:t>
            </a:r>
            <a:r>
              <a:rPr sz="2400" b="1" spc="-4" dirty="0">
                <a:solidFill>
                  <a:srgbClr val="FF3300"/>
                </a:solidFill>
                <a:latin typeface="+mj-lt"/>
                <a:cs typeface="Arial"/>
              </a:rPr>
              <a:t> </a:t>
            </a:r>
            <a:r>
              <a:rPr sz="2400" b="1" dirty="0">
                <a:solidFill>
                  <a:srgbClr val="FF3300"/>
                </a:solidFill>
                <a:latin typeface="+mj-lt"/>
                <a:cs typeface="Arial"/>
              </a:rPr>
              <a:t>final</a:t>
            </a:r>
            <a:r>
              <a:rPr sz="2400" b="1" spc="-29" dirty="0">
                <a:solidFill>
                  <a:srgbClr val="FF3300"/>
                </a:solidFill>
                <a:latin typeface="+mj-lt"/>
                <a:cs typeface="Arial"/>
              </a:rPr>
              <a:t> </a:t>
            </a:r>
            <a:r>
              <a:rPr sz="2400" b="1" dirty="0">
                <a:solidFill>
                  <a:srgbClr val="FF3300"/>
                </a:solidFill>
                <a:latin typeface="+mj-lt"/>
                <a:cs typeface="Arial"/>
              </a:rPr>
              <a:t>def</a:t>
            </a:r>
            <a:r>
              <a:rPr sz="2400" b="1" spc="4" dirty="0">
                <a:solidFill>
                  <a:srgbClr val="FF3300"/>
                </a:solidFill>
                <a:latin typeface="+mj-lt"/>
                <a:cs typeface="Arial"/>
              </a:rPr>
              <a:t>e</a:t>
            </a:r>
            <a:r>
              <a:rPr sz="2400" b="1" dirty="0">
                <a:solidFill>
                  <a:srgbClr val="FF3300"/>
                </a:solidFill>
                <a:latin typeface="+mj-lt"/>
                <a:cs typeface="Arial"/>
              </a:rPr>
              <a:t>nse</a:t>
            </a:r>
            <a:r>
              <a:rPr sz="2400" b="1" spc="4" dirty="0">
                <a:solidFill>
                  <a:srgbClr val="FF3300"/>
                </a:solidFill>
                <a:latin typeface="+mj-lt"/>
                <a:cs typeface="Arial"/>
              </a:rPr>
              <a:t>!</a:t>
            </a:r>
            <a:r>
              <a:rPr sz="2400" b="1" dirty="0">
                <a:solidFill>
                  <a:srgbClr val="FF3300"/>
                </a:solidFill>
                <a:latin typeface="+mj-lt"/>
                <a:cs typeface="Arial"/>
              </a:rPr>
              <a:t>)</a:t>
            </a:r>
            <a:endParaRPr sz="2400" dirty="0">
              <a:latin typeface="+mj-lt"/>
              <a:cs typeface="Arial"/>
            </a:endParaRPr>
          </a:p>
        </p:txBody>
      </p:sp>
      <p:sp>
        <p:nvSpPr>
          <p:cNvPr id="1048977" name="TextBox 11"/>
          <p:cNvSpPr txBox="1"/>
          <p:nvPr/>
        </p:nvSpPr>
        <p:spPr>
          <a:xfrm>
            <a:off x="2703443" y="874643"/>
            <a:ext cx="6814622" cy="584775"/>
          </a:xfrm>
          <a:prstGeom prst="rect">
            <a:avLst/>
          </a:prstGeom>
          <a:noFill/>
        </p:spPr>
        <p:txBody>
          <a:bodyPr wrap="none" rtlCol="0">
            <a:spAutoFit/>
          </a:bodyPr>
          <a:lstStyle/>
          <a:p>
            <a:r>
              <a:rPr lang="en-GB" sz="3200" b="1" dirty="0"/>
              <a:t>Things to do before report submission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object 21"/>
          <p:cNvSpPr txBox="1"/>
          <p:nvPr/>
        </p:nvSpPr>
        <p:spPr>
          <a:xfrm>
            <a:off x="2494585" y="1022416"/>
            <a:ext cx="8133329" cy="1673316"/>
          </a:xfrm>
          <a:prstGeom prst="rect">
            <a:avLst/>
          </a:prstGeom>
        </p:spPr>
        <p:txBody>
          <a:bodyPr wrap="square" lIns="0" tIns="0" rIns="0" bIns="0" rtlCol="0">
            <a:noAutofit/>
          </a:bodyPr>
          <a:lstStyle/>
          <a:p>
            <a:pPr marL="340309" marR="39873">
              <a:lnSpc>
                <a:spcPts val="4180"/>
              </a:lnSpc>
              <a:spcBef>
                <a:spcPts val="209"/>
              </a:spcBef>
            </a:pPr>
            <a:r>
              <a:rPr sz="4000" dirty="0">
                <a:latin typeface="Times New Roman"/>
                <a:cs typeface="Times New Roman"/>
              </a:rPr>
              <a:t>Stru</a:t>
            </a:r>
            <a:r>
              <a:rPr sz="4000" spc="9" dirty="0">
                <a:latin typeface="Times New Roman"/>
                <a:cs typeface="Times New Roman"/>
              </a:rPr>
              <a:t>c</a:t>
            </a:r>
            <a:r>
              <a:rPr sz="4000" dirty="0">
                <a:latin typeface="Times New Roman"/>
                <a:cs typeface="Times New Roman"/>
              </a:rPr>
              <a:t>tu</a:t>
            </a:r>
            <a:r>
              <a:rPr sz="4000" spc="9" dirty="0">
                <a:latin typeface="Times New Roman"/>
                <a:cs typeface="Times New Roman"/>
              </a:rPr>
              <a:t>r</a:t>
            </a:r>
            <a:r>
              <a:rPr sz="4000" dirty="0">
                <a:latin typeface="Times New Roman"/>
                <a:cs typeface="Times New Roman"/>
              </a:rPr>
              <a:t>ing</a:t>
            </a:r>
            <a:r>
              <a:rPr sz="4000" spc="-194" dirty="0">
                <a:latin typeface="Times New Roman"/>
                <a:cs typeface="Times New Roman"/>
              </a:rPr>
              <a:t> </a:t>
            </a:r>
            <a:r>
              <a:rPr sz="4000" dirty="0">
                <a:latin typeface="Times New Roman"/>
                <a:cs typeface="Times New Roman"/>
              </a:rPr>
              <a:t>the Presen</a:t>
            </a:r>
            <a:r>
              <a:rPr sz="4000" spc="9" dirty="0">
                <a:latin typeface="Times New Roman"/>
                <a:cs typeface="Times New Roman"/>
              </a:rPr>
              <a:t>t</a:t>
            </a:r>
            <a:r>
              <a:rPr sz="4000" dirty="0">
                <a:latin typeface="Times New Roman"/>
                <a:cs typeface="Times New Roman"/>
              </a:rPr>
              <a:t>at</a:t>
            </a:r>
            <a:r>
              <a:rPr sz="4000" spc="9" dirty="0">
                <a:latin typeface="Times New Roman"/>
                <a:cs typeface="Times New Roman"/>
              </a:rPr>
              <a:t>i</a:t>
            </a:r>
            <a:r>
              <a:rPr sz="4000" dirty="0">
                <a:latin typeface="Times New Roman"/>
                <a:cs typeface="Times New Roman"/>
              </a:rPr>
              <a:t>on</a:t>
            </a:r>
          </a:p>
          <a:p>
            <a:pPr marL="12700">
              <a:lnSpc>
                <a:spcPct val="100041"/>
              </a:lnSpc>
              <a:spcBef>
                <a:spcPts val="3099"/>
              </a:spcBef>
            </a:pPr>
            <a:r>
              <a:rPr sz="2400" dirty="0">
                <a:latin typeface="Arial"/>
                <a:cs typeface="Arial"/>
              </a:rPr>
              <a:t>An</a:t>
            </a:r>
            <a:r>
              <a:rPr sz="2400" spc="179" dirty="0">
                <a:latin typeface="Arial"/>
                <a:cs typeface="Arial"/>
              </a:rPr>
              <a:t> </a:t>
            </a:r>
            <a:r>
              <a:rPr sz="2400" dirty="0">
                <a:latin typeface="Arial"/>
                <a:cs typeface="Arial"/>
              </a:rPr>
              <a:t>oral</a:t>
            </a:r>
            <a:r>
              <a:rPr sz="2400" spc="179" dirty="0">
                <a:latin typeface="Arial"/>
                <a:cs typeface="Arial"/>
              </a:rPr>
              <a:t> </a:t>
            </a:r>
            <a:r>
              <a:rPr sz="2400" dirty="0">
                <a:latin typeface="Arial"/>
                <a:cs typeface="Arial"/>
              </a:rPr>
              <a:t>pre</a:t>
            </a:r>
            <a:r>
              <a:rPr sz="2400" spc="4" dirty="0">
                <a:latin typeface="Arial"/>
                <a:cs typeface="Arial"/>
              </a:rPr>
              <a:t>s</a:t>
            </a:r>
            <a:r>
              <a:rPr sz="2400" dirty="0">
                <a:latin typeface="Arial"/>
                <a:cs typeface="Arial"/>
              </a:rPr>
              <a:t>enta</a:t>
            </a:r>
            <a:r>
              <a:rPr sz="2400" spc="4" dirty="0">
                <a:latin typeface="Arial"/>
                <a:cs typeface="Arial"/>
              </a:rPr>
              <a:t>t</a:t>
            </a:r>
            <a:r>
              <a:rPr sz="2400" dirty="0">
                <a:latin typeface="Arial"/>
                <a:cs typeface="Arial"/>
              </a:rPr>
              <a:t>ion</a:t>
            </a:r>
            <a:r>
              <a:rPr sz="2400" spc="169" dirty="0">
                <a:latin typeface="Arial"/>
                <a:cs typeface="Arial"/>
              </a:rPr>
              <a:t> </a:t>
            </a:r>
            <a:r>
              <a:rPr sz="2400" dirty="0">
                <a:latin typeface="Arial"/>
                <a:cs typeface="Arial"/>
              </a:rPr>
              <a:t>can</a:t>
            </a:r>
            <a:r>
              <a:rPr sz="2400" spc="184" dirty="0">
                <a:latin typeface="Arial"/>
                <a:cs typeface="Arial"/>
              </a:rPr>
              <a:t> </a:t>
            </a:r>
            <a:r>
              <a:rPr sz="2400" dirty="0">
                <a:latin typeface="Arial"/>
                <a:cs typeface="Arial"/>
              </a:rPr>
              <a:t>be</a:t>
            </a:r>
            <a:r>
              <a:rPr sz="2400" spc="179" dirty="0">
                <a:latin typeface="Arial"/>
                <a:cs typeface="Arial"/>
              </a:rPr>
              <a:t> </a:t>
            </a:r>
            <a:r>
              <a:rPr sz="2400" dirty="0">
                <a:latin typeface="Arial"/>
                <a:cs typeface="Arial"/>
              </a:rPr>
              <a:t>co</a:t>
            </a:r>
            <a:r>
              <a:rPr sz="2400" spc="4" dirty="0">
                <a:latin typeface="Arial"/>
                <a:cs typeface="Arial"/>
              </a:rPr>
              <a:t>m</a:t>
            </a:r>
            <a:r>
              <a:rPr sz="2400" dirty="0">
                <a:latin typeface="Arial"/>
                <a:cs typeface="Arial"/>
              </a:rPr>
              <a:t>pared</a:t>
            </a:r>
            <a:r>
              <a:rPr sz="2400" spc="179" dirty="0">
                <a:latin typeface="Arial"/>
                <a:cs typeface="Arial"/>
              </a:rPr>
              <a:t> </a:t>
            </a:r>
            <a:r>
              <a:rPr sz="2400" spc="4" dirty="0">
                <a:latin typeface="Arial"/>
                <a:cs typeface="Arial"/>
              </a:rPr>
              <a:t>w</a:t>
            </a:r>
            <a:r>
              <a:rPr sz="2400" dirty="0">
                <a:latin typeface="Arial"/>
                <a:cs typeface="Arial"/>
              </a:rPr>
              <a:t>ith</a:t>
            </a:r>
            <a:r>
              <a:rPr sz="2400" spc="175" dirty="0">
                <a:latin typeface="Arial"/>
                <a:cs typeface="Arial"/>
              </a:rPr>
              <a:t> </a:t>
            </a:r>
            <a:r>
              <a:rPr sz="2400" dirty="0">
                <a:latin typeface="Arial"/>
                <a:cs typeface="Arial"/>
              </a:rPr>
              <a:t>an</a:t>
            </a:r>
            <a:r>
              <a:rPr sz="2400" spc="184" dirty="0">
                <a:latin typeface="Arial"/>
                <a:cs typeface="Arial"/>
              </a:rPr>
              <a:t> </a:t>
            </a:r>
            <a:r>
              <a:rPr sz="2400" dirty="0">
                <a:latin typeface="Arial"/>
                <a:cs typeface="Arial"/>
              </a:rPr>
              <a:t>ice</a:t>
            </a:r>
            <a:r>
              <a:rPr sz="2400" spc="4" dirty="0">
                <a:latin typeface="Arial"/>
                <a:cs typeface="Arial"/>
              </a:rPr>
              <a:t>b</a:t>
            </a:r>
            <a:r>
              <a:rPr sz="2400" dirty="0">
                <a:latin typeface="Arial"/>
                <a:cs typeface="Arial"/>
              </a:rPr>
              <a:t>erg</a:t>
            </a:r>
            <a:r>
              <a:rPr sz="2400" spc="179" dirty="0">
                <a:latin typeface="Arial"/>
                <a:cs typeface="Arial"/>
              </a:rPr>
              <a:t> </a:t>
            </a:r>
            <a:r>
              <a:rPr sz="2400" i="1" spc="4" dirty="0">
                <a:latin typeface="Arial"/>
                <a:cs typeface="Arial"/>
              </a:rPr>
              <a:t>(</a:t>
            </a:r>
            <a:r>
              <a:rPr sz="2400" i="1" dirty="0">
                <a:solidFill>
                  <a:srgbClr val="FF0000"/>
                </a:solidFill>
                <a:latin typeface="Arial"/>
                <a:cs typeface="Arial"/>
              </a:rPr>
              <a:t>Be clever </a:t>
            </a:r>
            <a:r>
              <a:rPr sz="2400" i="1" spc="4" dirty="0">
                <a:solidFill>
                  <a:srgbClr val="FF0000"/>
                </a:solidFill>
                <a:latin typeface="Arial"/>
                <a:cs typeface="Arial"/>
              </a:rPr>
              <a:t>t</a:t>
            </a:r>
            <a:r>
              <a:rPr sz="2400" i="1" dirty="0">
                <a:solidFill>
                  <a:srgbClr val="FF0000"/>
                </a:solidFill>
                <a:latin typeface="Arial"/>
                <a:cs typeface="Arial"/>
              </a:rPr>
              <a:t>o</a:t>
            </a:r>
            <a:r>
              <a:rPr sz="2400" i="1" spc="-19" dirty="0">
                <a:solidFill>
                  <a:srgbClr val="FF0000"/>
                </a:solidFill>
                <a:latin typeface="Arial"/>
                <a:cs typeface="Arial"/>
              </a:rPr>
              <a:t> </a:t>
            </a:r>
            <a:r>
              <a:rPr sz="2400" i="1" dirty="0">
                <a:solidFill>
                  <a:srgbClr val="FF0000"/>
                </a:solidFill>
                <a:latin typeface="Arial"/>
                <a:cs typeface="Arial"/>
              </a:rPr>
              <a:t>re</a:t>
            </a:r>
            <a:r>
              <a:rPr sz="2400" i="1" spc="4" dirty="0">
                <a:solidFill>
                  <a:srgbClr val="FF0000"/>
                </a:solidFill>
                <a:latin typeface="Arial"/>
                <a:cs typeface="Arial"/>
              </a:rPr>
              <a:t>f</a:t>
            </a:r>
            <a:r>
              <a:rPr sz="2400" i="1" dirty="0">
                <a:solidFill>
                  <a:srgbClr val="FF0000"/>
                </a:solidFill>
                <a:latin typeface="Arial"/>
                <a:cs typeface="Arial"/>
              </a:rPr>
              <a:t>lect the</a:t>
            </a:r>
            <a:r>
              <a:rPr sz="2400" i="1" spc="4" dirty="0">
                <a:solidFill>
                  <a:srgbClr val="FF0000"/>
                </a:solidFill>
                <a:latin typeface="Arial"/>
                <a:cs typeface="Arial"/>
              </a:rPr>
              <a:t> </a:t>
            </a:r>
            <a:r>
              <a:rPr sz="2400" i="1" dirty="0">
                <a:solidFill>
                  <a:srgbClr val="FF0000"/>
                </a:solidFill>
                <a:latin typeface="Arial"/>
                <a:cs typeface="Arial"/>
              </a:rPr>
              <a:t>hidden</a:t>
            </a:r>
            <a:r>
              <a:rPr sz="2400" i="1" spc="14" dirty="0">
                <a:solidFill>
                  <a:srgbClr val="FF0000"/>
                </a:solidFill>
                <a:latin typeface="Arial"/>
                <a:cs typeface="Arial"/>
              </a:rPr>
              <a:t> </a:t>
            </a:r>
            <a:r>
              <a:rPr sz="2400" i="1" dirty="0">
                <a:solidFill>
                  <a:srgbClr val="FF0000"/>
                </a:solidFill>
                <a:latin typeface="Arial"/>
                <a:cs typeface="Arial"/>
              </a:rPr>
              <a:t>iceberg</a:t>
            </a:r>
            <a:r>
              <a:rPr sz="2400" i="1" spc="4" dirty="0">
                <a:solidFill>
                  <a:srgbClr val="FF0000"/>
                </a:solidFill>
                <a:latin typeface="Arial"/>
                <a:cs typeface="Arial"/>
              </a:rPr>
              <a:t>!</a:t>
            </a:r>
            <a:r>
              <a:rPr sz="2400" i="1" dirty="0">
                <a:solidFill>
                  <a:srgbClr val="FF0000"/>
                </a:solidFill>
                <a:latin typeface="Arial"/>
                <a:cs typeface="Arial"/>
              </a:rPr>
              <a:t>)</a:t>
            </a:r>
            <a:endParaRPr sz="2400" dirty="0">
              <a:latin typeface="Arial"/>
              <a:cs typeface="Arial"/>
            </a:endParaRPr>
          </a:p>
        </p:txBody>
      </p:sp>
      <p:sp>
        <p:nvSpPr>
          <p:cNvPr id="1048979" name="object 20"/>
          <p:cNvSpPr txBox="1"/>
          <p:nvPr/>
        </p:nvSpPr>
        <p:spPr>
          <a:xfrm>
            <a:off x="2212340" y="1999773"/>
            <a:ext cx="177800"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
        <p:nvSpPr>
          <p:cNvPr id="1048980" name="object 19"/>
          <p:cNvSpPr txBox="1"/>
          <p:nvPr/>
        </p:nvSpPr>
        <p:spPr>
          <a:xfrm>
            <a:off x="2212340" y="3097434"/>
            <a:ext cx="177800"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
        <p:nvSpPr>
          <p:cNvPr id="1048981" name="object 18"/>
          <p:cNvSpPr txBox="1"/>
          <p:nvPr/>
        </p:nvSpPr>
        <p:spPr>
          <a:xfrm>
            <a:off x="2494584" y="3097434"/>
            <a:ext cx="8142528"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a:t>
            </a:r>
            <a:r>
              <a:rPr sz="2400" spc="109" dirty="0">
                <a:latin typeface="Arial"/>
                <a:cs typeface="Arial"/>
              </a:rPr>
              <a:t> </a:t>
            </a:r>
            <a:r>
              <a:rPr sz="2400" dirty="0">
                <a:latin typeface="Arial"/>
                <a:cs typeface="Arial"/>
              </a:rPr>
              <a:t>nu</a:t>
            </a:r>
            <a:r>
              <a:rPr sz="2400" spc="4" dirty="0">
                <a:latin typeface="Arial"/>
                <a:cs typeface="Arial"/>
              </a:rPr>
              <a:t>m</a:t>
            </a:r>
            <a:r>
              <a:rPr sz="2400" dirty="0">
                <a:latin typeface="Arial"/>
                <a:cs typeface="Arial"/>
              </a:rPr>
              <a:t>ber</a:t>
            </a:r>
            <a:r>
              <a:rPr sz="2400" spc="229" dirty="0">
                <a:latin typeface="Arial"/>
                <a:cs typeface="Arial"/>
              </a:rPr>
              <a:t> </a:t>
            </a:r>
            <a:r>
              <a:rPr sz="2400" dirty="0">
                <a:latin typeface="Arial"/>
                <a:cs typeface="Arial"/>
              </a:rPr>
              <a:t>of</a:t>
            </a:r>
            <a:r>
              <a:rPr sz="2400" spc="239" dirty="0">
                <a:latin typeface="Arial"/>
                <a:cs typeface="Arial"/>
              </a:rPr>
              <a:t> </a:t>
            </a:r>
            <a:r>
              <a:rPr sz="2400" dirty="0">
                <a:latin typeface="Arial"/>
                <a:cs typeface="Arial"/>
              </a:rPr>
              <a:t>cons</a:t>
            </a:r>
            <a:r>
              <a:rPr sz="2400" spc="9" dirty="0">
                <a:latin typeface="Arial"/>
                <a:cs typeface="Arial"/>
              </a:rPr>
              <a:t>i</a:t>
            </a:r>
            <a:r>
              <a:rPr sz="2400" dirty="0">
                <a:latin typeface="Arial"/>
                <a:cs typeface="Arial"/>
              </a:rPr>
              <a:t>de</a:t>
            </a:r>
            <a:r>
              <a:rPr sz="2400" spc="14" dirty="0">
                <a:latin typeface="Arial"/>
                <a:cs typeface="Arial"/>
              </a:rPr>
              <a:t>r</a:t>
            </a:r>
            <a:r>
              <a:rPr sz="2400" dirty="0">
                <a:latin typeface="Arial"/>
                <a:cs typeface="Arial"/>
              </a:rPr>
              <a:t>ations</a:t>
            </a:r>
            <a:r>
              <a:rPr sz="2400" spc="229" dirty="0">
                <a:latin typeface="Arial"/>
                <a:cs typeface="Arial"/>
              </a:rPr>
              <a:t> </a:t>
            </a:r>
            <a:r>
              <a:rPr sz="2400" dirty="0">
                <a:latin typeface="Arial"/>
                <a:cs typeface="Arial"/>
              </a:rPr>
              <a:t>go</a:t>
            </a:r>
            <a:r>
              <a:rPr sz="2400" spc="239" dirty="0">
                <a:latin typeface="Arial"/>
                <a:cs typeface="Arial"/>
              </a:rPr>
              <a:t> </a:t>
            </a:r>
            <a:r>
              <a:rPr sz="2400" spc="4" dirty="0">
                <a:latin typeface="Arial"/>
                <a:cs typeface="Arial"/>
              </a:rPr>
              <a:t>i</a:t>
            </a:r>
            <a:r>
              <a:rPr sz="2400" dirty="0">
                <a:latin typeface="Arial"/>
                <a:cs typeface="Arial"/>
              </a:rPr>
              <a:t>nto</a:t>
            </a:r>
            <a:r>
              <a:rPr sz="2400" spc="239" dirty="0">
                <a:latin typeface="Arial"/>
                <a:cs typeface="Arial"/>
              </a:rPr>
              <a:t> </a:t>
            </a:r>
            <a:r>
              <a:rPr sz="2400" dirty="0">
                <a:latin typeface="Arial"/>
                <a:cs typeface="Arial"/>
              </a:rPr>
              <a:t>the</a:t>
            </a:r>
            <a:r>
              <a:rPr sz="2400" spc="244" dirty="0">
                <a:latin typeface="Arial"/>
                <a:cs typeface="Arial"/>
              </a:rPr>
              <a:t> </a:t>
            </a:r>
            <a:r>
              <a:rPr sz="2400" dirty="0">
                <a:latin typeface="Arial"/>
                <a:cs typeface="Arial"/>
              </a:rPr>
              <a:t>deve</a:t>
            </a:r>
            <a:r>
              <a:rPr sz="2400" spc="4" dirty="0">
                <a:latin typeface="Arial"/>
                <a:cs typeface="Arial"/>
              </a:rPr>
              <a:t>l</a:t>
            </a:r>
            <a:r>
              <a:rPr sz="2400" dirty="0">
                <a:latin typeface="Arial"/>
                <a:cs typeface="Arial"/>
              </a:rPr>
              <a:t>op</a:t>
            </a:r>
            <a:r>
              <a:rPr sz="2400" spc="4" dirty="0">
                <a:latin typeface="Arial"/>
                <a:cs typeface="Arial"/>
              </a:rPr>
              <a:t>m</a:t>
            </a:r>
            <a:r>
              <a:rPr sz="2400" spc="9" dirty="0">
                <a:latin typeface="Arial"/>
                <a:cs typeface="Arial"/>
              </a:rPr>
              <a:t>e</a:t>
            </a:r>
            <a:r>
              <a:rPr sz="2400" dirty="0">
                <a:latin typeface="Arial"/>
                <a:cs typeface="Arial"/>
              </a:rPr>
              <a:t>nt</a:t>
            </a:r>
            <a:r>
              <a:rPr sz="2400" spc="229" dirty="0">
                <a:latin typeface="Arial"/>
                <a:cs typeface="Arial"/>
              </a:rPr>
              <a:t> </a:t>
            </a:r>
            <a:r>
              <a:rPr sz="2400" dirty="0">
                <a:latin typeface="Arial"/>
                <a:cs typeface="Arial"/>
              </a:rPr>
              <a:t>of</a:t>
            </a:r>
            <a:r>
              <a:rPr sz="2400" spc="250" dirty="0">
                <a:latin typeface="Arial"/>
                <a:cs typeface="Arial"/>
              </a:rPr>
              <a:t> </a:t>
            </a:r>
            <a:r>
              <a:rPr sz="2400" dirty="0">
                <a:latin typeface="Arial"/>
                <a:cs typeface="Arial"/>
              </a:rPr>
              <a:t>an</a:t>
            </a:r>
            <a:endParaRPr sz="2400">
              <a:latin typeface="Arial"/>
              <a:cs typeface="Arial"/>
            </a:endParaRPr>
          </a:p>
        </p:txBody>
      </p:sp>
      <p:sp>
        <p:nvSpPr>
          <p:cNvPr id="1048982" name="object 17"/>
          <p:cNvSpPr txBox="1"/>
          <p:nvPr/>
        </p:nvSpPr>
        <p:spPr>
          <a:xfrm>
            <a:off x="2494585" y="3463195"/>
            <a:ext cx="579221" cy="330199"/>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oral</a:t>
            </a:r>
            <a:endParaRPr sz="2400">
              <a:latin typeface="Arial"/>
              <a:cs typeface="Arial"/>
            </a:endParaRPr>
          </a:p>
        </p:txBody>
      </p:sp>
      <p:sp>
        <p:nvSpPr>
          <p:cNvPr id="1048983" name="object 16"/>
          <p:cNvSpPr txBox="1"/>
          <p:nvPr/>
        </p:nvSpPr>
        <p:spPr>
          <a:xfrm>
            <a:off x="3209290" y="3463195"/>
            <a:ext cx="1834159" cy="330199"/>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pre</a:t>
            </a:r>
            <a:r>
              <a:rPr sz="2400" spc="4" dirty="0">
                <a:latin typeface="Arial"/>
                <a:cs typeface="Arial"/>
              </a:rPr>
              <a:t>s</a:t>
            </a:r>
            <a:r>
              <a:rPr sz="2400" spc="9" dirty="0">
                <a:latin typeface="Arial"/>
                <a:cs typeface="Arial"/>
              </a:rPr>
              <a:t>e</a:t>
            </a:r>
            <a:r>
              <a:rPr sz="2400" dirty="0">
                <a:latin typeface="Arial"/>
                <a:cs typeface="Arial"/>
              </a:rPr>
              <a:t>nta</a:t>
            </a:r>
            <a:r>
              <a:rPr sz="2400" spc="4" dirty="0">
                <a:latin typeface="Arial"/>
                <a:cs typeface="Arial"/>
              </a:rPr>
              <a:t>t</a:t>
            </a:r>
            <a:r>
              <a:rPr sz="2400" dirty="0">
                <a:latin typeface="Arial"/>
                <a:cs typeface="Arial"/>
              </a:rPr>
              <a:t>io</a:t>
            </a:r>
            <a:r>
              <a:rPr sz="2400" spc="-14" dirty="0">
                <a:latin typeface="Arial"/>
                <a:cs typeface="Arial"/>
              </a:rPr>
              <a:t>n</a:t>
            </a:r>
            <a:r>
              <a:rPr sz="2400" dirty="0">
                <a:latin typeface="Arial"/>
                <a:cs typeface="Arial"/>
              </a:rPr>
              <a:t>:</a:t>
            </a:r>
            <a:endParaRPr sz="2400">
              <a:latin typeface="Arial"/>
              <a:cs typeface="Arial"/>
            </a:endParaRPr>
          </a:p>
        </p:txBody>
      </p:sp>
      <p:sp>
        <p:nvSpPr>
          <p:cNvPr id="1048984" name="object 15"/>
          <p:cNvSpPr txBox="1"/>
          <p:nvPr/>
        </p:nvSpPr>
        <p:spPr>
          <a:xfrm>
            <a:off x="5081142" y="3463195"/>
            <a:ext cx="1797202" cy="696271"/>
          </a:xfrm>
          <a:prstGeom prst="rect">
            <a:avLst/>
          </a:prstGeom>
        </p:spPr>
        <p:txBody>
          <a:bodyPr wrap="square" lIns="0" tIns="0" rIns="0" bIns="0" rtlCol="0">
            <a:noAutofit/>
          </a:bodyPr>
          <a:lstStyle/>
          <a:p>
            <a:pPr marL="111760">
              <a:lnSpc>
                <a:spcPts val="2555"/>
              </a:lnSpc>
              <a:spcBef>
                <a:spcPts val="127"/>
              </a:spcBef>
            </a:pPr>
            <a:r>
              <a:rPr sz="2400" dirty="0">
                <a:latin typeface="Arial"/>
                <a:cs typeface="Arial"/>
              </a:rPr>
              <a:t>p</a:t>
            </a:r>
            <a:r>
              <a:rPr sz="2400" spc="-4" dirty="0">
                <a:latin typeface="Arial"/>
                <a:cs typeface="Arial"/>
              </a:rPr>
              <a:t>r</a:t>
            </a:r>
            <a:r>
              <a:rPr sz="2400" dirty="0">
                <a:latin typeface="Arial"/>
                <a:cs typeface="Arial"/>
              </a:rPr>
              <a:t>epara</a:t>
            </a:r>
            <a:r>
              <a:rPr sz="2400" spc="4" dirty="0">
                <a:latin typeface="Arial"/>
                <a:cs typeface="Arial"/>
              </a:rPr>
              <a:t>ti</a:t>
            </a:r>
            <a:r>
              <a:rPr sz="2400" dirty="0">
                <a:latin typeface="Arial"/>
                <a:cs typeface="Arial"/>
              </a:rPr>
              <a:t>on,</a:t>
            </a:r>
            <a:endParaRPr sz="2400">
              <a:latin typeface="Arial"/>
              <a:cs typeface="Arial"/>
            </a:endParaRPr>
          </a:p>
          <a:p>
            <a:pPr marL="12700" marR="45720">
              <a:lnSpc>
                <a:spcPct val="95825"/>
              </a:lnSpc>
            </a:pPr>
            <a:r>
              <a:rPr sz="2400" dirty="0">
                <a:latin typeface="Arial"/>
                <a:cs typeface="Arial"/>
              </a:rPr>
              <a:t>pr</a:t>
            </a:r>
            <a:r>
              <a:rPr sz="2400" spc="-9" dirty="0">
                <a:latin typeface="Arial"/>
                <a:cs typeface="Arial"/>
              </a:rPr>
              <a:t>e</a:t>
            </a:r>
            <a:r>
              <a:rPr sz="2400" dirty="0">
                <a:latin typeface="Arial"/>
                <a:cs typeface="Arial"/>
              </a:rPr>
              <a:t>sentation</a:t>
            </a:r>
            <a:endParaRPr sz="2400">
              <a:latin typeface="Arial"/>
              <a:cs typeface="Arial"/>
            </a:endParaRPr>
          </a:p>
        </p:txBody>
      </p:sp>
      <p:sp>
        <p:nvSpPr>
          <p:cNvPr id="1048985" name="object 14"/>
          <p:cNvSpPr txBox="1"/>
          <p:nvPr/>
        </p:nvSpPr>
        <p:spPr>
          <a:xfrm>
            <a:off x="7013830" y="3463195"/>
            <a:ext cx="1156817" cy="330199"/>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conten</a:t>
            </a:r>
            <a:r>
              <a:rPr sz="2400" spc="9" dirty="0">
                <a:latin typeface="Arial"/>
                <a:cs typeface="Arial"/>
              </a:rPr>
              <a:t>t</a:t>
            </a:r>
            <a:r>
              <a:rPr sz="2400" dirty="0">
                <a:latin typeface="Arial"/>
                <a:cs typeface="Arial"/>
              </a:rPr>
              <a:t>,</a:t>
            </a:r>
            <a:endParaRPr sz="2400">
              <a:latin typeface="Arial"/>
              <a:cs typeface="Arial"/>
            </a:endParaRPr>
          </a:p>
        </p:txBody>
      </p:sp>
      <p:sp>
        <p:nvSpPr>
          <p:cNvPr id="1048986" name="object 13"/>
          <p:cNvSpPr txBox="1"/>
          <p:nvPr/>
        </p:nvSpPr>
        <p:spPr>
          <a:xfrm>
            <a:off x="8303514" y="3463195"/>
            <a:ext cx="851408" cy="330199"/>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vis</a:t>
            </a:r>
            <a:r>
              <a:rPr sz="2400" spc="9" dirty="0">
                <a:latin typeface="Arial"/>
                <a:cs typeface="Arial"/>
              </a:rPr>
              <a:t>u</a:t>
            </a:r>
            <a:r>
              <a:rPr sz="2400" dirty="0">
                <a:latin typeface="Arial"/>
                <a:cs typeface="Arial"/>
              </a:rPr>
              <a:t>al</a:t>
            </a:r>
            <a:endParaRPr sz="2400">
              <a:latin typeface="Arial"/>
              <a:cs typeface="Arial"/>
            </a:endParaRPr>
          </a:p>
        </p:txBody>
      </p:sp>
      <p:sp>
        <p:nvSpPr>
          <p:cNvPr id="1048987" name="object 12"/>
          <p:cNvSpPr txBox="1"/>
          <p:nvPr/>
        </p:nvSpPr>
        <p:spPr>
          <a:xfrm>
            <a:off x="9289797" y="3463195"/>
            <a:ext cx="716991" cy="330199"/>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a:t>
            </a:r>
            <a:r>
              <a:rPr sz="2400" spc="4" dirty="0">
                <a:latin typeface="Arial"/>
                <a:cs typeface="Arial"/>
              </a:rPr>
              <a:t>i</a:t>
            </a:r>
            <a:r>
              <a:rPr sz="2400" dirty="0">
                <a:latin typeface="Arial"/>
                <a:cs typeface="Arial"/>
              </a:rPr>
              <a:t>d</a:t>
            </a:r>
            <a:r>
              <a:rPr sz="2400" spc="9" dirty="0">
                <a:latin typeface="Arial"/>
                <a:cs typeface="Arial"/>
              </a:rPr>
              <a:t>s</a:t>
            </a:r>
            <a:r>
              <a:rPr sz="2400" dirty="0">
                <a:latin typeface="Arial"/>
                <a:cs typeface="Arial"/>
              </a:rPr>
              <a:t>,</a:t>
            </a:r>
            <a:endParaRPr sz="2400">
              <a:latin typeface="Arial"/>
              <a:cs typeface="Arial"/>
            </a:endParaRPr>
          </a:p>
        </p:txBody>
      </p:sp>
      <p:sp>
        <p:nvSpPr>
          <p:cNvPr id="1048988" name="object 11"/>
          <p:cNvSpPr txBox="1"/>
          <p:nvPr/>
        </p:nvSpPr>
        <p:spPr>
          <a:xfrm>
            <a:off x="10019793" y="3463195"/>
            <a:ext cx="592327" cy="696271"/>
          </a:xfrm>
          <a:prstGeom prst="rect">
            <a:avLst/>
          </a:prstGeom>
        </p:spPr>
        <p:txBody>
          <a:bodyPr wrap="square" lIns="0" tIns="0" rIns="0" bIns="0" rtlCol="0">
            <a:noAutofit/>
          </a:bodyPr>
          <a:lstStyle/>
          <a:p>
            <a:pPr marL="97536" algn="ctr">
              <a:lnSpc>
                <a:spcPts val="2555"/>
              </a:lnSpc>
              <a:spcBef>
                <a:spcPts val="127"/>
              </a:spcBef>
            </a:pPr>
            <a:r>
              <a:rPr sz="2400" dirty="0">
                <a:latin typeface="Arial"/>
                <a:cs typeface="Arial"/>
              </a:rPr>
              <a:t>the</a:t>
            </a:r>
            <a:endParaRPr sz="2400">
              <a:latin typeface="Arial"/>
              <a:cs typeface="Arial"/>
            </a:endParaRPr>
          </a:p>
          <a:p>
            <a:pPr marR="958" algn="ctr">
              <a:lnSpc>
                <a:spcPct val="95825"/>
              </a:lnSpc>
            </a:pPr>
            <a:r>
              <a:rPr sz="2400" spc="4" dirty="0">
                <a:latin typeface="Arial"/>
                <a:cs typeface="Arial"/>
              </a:rPr>
              <a:t>w</a:t>
            </a:r>
            <a:r>
              <a:rPr sz="2400" dirty="0">
                <a:latin typeface="Arial"/>
                <a:cs typeface="Arial"/>
              </a:rPr>
              <a:t>ith</a:t>
            </a:r>
            <a:endParaRPr sz="2400">
              <a:latin typeface="Arial"/>
              <a:cs typeface="Arial"/>
            </a:endParaRPr>
          </a:p>
        </p:txBody>
      </p:sp>
      <p:sp>
        <p:nvSpPr>
          <p:cNvPr id="1048989" name="object 10"/>
          <p:cNvSpPr txBox="1"/>
          <p:nvPr/>
        </p:nvSpPr>
        <p:spPr>
          <a:xfrm>
            <a:off x="2494585" y="3828961"/>
            <a:ext cx="1123167"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d</a:t>
            </a:r>
            <a:r>
              <a:rPr sz="2400" spc="4" dirty="0">
                <a:latin typeface="Arial"/>
                <a:cs typeface="Arial"/>
              </a:rPr>
              <a:t>e</a:t>
            </a:r>
            <a:r>
              <a:rPr sz="2400" dirty="0">
                <a:latin typeface="Arial"/>
                <a:cs typeface="Arial"/>
              </a:rPr>
              <a:t>l</a:t>
            </a:r>
            <a:r>
              <a:rPr sz="2400" spc="-9" dirty="0">
                <a:latin typeface="Arial"/>
                <a:cs typeface="Arial"/>
              </a:rPr>
              <a:t>i</a:t>
            </a:r>
            <a:r>
              <a:rPr sz="2400" spc="9" dirty="0">
                <a:latin typeface="Arial"/>
                <a:cs typeface="Arial"/>
              </a:rPr>
              <a:t>v</a:t>
            </a:r>
            <a:r>
              <a:rPr sz="2400" dirty="0">
                <a:latin typeface="Arial"/>
                <a:cs typeface="Arial"/>
              </a:rPr>
              <a:t>ery</a:t>
            </a:r>
            <a:endParaRPr sz="2400">
              <a:latin typeface="Arial"/>
              <a:cs typeface="Arial"/>
            </a:endParaRPr>
          </a:p>
        </p:txBody>
      </p:sp>
      <p:sp>
        <p:nvSpPr>
          <p:cNvPr id="1048990" name="object 9"/>
          <p:cNvSpPr txBox="1"/>
          <p:nvPr/>
        </p:nvSpPr>
        <p:spPr>
          <a:xfrm>
            <a:off x="3832607" y="3828961"/>
            <a:ext cx="325285"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of</a:t>
            </a:r>
            <a:endParaRPr sz="2400">
              <a:latin typeface="Arial"/>
              <a:cs typeface="Arial"/>
            </a:endParaRPr>
          </a:p>
        </p:txBody>
      </p:sp>
      <p:sp>
        <p:nvSpPr>
          <p:cNvPr id="1048991" name="object 8"/>
          <p:cNvSpPr txBox="1"/>
          <p:nvPr/>
        </p:nvSpPr>
        <p:spPr>
          <a:xfrm>
            <a:off x="4370960" y="3828961"/>
            <a:ext cx="495261"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the</a:t>
            </a:r>
            <a:endParaRPr sz="2400">
              <a:latin typeface="Arial"/>
              <a:cs typeface="Arial"/>
            </a:endParaRPr>
          </a:p>
        </p:txBody>
      </p:sp>
      <p:sp>
        <p:nvSpPr>
          <p:cNvPr id="1048992" name="object 7"/>
          <p:cNvSpPr txBox="1"/>
          <p:nvPr/>
        </p:nvSpPr>
        <p:spPr>
          <a:xfrm>
            <a:off x="7042786" y="3828961"/>
            <a:ext cx="698461"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itself</a:t>
            </a:r>
            <a:endParaRPr sz="2400">
              <a:latin typeface="Arial"/>
              <a:cs typeface="Arial"/>
            </a:endParaRPr>
          </a:p>
        </p:txBody>
      </p:sp>
      <p:sp>
        <p:nvSpPr>
          <p:cNvPr id="1048993" name="object 6"/>
          <p:cNvSpPr txBox="1"/>
          <p:nvPr/>
        </p:nvSpPr>
        <p:spPr>
          <a:xfrm>
            <a:off x="7956043" y="3828961"/>
            <a:ext cx="579573"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and</a:t>
            </a:r>
            <a:endParaRPr sz="2400">
              <a:latin typeface="Arial"/>
              <a:cs typeface="Arial"/>
            </a:endParaRPr>
          </a:p>
        </p:txBody>
      </p:sp>
      <p:sp>
        <p:nvSpPr>
          <p:cNvPr id="1048994" name="object 5"/>
          <p:cNvSpPr txBox="1"/>
          <p:nvPr/>
        </p:nvSpPr>
        <p:spPr>
          <a:xfrm>
            <a:off x="8751571" y="3828961"/>
            <a:ext cx="1055433"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deali</a:t>
            </a:r>
            <a:r>
              <a:rPr sz="2400" spc="4" dirty="0">
                <a:latin typeface="Arial"/>
                <a:cs typeface="Arial"/>
              </a:rPr>
              <a:t>n</a:t>
            </a:r>
            <a:r>
              <a:rPr sz="2400" dirty="0">
                <a:latin typeface="Arial"/>
                <a:cs typeface="Arial"/>
              </a:rPr>
              <a:t>g</a:t>
            </a:r>
            <a:endParaRPr sz="2400">
              <a:latin typeface="Arial"/>
              <a:cs typeface="Arial"/>
            </a:endParaRPr>
          </a:p>
        </p:txBody>
      </p:sp>
      <p:sp>
        <p:nvSpPr>
          <p:cNvPr id="1048995" name="object 4"/>
          <p:cNvSpPr txBox="1"/>
          <p:nvPr/>
        </p:nvSpPr>
        <p:spPr>
          <a:xfrm>
            <a:off x="2494585" y="4191920"/>
            <a:ext cx="1458823"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question</a:t>
            </a:r>
            <a:r>
              <a:rPr sz="2400" spc="-9" dirty="0">
                <a:latin typeface="Arial"/>
                <a:cs typeface="Arial"/>
              </a:rPr>
              <a:t>s</a:t>
            </a:r>
            <a:r>
              <a:rPr sz="2400" dirty="0">
                <a:latin typeface="Arial"/>
                <a:cs typeface="Arial"/>
              </a:rPr>
              <a:t>.</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6" name="object 36"/>
          <p:cNvSpPr txBox="1"/>
          <p:nvPr/>
        </p:nvSpPr>
        <p:spPr>
          <a:xfrm>
            <a:off x="2212341" y="1022416"/>
            <a:ext cx="7088221" cy="1673316"/>
          </a:xfrm>
          <a:prstGeom prst="rect">
            <a:avLst/>
          </a:prstGeom>
        </p:spPr>
        <p:txBody>
          <a:bodyPr wrap="square" lIns="0" tIns="0" rIns="0" bIns="0" rtlCol="0">
            <a:noAutofit/>
          </a:bodyPr>
          <a:lstStyle/>
          <a:p>
            <a:pPr marL="622554" marR="39873">
              <a:lnSpc>
                <a:spcPts val="4180"/>
              </a:lnSpc>
              <a:spcBef>
                <a:spcPts val="209"/>
              </a:spcBef>
            </a:pPr>
            <a:r>
              <a:rPr sz="4000" dirty="0">
                <a:latin typeface="Times New Roman"/>
                <a:cs typeface="Times New Roman"/>
              </a:rPr>
              <a:t>Stru</a:t>
            </a:r>
            <a:r>
              <a:rPr sz="4000" spc="9" dirty="0">
                <a:latin typeface="Times New Roman"/>
                <a:cs typeface="Times New Roman"/>
              </a:rPr>
              <a:t>c</a:t>
            </a:r>
            <a:r>
              <a:rPr sz="4000" dirty="0">
                <a:latin typeface="Times New Roman"/>
                <a:cs typeface="Times New Roman"/>
              </a:rPr>
              <a:t>tu</a:t>
            </a:r>
            <a:r>
              <a:rPr sz="4000" spc="9" dirty="0">
                <a:latin typeface="Times New Roman"/>
                <a:cs typeface="Times New Roman"/>
              </a:rPr>
              <a:t>r</a:t>
            </a:r>
            <a:r>
              <a:rPr sz="4000" dirty="0">
                <a:latin typeface="Times New Roman"/>
                <a:cs typeface="Times New Roman"/>
              </a:rPr>
              <a:t>ing</a:t>
            </a:r>
            <a:r>
              <a:rPr sz="4000" spc="-194" dirty="0">
                <a:latin typeface="Times New Roman"/>
                <a:cs typeface="Times New Roman"/>
              </a:rPr>
              <a:t> </a:t>
            </a:r>
            <a:r>
              <a:rPr sz="4000" dirty="0">
                <a:latin typeface="Times New Roman"/>
                <a:cs typeface="Times New Roman"/>
              </a:rPr>
              <a:t>the Presen</a:t>
            </a:r>
            <a:r>
              <a:rPr sz="4000" spc="9" dirty="0">
                <a:latin typeface="Times New Roman"/>
                <a:cs typeface="Times New Roman"/>
              </a:rPr>
              <a:t>t</a:t>
            </a:r>
            <a:r>
              <a:rPr sz="4000" dirty="0">
                <a:latin typeface="Times New Roman"/>
                <a:cs typeface="Times New Roman"/>
              </a:rPr>
              <a:t>at</a:t>
            </a:r>
            <a:r>
              <a:rPr sz="4000" spc="9" dirty="0">
                <a:latin typeface="Times New Roman"/>
                <a:cs typeface="Times New Roman"/>
              </a:rPr>
              <a:t>i</a:t>
            </a:r>
            <a:r>
              <a:rPr sz="4000" dirty="0">
                <a:latin typeface="Times New Roman"/>
                <a:cs typeface="Times New Roman"/>
              </a:rPr>
              <a:t>on</a:t>
            </a:r>
            <a:r>
              <a:rPr sz="4000" spc="-39" dirty="0">
                <a:latin typeface="Times New Roman"/>
                <a:cs typeface="Times New Roman"/>
              </a:rPr>
              <a:t> </a:t>
            </a:r>
            <a:r>
              <a:rPr sz="4000" dirty="0">
                <a:latin typeface="Times New Roman"/>
                <a:cs typeface="Times New Roman"/>
              </a:rPr>
              <a:t>…</a:t>
            </a:r>
            <a:endParaRPr sz="4000">
              <a:latin typeface="Times New Roman"/>
              <a:cs typeface="Times New Roman"/>
            </a:endParaRPr>
          </a:p>
          <a:p>
            <a:pPr marL="12700">
              <a:lnSpc>
                <a:spcPct val="100041"/>
              </a:lnSpc>
              <a:spcBef>
                <a:spcPts val="3099"/>
              </a:spcBef>
            </a:pPr>
            <a:r>
              <a:rPr sz="2400" b="1" dirty="0">
                <a:latin typeface="Arial"/>
                <a:cs typeface="Arial"/>
              </a:rPr>
              <a:t>In</a:t>
            </a:r>
            <a:r>
              <a:rPr sz="2400" b="1" spc="4" dirty="0">
                <a:latin typeface="Arial"/>
                <a:cs typeface="Arial"/>
              </a:rPr>
              <a:t>t</a:t>
            </a:r>
            <a:r>
              <a:rPr sz="2400" b="1" dirty="0">
                <a:latin typeface="Arial"/>
                <a:cs typeface="Arial"/>
              </a:rPr>
              <a:t>ro</a:t>
            </a:r>
            <a:r>
              <a:rPr sz="2400" b="1" spc="-4" dirty="0">
                <a:latin typeface="Arial"/>
                <a:cs typeface="Arial"/>
              </a:rPr>
              <a:t>d</a:t>
            </a:r>
            <a:r>
              <a:rPr sz="2400" b="1" dirty="0">
                <a:latin typeface="Arial"/>
                <a:cs typeface="Arial"/>
              </a:rPr>
              <a:t>uctio</a:t>
            </a:r>
            <a:r>
              <a:rPr sz="2400" b="1" spc="-14" dirty="0">
                <a:latin typeface="Arial"/>
                <a:cs typeface="Arial"/>
              </a:rPr>
              <a:t>n</a:t>
            </a:r>
            <a:r>
              <a:rPr sz="2400" b="1" dirty="0">
                <a:latin typeface="Arial"/>
                <a:cs typeface="Arial"/>
              </a:rPr>
              <a:t>:</a:t>
            </a:r>
            <a:r>
              <a:rPr sz="2400" b="1" spc="214" dirty="0">
                <a:latin typeface="Arial"/>
                <a:cs typeface="Arial"/>
              </a:rPr>
              <a:t> </a:t>
            </a:r>
            <a:r>
              <a:rPr sz="2400" dirty="0">
                <a:latin typeface="Arial"/>
                <a:cs typeface="Arial"/>
              </a:rPr>
              <a:t>One</a:t>
            </a:r>
            <a:r>
              <a:rPr sz="2400" spc="224" dirty="0">
                <a:latin typeface="Arial"/>
                <a:cs typeface="Arial"/>
              </a:rPr>
              <a:t> </a:t>
            </a:r>
            <a:r>
              <a:rPr sz="2400" dirty="0">
                <a:latin typeface="Arial"/>
                <a:cs typeface="Arial"/>
              </a:rPr>
              <a:t>or</a:t>
            </a:r>
            <a:r>
              <a:rPr sz="2400" spc="224" dirty="0">
                <a:latin typeface="Arial"/>
                <a:cs typeface="Arial"/>
              </a:rPr>
              <a:t> </a:t>
            </a:r>
            <a:r>
              <a:rPr sz="2400" dirty="0">
                <a:latin typeface="Arial"/>
                <a:cs typeface="Arial"/>
              </a:rPr>
              <a:t>two</a:t>
            </a:r>
            <a:r>
              <a:rPr sz="2400" spc="225" dirty="0">
                <a:latin typeface="Arial"/>
                <a:cs typeface="Arial"/>
              </a:rPr>
              <a:t> </a:t>
            </a:r>
            <a:r>
              <a:rPr sz="2400" dirty="0">
                <a:latin typeface="Arial"/>
                <a:cs typeface="Arial"/>
              </a:rPr>
              <a:t>slides</a:t>
            </a:r>
            <a:r>
              <a:rPr sz="2400" spc="234" dirty="0">
                <a:latin typeface="Arial"/>
                <a:cs typeface="Arial"/>
              </a:rPr>
              <a:t> </a:t>
            </a:r>
            <a:r>
              <a:rPr sz="2400" dirty="0">
                <a:latin typeface="Arial"/>
                <a:cs typeface="Arial"/>
              </a:rPr>
              <a:t>that</a:t>
            </a:r>
            <a:r>
              <a:rPr sz="2400" spc="229" dirty="0">
                <a:latin typeface="Arial"/>
                <a:cs typeface="Arial"/>
              </a:rPr>
              <a:t> </a:t>
            </a:r>
            <a:r>
              <a:rPr sz="2400" dirty="0">
                <a:latin typeface="Arial"/>
                <a:cs typeface="Arial"/>
              </a:rPr>
              <a:t>introdu</a:t>
            </a:r>
            <a:r>
              <a:rPr sz="2400" spc="4" dirty="0">
                <a:latin typeface="Arial"/>
                <a:cs typeface="Arial"/>
              </a:rPr>
              <a:t>c</a:t>
            </a:r>
            <a:r>
              <a:rPr sz="2400" dirty="0">
                <a:latin typeface="Arial"/>
                <a:cs typeface="Arial"/>
              </a:rPr>
              <a:t>e</a:t>
            </a:r>
            <a:r>
              <a:rPr sz="2400" spc="224" dirty="0">
                <a:latin typeface="Arial"/>
                <a:cs typeface="Arial"/>
              </a:rPr>
              <a:t> </a:t>
            </a:r>
            <a:r>
              <a:rPr sz="2400" dirty="0">
                <a:latin typeface="Arial"/>
                <a:cs typeface="Arial"/>
              </a:rPr>
              <a:t>you talk.</a:t>
            </a:r>
            <a:endParaRPr sz="2400">
              <a:latin typeface="Arial"/>
              <a:cs typeface="Arial"/>
            </a:endParaRPr>
          </a:p>
        </p:txBody>
      </p:sp>
      <p:sp>
        <p:nvSpPr>
          <p:cNvPr id="1048997" name="object 35"/>
          <p:cNvSpPr txBox="1"/>
          <p:nvPr/>
        </p:nvSpPr>
        <p:spPr>
          <a:xfrm>
            <a:off x="9349232" y="1999773"/>
            <a:ext cx="1285748"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and</a:t>
            </a:r>
            <a:r>
              <a:rPr sz="2400" spc="229" dirty="0">
                <a:latin typeface="Arial"/>
                <a:cs typeface="Arial"/>
              </a:rPr>
              <a:t> </a:t>
            </a:r>
            <a:r>
              <a:rPr sz="2400" dirty="0">
                <a:latin typeface="Arial"/>
                <a:cs typeface="Arial"/>
              </a:rPr>
              <a:t>your</a:t>
            </a:r>
            <a:endParaRPr sz="2400">
              <a:latin typeface="Arial"/>
              <a:cs typeface="Arial"/>
            </a:endParaRPr>
          </a:p>
        </p:txBody>
      </p:sp>
      <p:sp>
        <p:nvSpPr>
          <p:cNvPr id="1048998" name="object 34"/>
          <p:cNvSpPr txBox="1"/>
          <p:nvPr/>
        </p:nvSpPr>
        <p:spPr>
          <a:xfrm>
            <a:off x="2212341" y="3097434"/>
            <a:ext cx="766063" cy="330200"/>
          </a:xfrm>
          <a:prstGeom prst="rect">
            <a:avLst/>
          </a:prstGeom>
        </p:spPr>
        <p:txBody>
          <a:bodyPr wrap="square" lIns="0" tIns="0" rIns="0" bIns="0" rtlCol="0">
            <a:noAutofit/>
          </a:bodyPr>
          <a:lstStyle/>
          <a:p>
            <a:pPr marL="12700">
              <a:lnSpc>
                <a:spcPts val="2555"/>
              </a:lnSpc>
              <a:spcBef>
                <a:spcPts val="127"/>
              </a:spcBef>
            </a:pPr>
            <a:r>
              <a:rPr sz="2400" b="1" dirty="0">
                <a:latin typeface="Arial"/>
                <a:cs typeface="Arial"/>
              </a:rPr>
              <a:t>M</a:t>
            </a:r>
            <a:r>
              <a:rPr sz="2400" b="1" spc="4" dirty="0">
                <a:latin typeface="Arial"/>
                <a:cs typeface="Arial"/>
              </a:rPr>
              <a:t>a</a:t>
            </a:r>
            <a:r>
              <a:rPr sz="2400" b="1" dirty="0">
                <a:latin typeface="Arial"/>
                <a:cs typeface="Arial"/>
              </a:rPr>
              <a:t>in</a:t>
            </a:r>
            <a:endParaRPr sz="2400">
              <a:latin typeface="Arial"/>
              <a:cs typeface="Arial"/>
            </a:endParaRPr>
          </a:p>
        </p:txBody>
      </p:sp>
      <p:sp>
        <p:nvSpPr>
          <p:cNvPr id="1048999" name="object 33"/>
          <p:cNvSpPr txBox="1"/>
          <p:nvPr/>
        </p:nvSpPr>
        <p:spPr>
          <a:xfrm>
            <a:off x="3116327" y="3097434"/>
            <a:ext cx="1632991" cy="330200"/>
          </a:xfrm>
          <a:prstGeom prst="rect">
            <a:avLst/>
          </a:prstGeom>
        </p:spPr>
        <p:txBody>
          <a:bodyPr wrap="square" lIns="0" tIns="0" rIns="0" bIns="0" rtlCol="0">
            <a:noAutofit/>
          </a:bodyPr>
          <a:lstStyle/>
          <a:p>
            <a:pPr marL="12700">
              <a:lnSpc>
                <a:spcPts val="2555"/>
              </a:lnSpc>
              <a:spcBef>
                <a:spcPts val="127"/>
              </a:spcBef>
            </a:pPr>
            <a:r>
              <a:rPr sz="2400" b="1" dirty="0">
                <a:latin typeface="Arial"/>
                <a:cs typeface="Arial"/>
              </a:rPr>
              <a:t>bo</a:t>
            </a:r>
            <a:r>
              <a:rPr sz="2400" b="1" spc="-9" dirty="0">
                <a:latin typeface="Arial"/>
                <a:cs typeface="Arial"/>
              </a:rPr>
              <a:t>d</a:t>
            </a:r>
            <a:r>
              <a:rPr sz="2400" b="1" spc="-19" dirty="0">
                <a:latin typeface="Arial"/>
                <a:cs typeface="Arial"/>
              </a:rPr>
              <a:t>y</a:t>
            </a:r>
            <a:r>
              <a:rPr sz="2400" b="1" dirty="0">
                <a:latin typeface="Arial"/>
                <a:cs typeface="Arial"/>
              </a:rPr>
              <a:t>: </a:t>
            </a:r>
            <a:r>
              <a:rPr sz="2400" b="1" spc="334" dirty="0">
                <a:latin typeface="Arial"/>
                <a:cs typeface="Arial"/>
              </a:rPr>
              <a:t> </a:t>
            </a:r>
            <a:r>
              <a:rPr sz="2400" dirty="0">
                <a:latin typeface="Arial"/>
                <a:cs typeface="Arial"/>
              </a:rPr>
              <a:t>The</a:t>
            </a:r>
            <a:endParaRPr sz="2400">
              <a:latin typeface="Arial"/>
              <a:cs typeface="Arial"/>
            </a:endParaRPr>
          </a:p>
        </p:txBody>
      </p:sp>
      <p:sp>
        <p:nvSpPr>
          <p:cNvPr id="1049000" name="object 32"/>
          <p:cNvSpPr txBox="1"/>
          <p:nvPr/>
        </p:nvSpPr>
        <p:spPr>
          <a:xfrm>
            <a:off x="4887595" y="3097434"/>
            <a:ext cx="850188"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slides</a:t>
            </a:r>
            <a:endParaRPr sz="2400">
              <a:latin typeface="Arial"/>
              <a:cs typeface="Arial"/>
            </a:endParaRPr>
          </a:p>
        </p:txBody>
      </p:sp>
      <p:sp>
        <p:nvSpPr>
          <p:cNvPr id="1049001" name="object 31"/>
          <p:cNvSpPr txBox="1"/>
          <p:nvPr/>
        </p:nvSpPr>
        <p:spPr>
          <a:xfrm>
            <a:off x="5876925" y="3097434"/>
            <a:ext cx="579526"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that</a:t>
            </a:r>
            <a:endParaRPr sz="2400">
              <a:latin typeface="Arial"/>
              <a:cs typeface="Arial"/>
            </a:endParaRPr>
          </a:p>
        </p:txBody>
      </p:sp>
      <p:sp>
        <p:nvSpPr>
          <p:cNvPr id="1049002" name="object 30"/>
          <p:cNvSpPr txBox="1"/>
          <p:nvPr/>
        </p:nvSpPr>
        <p:spPr>
          <a:xfrm>
            <a:off x="6593205" y="3097434"/>
            <a:ext cx="1376578"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cons</a:t>
            </a:r>
            <a:r>
              <a:rPr sz="2400" spc="4" dirty="0">
                <a:latin typeface="Arial"/>
                <a:cs typeface="Arial"/>
              </a:rPr>
              <a:t>t</a:t>
            </a:r>
            <a:r>
              <a:rPr sz="2400" dirty="0">
                <a:latin typeface="Arial"/>
                <a:cs typeface="Arial"/>
              </a:rPr>
              <a:t>itute</a:t>
            </a:r>
            <a:endParaRPr sz="2400">
              <a:latin typeface="Arial"/>
              <a:cs typeface="Arial"/>
            </a:endParaRPr>
          </a:p>
        </p:txBody>
      </p:sp>
      <p:sp>
        <p:nvSpPr>
          <p:cNvPr id="1049003" name="object 29"/>
          <p:cNvSpPr txBox="1"/>
          <p:nvPr/>
        </p:nvSpPr>
        <p:spPr>
          <a:xfrm>
            <a:off x="8106918" y="3097434"/>
            <a:ext cx="494792"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the</a:t>
            </a:r>
            <a:endParaRPr sz="2400">
              <a:latin typeface="Arial"/>
              <a:cs typeface="Arial"/>
            </a:endParaRPr>
          </a:p>
        </p:txBody>
      </p:sp>
      <p:sp>
        <p:nvSpPr>
          <p:cNvPr id="1049004" name="object 28"/>
          <p:cNvSpPr txBox="1"/>
          <p:nvPr/>
        </p:nvSpPr>
        <p:spPr>
          <a:xfrm>
            <a:off x="8740903" y="3097434"/>
            <a:ext cx="630123"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bulk</a:t>
            </a:r>
            <a:endParaRPr sz="2400">
              <a:latin typeface="Arial"/>
              <a:cs typeface="Arial"/>
            </a:endParaRPr>
          </a:p>
        </p:txBody>
      </p:sp>
      <p:sp>
        <p:nvSpPr>
          <p:cNvPr id="1049005" name="object 27"/>
          <p:cNvSpPr txBox="1"/>
          <p:nvPr/>
        </p:nvSpPr>
        <p:spPr>
          <a:xfrm>
            <a:off x="9507729" y="3097434"/>
            <a:ext cx="325323"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of</a:t>
            </a:r>
            <a:endParaRPr sz="2400">
              <a:latin typeface="Arial"/>
              <a:cs typeface="Arial"/>
            </a:endParaRPr>
          </a:p>
        </p:txBody>
      </p:sp>
      <p:sp>
        <p:nvSpPr>
          <p:cNvPr id="1049006" name="object 26"/>
          <p:cNvSpPr txBox="1"/>
          <p:nvPr/>
        </p:nvSpPr>
        <p:spPr>
          <a:xfrm>
            <a:off x="9971025" y="3097434"/>
            <a:ext cx="663955"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your</a:t>
            </a:r>
            <a:endParaRPr sz="2400">
              <a:latin typeface="Arial"/>
              <a:cs typeface="Arial"/>
            </a:endParaRPr>
          </a:p>
        </p:txBody>
      </p:sp>
      <p:sp>
        <p:nvSpPr>
          <p:cNvPr id="1049007" name="object 25"/>
          <p:cNvSpPr txBox="1"/>
          <p:nvPr/>
        </p:nvSpPr>
        <p:spPr>
          <a:xfrm>
            <a:off x="2212340" y="3463195"/>
            <a:ext cx="8424164" cy="330199"/>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pre</a:t>
            </a:r>
            <a:r>
              <a:rPr sz="2400" spc="4" dirty="0">
                <a:latin typeface="Arial"/>
                <a:cs typeface="Arial"/>
              </a:rPr>
              <a:t>s</a:t>
            </a:r>
            <a:r>
              <a:rPr sz="2400" dirty="0">
                <a:latin typeface="Arial"/>
                <a:cs typeface="Arial"/>
              </a:rPr>
              <a:t>enta</a:t>
            </a:r>
            <a:r>
              <a:rPr sz="2400" spc="4" dirty="0">
                <a:latin typeface="Arial"/>
                <a:cs typeface="Arial"/>
              </a:rPr>
              <a:t>ti</a:t>
            </a:r>
            <a:r>
              <a:rPr sz="2400" spc="9" dirty="0">
                <a:latin typeface="Arial"/>
                <a:cs typeface="Arial"/>
              </a:rPr>
              <a:t>o</a:t>
            </a:r>
            <a:r>
              <a:rPr sz="2400" dirty="0">
                <a:latin typeface="Arial"/>
                <a:cs typeface="Arial"/>
              </a:rPr>
              <a:t>n</a:t>
            </a:r>
            <a:r>
              <a:rPr sz="2400" spc="304" dirty="0">
                <a:latin typeface="Arial"/>
                <a:cs typeface="Arial"/>
              </a:rPr>
              <a:t> </a:t>
            </a:r>
            <a:r>
              <a:rPr sz="2400" dirty="0">
                <a:latin typeface="Arial"/>
                <a:cs typeface="Arial"/>
              </a:rPr>
              <a:t>and</a:t>
            </a:r>
            <a:r>
              <a:rPr sz="2400" spc="299" dirty="0">
                <a:latin typeface="Arial"/>
                <a:cs typeface="Arial"/>
              </a:rPr>
              <a:t> </a:t>
            </a:r>
            <a:r>
              <a:rPr sz="2400" dirty="0">
                <a:latin typeface="Arial"/>
                <a:cs typeface="Arial"/>
              </a:rPr>
              <a:t>co</a:t>
            </a:r>
            <a:r>
              <a:rPr sz="2400" spc="14" dirty="0">
                <a:latin typeface="Arial"/>
                <a:cs typeface="Arial"/>
              </a:rPr>
              <a:t>v</a:t>
            </a:r>
            <a:r>
              <a:rPr sz="2400" dirty="0">
                <a:latin typeface="Arial"/>
                <a:cs typeface="Arial"/>
              </a:rPr>
              <a:t>er</a:t>
            </a:r>
            <a:r>
              <a:rPr sz="2400" spc="304" dirty="0">
                <a:latin typeface="Arial"/>
                <a:cs typeface="Arial"/>
              </a:rPr>
              <a:t> </a:t>
            </a:r>
            <a:r>
              <a:rPr sz="2400" dirty="0">
                <a:latin typeface="Arial"/>
                <a:cs typeface="Arial"/>
              </a:rPr>
              <a:t>the</a:t>
            </a:r>
            <a:r>
              <a:rPr sz="2400" spc="309" dirty="0">
                <a:latin typeface="Arial"/>
                <a:cs typeface="Arial"/>
              </a:rPr>
              <a:t> </a:t>
            </a:r>
            <a:r>
              <a:rPr sz="2400" dirty="0">
                <a:latin typeface="Arial"/>
                <a:cs typeface="Arial"/>
              </a:rPr>
              <a:t>m</a:t>
            </a:r>
            <a:r>
              <a:rPr sz="2400" spc="4" dirty="0">
                <a:latin typeface="Arial"/>
                <a:cs typeface="Arial"/>
              </a:rPr>
              <a:t>a</a:t>
            </a:r>
            <a:r>
              <a:rPr sz="2400" dirty="0">
                <a:latin typeface="Arial"/>
                <a:cs typeface="Arial"/>
              </a:rPr>
              <a:t>in</a:t>
            </a:r>
            <a:r>
              <a:rPr sz="2400" spc="300" dirty="0">
                <a:latin typeface="Arial"/>
                <a:cs typeface="Arial"/>
              </a:rPr>
              <a:t> </a:t>
            </a:r>
            <a:r>
              <a:rPr sz="2400" dirty="0">
                <a:latin typeface="Arial"/>
                <a:cs typeface="Arial"/>
              </a:rPr>
              <a:t>p</a:t>
            </a:r>
            <a:r>
              <a:rPr sz="2400" spc="9" dirty="0">
                <a:latin typeface="Arial"/>
                <a:cs typeface="Arial"/>
              </a:rPr>
              <a:t>o</a:t>
            </a:r>
            <a:r>
              <a:rPr sz="2400" dirty="0">
                <a:latin typeface="Arial"/>
                <a:cs typeface="Arial"/>
              </a:rPr>
              <a:t>ints</a:t>
            </a:r>
            <a:r>
              <a:rPr sz="2400" spc="304" dirty="0">
                <a:latin typeface="Arial"/>
                <a:cs typeface="Arial"/>
              </a:rPr>
              <a:t> </a:t>
            </a:r>
            <a:r>
              <a:rPr sz="2400" dirty="0">
                <a:latin typeface="Arial"/>
                <a:cs typeface="Arial"/>
              </a:rPr>
              <a:t>t</a:t>
            </a:r>
            <a:r>
              <a:rPr sz="2400" spc="-4" dirty="0">
                <a:latin typeface="Arial"/>
                <a:cs typeface="Arial"/>
              </a:rPr>
              <a:t>h</a:t>
            </a:r>
            <a:r>
              <a:rPr sz="2400" dirty="0">
                <a:latin typeface="Arial"/>
                <a:cs typeface="Arial"/>
              </a:rPr>
              <a:t>at</a:t>
            </a:r>
            <a:r>
              <a:rPr sz="2400" spc="304" dirty="0">
                <a:latin typeface="Arial"/>
                <a:cs typeface="Arial"/>
              </a:rPr>
              <a:t> </a:t>
            </a:r>
            <a:r>
              <a:rPr sz="2400" dirty="0">
                <a:latin typeface="Arial"/>
                <a:cs typeface="Arial"/>
              </a:rPr>
              <a:t>you</a:t>
            </a:r>
            <a:r>
              <a:rPr sz="2400" spc="304" dirty="0">
                <a:latin typeface="Arial"/>
                <a:cs typeface="Arial"/>
              </a:rPr>
              <a:t> </a:t>
            </a:r>
            <a:r>
              <a:rPr sz="2400" dirty="0">
                <a:latin typeface="Arial"/>
                <a:cs typeface="Arial"/>
              </a:rPr>
              <a:t>wi</a:t>
            </a:r>
            <a:r>
              <a:rPr sz="2400" spc="4" dirty="0">
                <a:latin typeface="Arial"/>
                <a:cs typeface="Arial"/>
              </a:rPr>
              <a:t>s</a:t>
            </a:r>
            <a:r>
              <a:rPr sz="2400" dirty="0">
                <a:latin typeface="Arial"/>
                <a:cs typeface="Arial"/>
              </a:rPr>
              <a:t>h</a:t>
            </a:r>
            <a:r>
              <a:rPr sz="2400" spc="300" dirty="0">
                <a:latin typeface="Arial"/>
                <a:cs typeface="Arial"/>
              </a:rPr>
              <a:t> </a:t>
            </a:r>
            <a:r>
              <a:rPr sz="2400" spc="4" dirty="0">
                <a:latin typeface="Arial"/>
                <a:cs typeface="Arial"/>
              </a:rPr>
              <a:t>t</a:t>
            </a:r>
            <a:r>
              <a:rPr sz="2400" dirty="0">
                <a:latin typeface="Arial"/>
                <a:cs typeface="Arial"/>
              </a:rPr>
              <a:t>o</a:t>
            </a:r>
            <a:r>
              <a:rPr sz="2400" spc="304" dirty="0">
                <a:latin typeface="Arial"/>
                <a:cs typeface="Arial"/>
              </a:rPr>
              <a:t> </a:t>
            </a:r>
            <a:r>
              <a:rPr sz="2400" dirty="0">
                <a:latin typeface="Arial"/>
                <a:cs typeface="Arial"/>
              </a:rPr>
              <a:t>get</a:t>
            </a:r>
            <a:endParaRPr sz="2400">
              <a:latin typeface="Arial"/>
              <a:cs typeface="Arial"/>
            </a:endParaRPr>
          </a:p>
        </p:txBody>
      </p:sp>
      <p:sp>
        <p:nvSpPr>
          <p:cNvPr id="1049008" name="object 24"/>
          <p:cNvSpPr txBox="1"/>
          <p:nvPr/>
        </p:nvSpPr>
        <p:spPr>
          <a:xfrm>
            <a:off x="2212341" y="3828961"/>
            <a:ext cx="1842917"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acros</a:t>
            </a:r>
            <a:r>
              <a:rPr sz="2400" spc="-4" dirty="0">
                <a:latin typeface="Arial"/>
                <a:cs typeface="Arial"/>
              </a:rPr>
              <a:t>s</a:t>
            </a:r>
            <a:r>
              <a:rPr sz="2400" dirty="0">
                <a:latin typeface="Arial"/>
                <a:cs typeface="Arial"/>
              </a:rPr>
              <a:t>. </a:t>
            </a:r>
            <a:r>
              <a:rPr sz="2400" spc="79" dirty="0">
                <a:latin typeface="Arial"/>
                <a:cs typeface="Arial"/>
              </a:rPr>
              <a:t> </a:t>
            </a:r>
            <a:r>
              <a:rPr sz="2400" dirty="0">
                <a:latin typeface="Arial"/>
                <a:cs typeface="Arial"/>
              </a:rPr>
              <a:t>How</a:t>
            </a:r>
            <a:endParaRPr sz="2400">
              <a:latin typeface="Arial"/>
              <a:cs typeface="Arial"/>
            </a:endParaRPr>
          </a:p>
        </p:txBody>
      </p:sp>
      <p:sp>
        <p:nvSpPr>
          <p:cNvPr id="1049009" name="object 23"/>
          <p:cNvSpPr txBox="1"/>
          <p:nvPr/>
        </p:nvSpPr>
        <p:spPr>
          <a:xfrm>
            <a:off x="4160647" y="3828961"/>
            <a:ext cx="817146"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many</a:t>
            </a:r>
            <a:endParaRPr sz="2400">
              <a:latin typeface="Arial"/>
              <a:cs typeface="Arial"/>
            </a:endParaRPr>
          </a:p>
        </p:txBody>
      </p:sp>
      <p:sp>
        <p:nvSpPr>
          <p:cNvPr id="1049010" name="object 22"/>
          <p:cNvSpPr txBox="1"/>
          <p:nvPr/>
        </p:nvSpPr>
        <p:spPr>
          <a:xfrm>
            <a:off x="5084192" y="3828961"/>
            <a:ext cx="851623"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s</a:t>
            </a:r>
            <a:r>
              <a:rPr sz="2400" spc="4" dirty="0">
                <a:latin typeface="Arial"/>
                <a:cs typeface="Arial"/>
              </a:rPr>
              <a:t>l</a:t>
            </a:r>
            <a:r>
              <a:rPr sz="2400" dirty="0">
                <a:latin typeface="Arial"/>
                <a:cs typeface="Arial"/>
              </a:rPr>
              <a:t>ides</a:t>
            </a:r>
            <a:endParaRPr sz="2400">
              <a:latin typeface="Arial"/>
              <a:cs typeface="Arial"/>
            </a:endParaRPr>
          </a:p>
        </p:txBody>
      </p:sp>
      <p:sp>
        <p:nvSpPr>
          <p:cNvPr id="1049011" name="object 21"/>
          <p:cNvSpPr txBox="1"/>
          <p:nvPr/>
        </p:nvSpPr>
        <p:spPr>
          <a:xfrm>
            <a:off x="6043041" y="3828961"/>
            <a:ext cx="562994"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you</a:t>
            </a:r>
            <a:endParaRPr sz="2400">
              <a:latin typeface="Arial"/>
              <a:cs typeface="Arial"/>
            </a:endParaRPr>
          </a:p>
        </p:txBody>
      </p:sp>
      <p:sp>
        <p:nvSpPr>
          <p:cNvPr id="1049012" name="object 20"/>
          <p:cNvSpPr txBox="1"/>
          <p:nvPr/>
        </p:nvSpPr>
        <p:spPr>
          <a:xfrm>
            <a:off x="6712077" y="3828961"/>
            <a:ext cx="562994"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use</a:t>
            </a:r>
            <a:endParaRPr sz="2400">
              <a:latin typeface="Arial"/>
              <a:cs typeface="Arial"/>
            </a:endParaRPr>
          </a:p>
        </p:txBody>
      </p:sp>
      <p:sp>
        <p:nvSpPr>
          <p:cNvPr id="1049013" name="object 19"/>
          <p:cNvSpPr txBox="1"/>
          <p:nvPr/>
        </p:nvSpPr>
        <p:spPr>
          <a:xfrm>
            <a:off x="7381495" y="3828961"/>
            <a:ext cx="851623" cy="330504"/>
          </a:xfrm>
          <a:prstGeom prst="rect">
            <a:avLst/>
          </a:prstGeom>
        </p:spPr>
        <p:txBody>
          <a:bodyPr wrap="square" lIns="0" tIns="0" rIns="0" bIns="0" rtlCol="0">
            <a:noAutofit/>
          </a:bodyPr>
          <a:lstStyle/>
          <a:p>
            <a:pPr marL="12700">
              <a:lnSpc>
                <a:spcPts val="2555"/>
              </a:lnSpc>
              <a:spcBef>
                <a:spcPts val="127"/>
              </a:spcBef>
            </a:pPr>
            <a:r>
              <a:rPr sz="2400" spc="4" dirty="0">
                <a:latin typeface="Arial"/>
                <a:cs typeface="Arial"/>
              </a:rPr>
              <a:t>w</a:t>
            </a:r>
            <a:r>
              <a:rPr sz="2400" dirty="0">
                <a:latin typeface="Arial"/>
                <a:cs typeface="Arial"/>
              </a:rPr>
              <a:t>ithin</a:t>
            </a:r>
            <a:endParaRPr sz="2400">
              <a:latin typeface="Arial"/>
              <a:cs typeface="Arial"/>
            </a:endParaRPr>
          </a:p>
        </p:txBody>
      </p:sp>
      <p:sp>
        <p:nvSpPr>
          <p:cNvPr id="1049014" name="object 18"/>
          <p:cNvSpPr txBox="1"/>
          <p:nvPr/>
        </p:nvSpPr>
        <p:spPr>
          <a:xfrm>
            <a:off x="8341614" y="3828961"/>
            <a:ext cx="545908"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this</a:t>
            </a:r>
            <a:endParaRPr sz="2400">
              <a:latin typeface="Arial"/>
              <a:cs typeface="Arial"/>
            </a:endParaRPr>
          </a:p>
        </p:txBody>
      </p:sp>
      <p:sp>
        <p:nvSpPr>
          <p:cNvPr id="1049015" name="object 17"/>
          <p:cNvSpPr txBox="1"/>
          <p:nvPr/>
        </p:nvSpPr>
        <p:spPr>
          <a:xfrm>
            <a:off x="8994141" y="3828961"/>
            <a:ext cx="1037737"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section</a:t>
            </a:r>
            <a:endParaRPr sz="2400">
              <a:latin typeface="Arial"/>
              <a:cs typeface="Arial"/>
            </a:endParaRPr>
          </a:p>
        </p:txBody>
      </p:sp>
      <p:sp>
        <p:nvSpPr>
          <p:cNvPr id="1049016" name="object 16"/>
          <p:cNvSpPr txBox="1"/>
          <p:nvPr/>
        </p:nvSpPr>
        <p:spPr>
          <a:xfrm>
            <a:off x="10137140" y="3828961"/>
            <a:ext cx="496786" cy="330504"/>
          </a:xfrm>
          <a:prstGeom prst="rect">
            <a:avLst/>
          </a:prstGeom>
        </p:spPr>
        <p:txBody>
          <a:bodyPr wrap="square" lIns="0" tIns="0" rIns="0" bIns="0" rtlCol="0">
            <a:noAutofit/>
          </a:bodyPr>
          <a:lstStyle/>
          <a:p>
            <a:pPr marL="12700">
              <a:lnSpc>
                <a:spcPts val="2555"/>
              </a:lnSpc>
              <a:spcBef>
                <a:spcPts val="127"/>
              </a:spcBef>
            </a:pPr>
            <a:r>
              <a:rPr sz="2400" spc="4" dirty="0">
                <a:latin typeface="Arial"/>
                <a:cs typeface="Arial"/>
              </a:rPr>
              <a:t>w</a:t>
            </a:r>
            <a:r>
              <a:rPr sz="2400" dirty="0">
                <a:latin typeface="Arial"/>
                <a:cs typeface="Arial"/>
              </a:rPr>
              <a:t>i</a:t>
            </a:r>
            <a:r>
              <a:rPr sz="2400" spc="9" dirty="0">
                <a:latin typeface="Arial"/>
                <a:cs typeface="Arial"/>
              </a:rPr>
              <a:t>l</a:t>
            </a:r>
            <a:r>
              <a:rPr sz="2400" dirty="0">
                <a:latin typeface="Arial"/>
                <a:cs typeface="Arial"/>
              </a:rPr>
              <a:t>l</a:t>
            </a:r>
            <a:endParaRPr sz="2400">
              <a:latin typeface="Arial"/>
              <a:cs typeface="Arial"/>
            </a:endParaRPr>
          </a:p>
        </p:txBody>
      </p:sp>
      <p:sp>
        <p:nvSpPr>
          <p:cNvPr id="1049017" name="object 15"/>
          <p:cNvSpPr txBox="1"/>
          <p:nvPr/>
        </p:nvSpPr>
        <p:spPr>
          <a:xfrm>
            <a:off x="2212340" y="4194968"/>
            <a:ext cx="3357194"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de</a:t>
            </a:r>
            <a:r>
              <a:rPr sz="2400" spc="9" dirty="0">
                <a:latin typeface="Arial"/>
                <a:cs typeface="Arial"/>
              </a:rPr>
              <a:t>p</a:t>
            </a:r>
            <a:r>
              <a:rPr sz="2400" dirty="0">
                <a:latin typeface="Arial"/>
                <a:cs typeface="Arial"/>
              </a:rPr>
              <a:t>e</a:t>
            </a:r>
            <a:r>
              <a:rPr sz="2400" spc="9" dirty="0">
                <a:latin typeface="Arial"/>
                <a:cs typeface="Arial"/>
              </a:rPr>
              <a:t>n</a:t>
            </a:r>
            <a:r>
              <a:rPr sz="2400" dirty="0">
                <a:latin typeface="Arial"/>
                <a:cs typeface="Arial"/>
              </a:rPr>
              <a:t>d</a:t>
            </a:r>
            <a:r>
              <a:rPr sz="2400" spc="154" dirty="0">
                <a:latin typeface="Arial"/>
                <a:cs typeface="Arial"/>
              </a:rPr>
              <a:t> </a:t>
            </a:r>
            <a:r>
              <a:rPr sz="2400" dirty="0">
                <a:latin typeface="Arial"/>
                <a:cs typeface="Arial"/>
              </a:rPr>
              <a:t>on</a:t>
            </a:r>
            <a:r>
              <a:rPr sz="2400" spc="159" dirty="0">
                <a:latin typeface="Arial"/>
                <a:cs typeface="Arial"/>
              </a:rPr>
              <a:t> </a:t>
            </a:r>
            <a:r>
              <a:rPr sz="2400" dirty="0">
                <a:latin typeface="Arial"/>
                <a:cs typeface="Arial"/>
              </a:rPr>
              <a:t>the</a:t>
            </a:r>
            <a:r>
              <a:rPr sz="2400" spc="164" dirty="0">
                <a:latin typeface="Arial"/>
                <a:cs typeface="Arial"/>
              </a:rPr>
              <a:t> </a:t>
            </a:r>
            <a:r>
              <a:rPr sz="2400" dirty="0">
                <a:latin typeface="Arial"/>
                <a:cs typeface="Arial"/>
              </a:rPr>
              <a:t>le</a:t>
            </a:r>
            <a:r>
              <a:rPr sz="2400" spc="4" dirty="0">
                <a:latin typeface="Arial"/>
                <a:cs typeface="Arial"/>
              </a:rPr>
              <a:t>n</a:t>
            </a:r>
            <a:r>
              <a:rPr sz="2400" dirty="0">
                <a:latin typeface="Arial"/>
                <a:cs typeface="Arial"/>
              </a:rPr>
              <a:t>gth</a:t>
            </a:r>
            <a:r>
              <a:rPr sz="2400" spc="159" dirty="0">
                <a:latin typeface="Arial"/>
                <a:cs typeface="Arial"/>
              </a:rPr>
              <a:t> </a:t>
            </a:r>
            <a:r>
              <a:rPr sz="2400" dirty="0">
                <a:latin typeface="Arial"/>
                <a:cs typeface="Arial"/>
              </a:rPr>
              <a:t>of</a:t>
            </a:r>
            <a:endParaRPr sz="2400">
              <a:latin typeface="Arial"/>
              <a:cs typeface="Arial"/>
            </a:endParaRPr>
          </a:p>
        </p:txBody>
      </p:sp>
      <p:sp>
        <p:nvSpPr>
          <p:cNvPr id="1049018" name="object 14"/>
          <p:cNvSpPr txBox="1"/>
          <p:nvPr/>
        </p:nvSpPr>
        <p:spPr>
          <a:xfrm>
            <a:off x="5594986" y="4194968"/>
            <a:ext cx="5039995" cy="695960"/>
          </a:xfrm>
          <a:prstGeom prst="rect">
            <a:avLst/>
          </a:prstGeom>
        </p:spPr>
        <p:txBody>
          <a:bodyPr wrap="square" lIns="0" tIns="0" rIns="0" bIns="0" rtlCol="0">
            <a:noAutofit/>
          </a:bodyPr>
          <a:lstStyle/>
          <a:p>
            <a:pPr marL="18795">
              <a:lnSpc>
                <a:spcPts val="2555"/>
              </a:lnSpc>
              <a:spcBef>
                <a:spcPts val="127"/>
              </a:spcBef>
            </a:pPr>
            <a:r>
              <a:rPr sz="2400" dirty="0">
                <a:latin typeface="Arial"/>
                <a:cs typeface="Arial"/>
              </a:rPr>
              <a:t>the</a:t>
            </a:r>
            <a:r>
              <a:rPr sz="2400" spc="164" dirty="0">
                <a:latin typeface="Arial"/>
                <a:cs typeface="Arial"/>
              </a:rPr>
              <a:t> </a:t>
            </a:r>
            <a:r>
              <a:rPr sz="2400" dirty="0">
                <a:latin typeface="Arial"/>
                <a:cs typeface="Arial"/>
              </a:rPr>
              <a:t>pre</a:t>
            </a:r>
            <a:r>
              <a:rPr sz="2400" spc="4" dirty="0">
                <a:latin typeface="Arial"/>
                <a:cs typeface="Arial"/>
              </a:rPr>
              <a:t>s</a:t>
            </a:r>
            <a:r>
              <a:rPr sz="2400" dirty="0">
                <a:latin typeface="Arial"/>
                <a:cs typeface="Arial"/>
              </a:rPr>
              <a:t>enta</a:t>
            </a:r>
            <a:r>
              <a:rPr sz="2400" spc="4" dirty="0">
                <a:latin typeface="Arial"/>
                <a:cs typeface="Arial"/>
              </a:rPr>
              <a:t>t</a:t>
            </a:r>
            <a:r>
              <a:rPr sz="2400" dirty="0">
                <a:latin typeface="Arial"/>
                <a:cs typeface="Arial"/>
              </a:rPr>
              <a:t>ion</a:t>
            </a:r>
            <a:r>
              <a:rPr sz="2400" spc="144" dirty="0">
                <a:latin typeface="Arial"/>
                <a:cs typeface="Arial"/>
              </a:rPr>
              <a:t> </a:t>
            </a:r>
            <a:r>
              <a:rPr sz="2400" spc="9" dirty="0">
                <a:latin typeface="Arial"/>
                <a:cs typeface="Arial"/>
              </a:rPr>
              <a:t>a</a:t>
            </a:r>
            <a:r>
              <a:rPr sz="2400" dirty="0">
                <a:latin typeface="Arial"/>
                <a:cs typeface="Arial"/>
              </a:rPr>
              <a:t>nd</a:t>
            </a:r>
            <a:r>
              <a:rPr sz="2400" spc="159" dirty="0">
                <a:latin typeface="Arial"/>
                <a:cs typeface="Arial"/>
              </a:rPr>
              <a:t> </a:t>
            </a:r>
            <a:r>
              <a:rPr sz="2400" dirty="0">
                <a:latin typeface="Arial"/>
                <a:cs typeface="Arial"/>
              </a:rPr>
              <a:t>the</a:t>
            </a:r>
            <a:r>
              <a:rPr sz="2400" spc="164" dirty="0">
                <a:latin typeface="Arial"/>
                <a:cs typeface="Arial"/>
              </a:rPr>
              <a:t> </a:t>
            </a:r>
            <a:r>
              <a:rPr sz="2400" dirty="0">
                <a:latin typeface="Arial"/>
                <a:cs typeface="Arial"/>
              </a:rPr>
              <a:t>infor</a:t>
            </a:r>
            <a:r>
              <a:rPr sz="2400" spc="9" dirty="0">
                <a:latin typeface="Arial"/>
                <a:cs typeface="Arial"/>
              </a:rPr>
              <a:t>m</a:t>
            </a:r>
            <a:r>
              <a:rPr sz="2400" dirty="0">
                <a:latin typeface="Arial"/>
                <a:cs typeface="Arial"/>
              </a:rPr>
              <a:t>ation</a:t>
            </a:r>
            <a:endParaRPr sz="2400">
              <a:latin typeface="Arial"/>
              <a:cs typeface="Arial"/>
            </a:endParaRPr>
          </a:p>
          <a:p>
            <a:pPr marL="12700" marR="45720">
              <a:lnSpc>
                <a:spcPct val="95825"/>
              </a:lnSpc>
            </a:pPr>
            <a:r>
              <a:rPr sz="2400" b="1" dirty="0">
                <a:solidFill>
                  <a:srgbClr val="FF0000"/>
                </a:solidFill>
                <a:latin typeface="Arial"/>
                <a:cs typeface="Arial"/>
              </a:rPr>
              <a:t>per</a:t>
            </a:r>
            <a:r>
              <a:rPr sz="2400" b="1" spc="-4" dirty="0">
                <a:solidFill>
                  <a:srgbClr val="FF0000"/>
                </a:solidFill>
                <a:latin typeface="Arial"/>
                <a:cs typeface="Arial"/>
              </a:rPr>
              <a:t> </a:t>
            </a:r>
            <a:r>
              <a:rPr sz="2400" b="1" dirty="0">
                <a:solidFill>
                  <a:srgbClr val="FF0000"/>
                </a:solidFill>
                <a:latin typeface="Arial"/>
                <a:cs typeface="Arial"/>
              </a:rPr>
              <a:t>the repo</a:t>
            </a:r>
            <a:r>
              <a:rPr sz="2400" b="1" spc="4" dirty="0">
                <a:solidFill>
                  <a:srgbClr val="FF0000"/>
                </a:solidFill>
                <a:latin typeface="Arial"/>
                <a:cs typeface="Arial"/>
              </a:rPr>
              <a:t>r</a:t>
            </a:r>
            <a:r>
              <a:rPr sz="2400" b="1" dirty="0">
                <a:solidFill>
                  <a:srgbClr val="FF0000"/>
                </a:solidFill>
                <a:latin typeface="Arial"/>
                <a:cs typeface="Arial"/>
              </a:rPr>
              <a:t>t hie</a:t>
            </a:r>
            <a:r>
              <a:rPr sz="2400" b="1" spc="4" dirty="0">
                <a:solidFill>
                  <a:srgbClr val="FF0000"/>
                </a:solidFill>
                <a:latin typeface="Arial"/>
                <a:cs typeface="Arial"/>
              </a:rPr>
              <a:t>r</a:t>
            </a:r>
            <a:r>
              <a:rPr sz="2400" b="1" dirty="0">
                <a:solidFill>
                  <a:srgbClr val="FF0000"/>
                </a:solidFill>
                <a:latin typeface="Arial"/>
                <a:cs typeface="Arial"/>
              </a:rPr>
              <a:t>arch</a:t>
            </a:r>
            <a:r>
              <a:rPr sz="2400" b="1" spc="-19" dirty="0">
                <a:solidFill>
                  <a:srgbClr val="FF0000"/>
                </a:solidFill>
                <a:latin typeface="Arial"/>
                <a:cs typeface="Arial"/>
              </a:rPr>
              <a:t>y</a:t>
            </a:r>
            <a:r>
              <a:rPr sz="2400" b="1" dirty="0">
                <a:solidFill>
                  <a:srgbClr val="FF0000"/>
                </a:solidFill>
                <a:latin typeface="Arial"/>
                <a:cs typeface="Arial"/>
              </a:rPr>
              <a:t>)</a:t>
            </a:r>
            <a:endParaRPr sz="2400">
              <a:latin typeface="Arial"/>
              <a:cs typeface="Arial"/>
            </a:endParaRPr>
          </a:p>
        </p:txBody>
      </p:sp>
      <p:sp>
        <p:nvSpPr>
          <p:cNvPr id="1049019" name="object 13"/>
          <p:cNvSpPr txBox="1"/>
          <p:nvPr/>
        </p:nvSpPr>
        <p:spPr>
          <a:xfrm>
            <a:off x="2212341" y="4560728"/>
            <a:ext cx="2706141"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you</a:t>
            </a:r>
            <a:r>
              <a:rPr sz="2400" spc="-9" dirty="0">
                <a:latin typeface="Arial"/>
                <a:cs typeface="Arial"/>
              </a:rPr>
              <a:t> </a:t>
            </a:r>
            <a:r>
              <a:rPr sz="2400" dirty="0">
                <a:latin typeface="Arial"/>
                <a:cs typeface="Arial"/>
              </a:rPr>
              <a:t>wish</a:t>
            </a:r>
            <a:r>
              <a:rPr sz="2400" spc="4" dirty="0">
                <a:latin typeface="Arial"/>
                <a:cs typeface="Arial"/>
              </a:rPr>
              <a:t> t</a:t>
            </a:r>
            <a:r>
              <a:rPr sz="2400" dirty="0">
                <a:latin typeface="Arial"/>
                <a:cs typeface="Arial"/>
              </a:rPr>
              <a:t>o</a:t>
            </a:r>
            <a:r>
              <a:rPr sz="2400" spc="-4" dirty="0">
                <a:latin typeface="Arial"/>
                <a:cs typeface="Arial"/>
              </a:rPr>
              <a:t> </a:t>
            </a:r>
            <a:r>
              <a:rPr sz="2400" dirty="0">
                <a:latin typeface="Arial"/>
                <a:cs typeface="Arial"/>
              </a:rPr>
              <a:t>conve</a:t>
            </a:r>
            <a:r>
              <a:rPr sz="2400" spc="-184" dirty="0">
                <a:latin typeface="Arial"/>
                <a:cs typeface="Arial"/>
              </a:rPr>
              <a:t>y</a:t>
            </a:r>
            <a:r>
              <a:rPr sz="2400" dirty="0">
                <a:latin typeface="Arial"/>
                <a:cs typeface="Arial"/>
              </a:rPr>
              <a:t>.</a:t>
            </a:r>
            <a:endParaRPr sz="2400">
              <a:latin typeface="Arial"/>
              <a:cs typeface="Arial"/>
            </a:endParaRPr>
          </a:p>
        </p:txBody>
      </p:sp>
      <p:sp>
        <p:nvSpPr>
          <p:cNvPr id="1049020" name="object 12"/>
          <p:cNvSpPr txBox="1"/>
          <p:nvPr/>
        </p:nvSpPr>
        <p:spPr>
          <a:xfrm>
            <a:off x="5017135" y="4560728"/>
            <a:ext cx="562152" cy="330200"/>
          </a:xfrm>
          <a:prstGeom prst="rect">
            <a:avLst/>
          </a:prstGeom>
        </p:spPr>
        <p:txBody>
          <a:bodyPr wrap="square" lIns="0" tIns="0" rIns="0" bIns="0" rtlCol="0">
            <a:noAutofit/>
          </a:bodyPr>
          <a:lstStyle/>
          <a:p>
            <a:pPr marL="12700">
              <a:lnSpc>
                <a:spcPts val="2555"/>
              </a:lnSpc>
              <a:spcBef>
                <a:spcPts val="127"/>
              </a:spcBef>
            </a:pPr>
            <a:r>
              <a:rPr sz="2400" b="1" dirty="0">
                <a:solidFill>
                  <a:srgbClr val="FF0000"/>
                </a:solidFill>
                <a:latin typeface="Arial"/>
                <a:cs typeface="Arial"/>
              </a:rPr>
              <a:t>(As</a:t>
            </a:r>
            <a:endParaRPr sz="2400">
              <a:latin typeface="Arial"/>
              <a:cs typeface="Arial"/>
            </a:endParaRPr>
          </a:p>
        </p:txBody>
      </p:sp>
      <p:sp>
        <p:nvSpPr>
          <p:cNvPr id="1049021" name="object 11"/>
          <p:cNvSpPr txBox="1"/>
          <p:nvPr/>
        </p:nvSpPr>
        <p:spPr>
          <a:xfrm>
            <a:off x="2212341" y="5292502"/>
            <a:ext cx="3238017" cy="330200"/>
          </a:xfrm>
          <a:prstGeom prst="rect">
            <a:avLst/>
          </a:prstGeom>
        </p:spPr>
        <p:txBody>
          <a:bodyPr wrap="square" lIns="0" tIns="0" rIns="0" bIns="0" rtlCol="0">
            <a:noAutofit/>
          </a:bodyPr>
          <a:lstStyle/>
          <a:p>
            <a:pPr marL="12700">
              <a:lnSpc>
                <a:spcPts val="2555"/>
              </a:lnSpc>
              <a:spcBef>
                <a:spcPts val="127"/>
              </a:spcBef>
            </a:pPr>
            <a:r>
              <a:rPr sz="2400" b="1" dirty="0">
                <a:latin typeface="Arial"/>
                <a:cs typeface="Arial"/>
              </a:rPr>
              <a:t>Sum</a:t>
            </a:r>
            <a:r>
              <a:rPr sz="2400" b="1" spc="4" dirty="0">
                <a:latin typeface="Arial"/>
                <a:cs typeface="Arial"/>
              </a:rPr>
              <a:t>m</a:t>
            </a:r>
            <a:r>
              <a:rPr sz="2400" b="1" dirty="0">
                <a:latin typeface="Arial"/>
                <a:cs typeface="Arial"/>
              </a:rPr>
              <a:t>a</a:t>
            </a:r>
            <a:r>
              <a:rPr sz="2400" b="1" spc="14" dirty="0">
                <a:latin typeface="Arial"/>
                <a:cs typeface="Arial"/>
              </a:rPr>
              <a:t>r</a:t>
            </a:r>
            <a:r>
              <a:rPr sz="2400" b="1" spc="-9" dirty="0">
                <a:latin typeface="Arial"/>
                <a:cs typeface="Arial"/>
              </a:rPr>
              <a:t>y</a:t>
            </a:r>
            <a:r>
              <a:rPr sz="2400" b="1" spc="14" dirty="0">
                <a:latin typeface="Arial"/>
                <a:cs typeface="Arial"/>
              </a:rPr>
              <a:t>/</a:t>
            </a:r>
            <a:r>
              <a:rPr sz="2400" b="1" dirty="0">
                <a:latin typeface="Arial"/>
                <a:cs typeface="Arial"/>
              </a:rPr>
              <a:t>conclus</a:t>
            </a:r>
            <a:r>
              <a:rPr sz="2400" b="1" spc="4" dirty="0">
                <a:latin typeface="Arial"/>
                <a:cs typeface="Arial"/>
              </a:rPr>
              <a:t>i</a:t>
            </a:r>
            <a:r>
              <a:rPr sz="2400" b="1" spc="-9" dirty="0">
                <a:latin typeface="Arial"/>
                <a:cs typeface="Arial"/>
              </a:rPr>
              <a:t>o</a:t>
            </a:r>
            <a:r>
              <a:rPr sz="2400" b="1" spc="-19" dirty="0">
                <a:latin typeface="Arial"/>
                <a:cs typeface="Arial"/>
              </a:rPr>
              <a:t>n</a:t>
            </a:r>
            <a:r>
              <a:rPr sz="2400" b="1" dirty="0">
                <a:latin typeface="Arial"/>
                <a:cs typeface="Arial"/>
              </a:rPr>
              <a:t>.</a:t>
            </a:r>
            <a:endParaRPr sz="2400">
              <a:latin typeface="Arial"/>
              <a:cs typeface="Arial"/>
            </a:endParaRPr>
          </a:p>
        </p:txBody>
      </p:sp>
      <p:sp>
        <p:nvSpPr>
          <p:cNvPr id="1049022" name="object 10"/>
          <p:cNvSpPr txBox="1"/>
          <p:nvPr/>
        </p:nvSpPr>
        <p:spPr>
          <a:xfrm>
            <a:off x="5571872" y="5292502"/>
            <a:ext cx="274421"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a:t>
            </a:r>
            <a:endParaRPr sz="2400">
              <a:latin typeface="Arial"/>
              <a:cs typeface="Arial"/>
            </a:endParaRPr>
          </a:p>
        </p:txBody>
      </p:sp>
      <p:sp>
        <p:nvSpPr>
          <p:cNvPr id="1049023" name="object 9"/>
          <p:cNvSpPr txBox="1"/>
          <p:nvPr/>
        </p:nvSpPr>
        <p:spPr>
          <a:xfrm>
            <a:off x="5948553" y="5292502"/>
            <a:ext cx="545388"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few</a:t>
            </a:r>
            <a:endParaRPr sz="2400">
              <a:latin typeface="Arial"/>
              <a:cs typeface="Arial"/>
            </a:endParaRPr>
          </a:p>
        </p:txBody>
      </p:sp>
      <p:sp>
        <p:nvSpPr>
          <p:cNvPr id="1049024" name="object 8"/>
          <p:cNvSpPr txBox="1"/>
          <p:nvPr/>
        </p:nvSpPr>
        <p:spPr>
          <a:xfrm>
            <a:off x="6614542" y="5292502"/>
            <a:ext cx="851103"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s</a:t>
            </a:r>
            <a:r>
              <a:rPr sz="2400" spc="4" dirty="0">
                <a:latin typeface="Arial"/>
                <a:cs typeface="Arial"/>
              </a:rPr>
              <a:t>l</a:t>
            </a:r>
            <a:r>
              <a:rPr sz="2400" dirty="0">
                <a:latin typeface="Arial"/>
                <a:cs typeface="Arial"/>
              </a:rPr>
              <a:t>ides</a:t>
            </a:r>
            <a:endParaRPr sz="2400">
              <a:latin typeface="Arial"/>
              <a:cs typeface="Arial"/>
            </a:endParaRPr>
          </a:p>
        </p:txBody>
      </p:sp>
      <p:sp>
        <p:nvSpPr>
          <p:cNvPr id="1049025" name="object 7"/>
          <p:cNvSpPr txBox="1"/>
          <p:nvPr/>
        </p:nvSpPr>
        <p:spPr>
          <a:xfrm>
            <a:off x="7585710" y="5292502"/>
            <a:ext cx="579526"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that</a:t>
            </a:r>
            <a:endParaRPr sz="2400">
              <a:latin typeface="Arial"/>
              <a:cs typeface="Arial"/>
            </a:endParaRPr>
          </a:p>
        </p:txBody>
      </p:sp>
      <p:sp>
        <p:nvSpPr>
          <p:cNvPr id="1049026" name="object 6"/>
          <p:cNvSpPr txBox="1"/>
          <p:nvPr/>
        </p:nvSpPr>
        <p:spPr>
          <a:xfrm>
            <a:off x="8286751" y="5292502"/>
            <a:ext cx="1562811"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su</a:t>
            </a:r>
            <a:r>
              <a:rPr sz="2400" spc="4" dirty="0">
                <a:latin typeface="Arial"/>
                <a:cs typeface="Arial"/>
              </a:rPr>
              <a:t>m</a:t>
            </a:r>
            <a:r>
              <a:rPr sz="2400" dirty="0">
                <a:latin typeface="Arial"/>
                <a:cs typeface="Arial"/>
              </a:rPr>
              <a:t>m</a:t>
            </a:r>
            <a:r>
              <a:rPr sz="2400" spc="4" dirty="0">
                <a:latin typeface="Arial"/>
                <a:cs typeface="Arial"/>
              </a:rPr>
              <a:t>a</a:t>
            </a:r>
            <a:r>
              <a:rPr sz="2400" dirty="0">
                <a:latin typeface="Arial"/>
                <a:cs typeface="Arial"/>
              </a:rPr>
              <a:t>rize</a:t>
            </a:r>
            <a:endParaRPr sz="2400">
              <a:latin typeface="Arial"/>
              <a:cs typeface="Arial"/>
            </a:endParaRPr>
          </a:p>
        </p:txBody>
      </p:sp>
      <p:sp>
        <p:nvSpPr>
          <p:cNvPr id="1049027" name="object 5"/>
          <p:cNvSpPr txBox="1"/>
          <p:nvPr/>
        </p:nvSpPr>
        <p:spPr>
          <a:xfrm>
            <a:off x="9969500" y="5292502"/>
            <a:ext cx="663956"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your</a:t>
            </a:r>
            <a:endParaRPr sz="2400">
              <a:latin typeface="Arial"/>
              <a:cs typeface="Arial"/>
            </a:endParaRPr>
          </a:p>
        </p:txBody>
      </p:sp>
      <p:sp>
        <p:nvSpPr>
          <p:cNvPr id="1049028" name="object 4"/>
          <p:cNvSpPr txBox="1"/>
          <p:nvPr/>
        </p:nvSpPr>
        <p:spPr>
          <a:xfrm>
            <a:off x="2212340" y="5655264"/>
            <a:ext cx="7545730"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pre</a:t>
            </a:r>
            <a:r>
              <a:rPr sz="2400" spc="4" dirty="0">
                <a:latin typeface="Arial"/>
                <a:cs typeface="Arial"/>
              </a:rPr>
              <a:t>s</a:t>
            </a:r>
            <a:r>
              <a:rPr sz="2400" dirty="0">
                <a:latin typeface="Arial"/>
                <a:cs typeface="Arial"/>
              </a:rPr>
              <a:t>enta</a:t>
            </a:r>
            <a:r>
              <a:rPr sz="2400" spc="4" dirty="0">
                <a:latin typeface="Arial"/>
                <a:cs typeface="Arial"/>
              </a:rPr>
              <a:t>t</a:t>
            </a:r>
            <a:r>
              <a:rPr sz="2400" dirty="0">
                <a:latin typeface="Arial"/>
                <a:cs typeface="Arial"/>
              </a:rPr>
              <a:t>ion</a:t>
            </a:r>
            <a:r>
              <a:rPr sz="2400" spc="-4" dirty="0">
                <a:latin typeface="Arial"/>
                <a:cs typeface="Arial"/>
              </a:rPr>
              <a:t> </a:t>
            </a:r>
            <a:r>
              <a:rPr sz="2400" dirty="0">
                <a:latin typeface="Arial"/>
                <a:cs typeface="Arial"/>
              </a:rPr>
              <a:t>and</a:t>
            </a:r>
            <a:r>
              <a:rPr sz="2400" spc="9" dirty="0">
                <a:latin typeface="Arial"/>
                <a:cs typeface="Arial"/>
              </a:rPr>
              <a:t> </a:t>
            </a:r>
            <a:r>
              <a:rPr sz="2400" dirty="0">
                <a:latin typeface="Arial"/>
                <a:cs typeface="Arial"/>
              </a:rPr>
              <a:t>perhaps</a:t>
            </a:r>
            <a:r>
              <a:rPr sz="2400" spc="14" dirty="0">
                <a:latin typeface="Arial"/>
                <a:cs typeface="Arial"/>
              </a:rPr>
              <a:t> </a:t>
            </a:r>
            <a:r>
              <a:rPr sz="2400" dirty="0">
                <a:latin typeface="Arial"/>
                <a:cs typeface="Arial"/>
              </a:rPr>
              <a:t>identify</a:t>
            </a:r>
            <a:r>
              <a:rPr sz="2400" spc="9" dirty="0">
                <a:latin typeface="Arial"/>
                <a:cs typeface="Arial"/>
              </a:rPr>
              <a:t> </a:t>
            </a:r>
            <a:r>
              <a:rPr sz="2400" dirty="0">
                <a:latin typeface="Arial"/>
                <a:cs typeface="Arial"/>
              </a:rPr>
              <a:t>areas</a:t>
            </a:r>
            <a:r>
              <a:rPr sz="2400" spc="9" dirty="0">
                <a:latin typeface="Arial"/>
                <a:cs typeface="Arial"/>
              </a:rPr>
              <a:t> </a:t>
            </a:r>
            <a:r>
              <a:rPr sz="2400" dirty="0">
                <a:latin typeface="Arial"/>
                <a:cs typeface="Arial"/>
              </a:rPr>
              <a:t>of fu</a:t>
            </a:r>
            <a:r>
              <a:rPr sz="2400" spc="4" dirty="0">
                <a:latin typeface="Arial"/>
                <a:cs typeface="Arial"/>
              </a:rPr>
              <a:t>r</a:t>
            </a:r>
            <a:r>
              <a:rPr sz="2400" dirty="0">
                <a:latin typeface="Arial"/>
                <a:cs typeface="Arial"/>
              </a:rPr>
              <a:t>ther</a:t>
            </a:r>
            <a:r>
              <a:rPr sz="2400" spc="-9" dirty="0">
                <a:latin typeface="Arial"/>
                <a:cs typeface="Arial"/>
              </a:rPr>
              <a:t> </a:t>
            </a:r>
            <a:r>
              <a:rPr sz="2400" dirty="0">
                <a:latin typeface="Arial"/>
                <a:cs typeface="Arial"/>
              </a:rPr>
              <a:t>work.</a:t>
            </a:r>
            <a:endParaRPr sz="2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object 16"/>
          <p:cNvSpPr txBox="1"/>
          <p:nvPr/>
        </p:nvSpPr>
        <p:spPr>
          <a:xfrm>
            <a:off x="3418714" y="698649"/>
            <a:ext cx="6185763" cy="482600"/>
          </a:xfrm>
          <a:prstGeom prst="rect">
            <a:avLst/>
          </a:prstGeom>
        </p:spPr>
        <p:txBody>
          <a:bodyPr wrap="square" lIns="0" tIns="0" rIns="0" bIns="0" rtlCol="0">
            <a:noAutofit/>
          </a:bodyPr>
          <a:lstStyle/>
          <a:p>
            <a:pPr marL="12700">
              <a:lnSpc>
                <a:spcPts val="3775"/>
              </a:lnSpc>
              <a:spcBef>
                <a:spcPts val="188"/>
              </a:spcBef>
            </a:pPr>
            <a:r>
              <a:rPr sz="3600" dirty="0">
                <a:latin typeface="Times New Roman"/>
                <a:cs typeface="Times New Roman"/>
              </a:rPr>
              <a:t>Structur</a:t>
            </a:r>
            <a:r>
              <a:rPr sz="3600" spc="-9" dirty="0">
                <a:latin typeface="Times New Roman"/>
                <a:cs typeface="Times New Roman"/>
              </a:rPr>
              <a:t>i</a:t>
            </a:r>
            <a:r>
              <a:rPr sz="3600" dirty="0">
                <a:latin typeface="Times New Roman"/>
                <a:cs typeface="Times New Roman"/>
              </a:rPr>
              <a:t>ng the Presentation: </a:t>
            </a:r>
            <a:r>
              <a:rPr sz="2400" dirty="0">
                <a:latin typeface="Times New Roman"/>
                <a:cs typeface="Times New Roman"/>
              </a:rPr>
              <a:t>Sl</a:t>
            </a:r>
            <a:r>
              <a:rPr sz="2400" spc="4" dirty="0">
                <a:latin typeface="Times New Roman"/>
                <a:cs typeface="Times New Roman"/>
              </a:rPr>
              <a:t>i</a:t>
            </a:r>
            <a:r>
              <a:rPr sz="2400" dirty="0">
                <a:latin typeface="Times New Roman"/>
                <a:cs typeface="Times New Roman"/>
              </a:rPr>
              <a:t>des</a:t>
            </a:r>
            <a:endParaRPr sz="2400">
              <a:latin typeface="Times New Roman"/>
              <a:cs typeface="Times New Roman"/>
            </a:endParaRPr>
          </a:p>
        </p:txBody>
      </p:sp>
      <p:sp>
        <p:nvSpPr>
          <p:cNvPr id="27" name="TextBox 26"/>
          <p:cNvSpPr txBox="1"/>
          <p:nvPr/>
        </p:nvSpPr>
        <p:spPr>
          <a:xfrm>
            <a:off x="1489166" y="1841862"/>
            <a:ext cx="8177348" cy="2616101"/>
          </a:xfrm>
          <a:prstGeom prst="rect">
            <a:avLst/>
          </a:prstGeom>
          <a:noFill/>
        </p:spPr>
        <p:txBody>
          <a:bodyPr wrap="square" rtlCol="0">
            <a:spAutoFit/>
          </a:bodyPr>
          <a:lstStyle/>
          <a:p>
            <a:r>
              <a:rPr lang="en-US" sz="2800" b="1" dirty="0">
                <a:latin typeface="+mj-lt"/>
                <a:cs typeface="Arial"/>
              </a:rPr>
              <a:t>Proper</a:t>
            </a:r>
            <a:r>
              <a:rPr lang="en-US" sz="2800" b="1" spc="-19" dirty="0">
                <a:latin typeface="+mj-lt"/>
                <a:cs typeface="Arial"/>
              </a:rPr>
              <a:t> </a:t>
            </a:r>
            <a:r>
              <a:rPr lang="en-US" sz="2800" b="1" dirty="0">
                <a:latin typeface="+mj-lt"/>
                <a:cs typeface="Arial"/>
              </a:rPr>
              <a:t>content: </a:t>
            </a:r>
          </a:p>
          <a:p>
            <a:pPr>
              <a:buFont typeface="Wingdings" pitchFamily="2" charset="2"/>
              <a:buChar char="§"/>
            </a:pPr>
            <a:r>
              <a:rPr lang="en-US" sz="2400" dirty="0">
                <a:latin typeface="+mj-lt"/>
                <a:cs typeface="Arial"/>
              </a:rPr>
              <a:t>List points rather than putting the entire paragraph</a:t>
            </a:r>
          </a:p>
          <a:p>
            <a:pPr>
              <a:buFont typeface="Wingdings" pitchFamily="2" charset="2"/>
              <a:buChar char="§"/>
            </a:pPr>
            <a:r>
              <a:rPr lang="en-US" sz="2400" dirty="0">
                <a:latin typeface="+mj-lt"/>
                <a:cs typeface="Arial"/>
              </a:rPr>
              <a:t>Don’t put extensive animations</a:t>
            </a:r>
          </a:p>
          <a:p>
            <a:endParaRPr lang="en-US" dirty="0">
              <a:latin typeface="+mj-lt"/>
              <a:cs typeface="Arial"/>
            </a:endParaRPr>
          </a:p>
          <a:p>
            <a:r>
              <a:rPr lang="en-US" sz="2800" b="1" dirty="0">
                <a:latin typeface="+mj-lt"/>
                <a:cs typeface="Arial"/>
              </a:rPr>
              <a:t>Proper Formatting: </a:t>
            </a:r>
          </a:p>
          <a:p>
            <a:r>
              <a:rPr lang="en-US" sz="2400" dirty="0">
                <a:latin typeface="+mj-lt"/>
                <a:cs typeface="Arial"/>
              </a:rPr>
              <a:t>Design font, font size,  text color , etc.</a:t>
            </a:r>
          </a:p>
          <a:p>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8" name="object 22"/>
          <p:cNvSpPr txBox="1"/>
          <p:nvPr/>
        </p:nvSpPr>
        <p:spPr>
          <a:xfrm>
            <a:off x="2630830" y="698649"/>
            <a:ext cx="6549898" cy="482600"/>
          </a:xfrm>
          <a:prstGeom prst="rect">
            <a:avLst/>
          </a:prstGeom>
        </p:spPr>
        <p:txBody>
          <a:bodyPr wrap="square" lIns="0" tIns="0" rIns="0" bIns="0" rtlCol="0">
            <a:noAutofit/>
          </a:bodyPr>
          <a:lstStyle/>
          <a:p>
            <a:pPr marL="12700">
              <a:lnSpc>
                <a:spcPts val="3775"/>
              </a:lnSpc>
              <a:spcBef>
                <a:spcPts val="188"/>
              </a:spcBef>
            </a:pPr>
            <a:r>
              <a:rPr sz="3600" dirty="0">
                <a:latin typeface="Times New Roman"/>
                <a:cs typeface="Times New Roman"/>
              </a:rPr>
              <a:t>Structur</a:t>
            </a:r>
            <a:r>
              <a:rPr sz="3600" spc="-9" dirty="0">
                <a:latin typeface="Times New Roman"/>
                <a:cs typeface="Times New Roman"/>
              </a:rPr>
              <a:t>i</a:t>
            </a:r>
            <a:r>
              <a:rPr sz="3600" dirty="0">
                <a:latin typeface="Times New Roman"/>
                <a:cs typeface="Times New Roman"/>
              </a:rPr>
              <a:t>ng the Presentation: </a:t>
            </a:r>
            <a:r>
              <a:rPr sz="2400" dirty="0">
                <a:latin typeface="Times New Roman"/>
                <a:cs typeface="Times New Roman"/>
              </a:rPr>
              <a:t>E</a:t>
            </a:r>
            <a:r>
              <a:rPr sz="2400" spc="-59" dirty="0">
                <a:latin typeface="Times New Roman"/>
                <a:cs typeface="Times New Roman"/>
              </a:rPr>
              <a:t>f</a:t>
            </a:r>
            <a:r>
              <a:rPr sz="2400" dirty="0">
                <a:latin typeface="Times New Roman"/>
                <a:cs typeface="Times New Roman"/>
              </a:rPr>
              <a:t>fect</a:t>
            </a:r>
            <a:r>
              <a:rPr sz="2400" spc="4" dirty="0">
                <a:latin typeface="Times New Roman"/>
                <a:cs typeface="Times New Roman"/>
              </a:rPr>
              <a:t>i</a:t>
            </a:r>
            <a:r>
              <a:rPr sz="2400" dirty="0">
                <a:latin typeface="Times New Roman"/>
                <a:cs typeface="Times New Roman"/>
              </a:rPr>
              <a:t>ve</a:t>
            </a:r>
            <a:endParaRPr sz="2400">
              <a:latin typeface="Times New Roman"/>
              <a:cs typeface="Times New Roman"/>
            </a:endParaRPr>
          </a:p>
        </p:txBody>
      </p:sp>
      <p:sp>
        <p:nvSpPr>
          <p:cNvPr id="1049049" name="object 21"/>
          <p:cNvSpPr txBox="1"/>
          <p:nvPr/>
        </p:nvSpPr>
        <p:spPr>
          <a:xfrm>
            <a:off x="9161730" y="821281"/>
            <a:ext cx="1206195" cy="330200"/>
          </a:xfrm>
          <a:prstGeom prst="rect">
            <a:avLst/>
          </a:prstGeom>
        </p:spPr>
        <p:txBody>
          <a:bodyPr wrap="square" lIns="0" tIns="0" rIns="0" bIns="0" rtlCol="0">
            <a:noAutofit/>
          </a:bodyPr>
          <a:lstStyle/>
          <a:p>
            <a:pPr marL="12700">
              <a:lnSpc>
                <a:spcPts val="2550"/>
              </a:lnSpc>
              <a:spcBef>
                <a:spcPts val="127"/>
              </a:spcBef>
            </a:pPr>
            <a:r>
              <a:rPr sz="2400" dirty="0">
                <a:latin typeface="Times New Roman"/>
                <a:cs typeface="Times New Roman"/>
              </a:rPr>
              <a:t>Speak</a:t>
            </a:r>
            <a:r>
              <a:rPr sz="2400" spc="4" dirty="0">
                <a:latin typeface="Times New Roman"/>
                <a:cs typeface="Times New Roman"/>
              </a:rPr>
              <a:t>i</a:t>
            </a:r>
            <a:r>
              <a:rPr sz="2400" dirty="0">
                <a:latin typeface="Times New Roman"/>
                <a:cs typeface="Times New Roman"/>
              </a:rPr>
              <a:t>ng</a:t>
            </a:r>
            <a:endParaRPr sz="2400">
              <a:latin typeface="Times New Roman"/>
              <a:cs typeface="Times New Roman"/>
            </a:endParaRPr>
          </a:p>
        </p:txBody>
      </p:sp>
      <p:sp>
        <p:nvSpPr>
          <p:cNvPr id="1049050" name="object 20"/>
          <p:cNvSpPr txBox="1"/>
          <p:nvPr/>
        </p:nvSpPr>
        <p:spPr>
          <a:xfrm>
            <a:off x="2212340" y="1760004"/>
            <a:ext cx="177952" cy="330504"/>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
        <p:nvSpPr>
          <p:cNvPr id="1049051" name="object 19"/>
          <p:cNvSpPr txBox="1"/>
          <p:nvPr/>
        </p:nvSpPr>
        <p:spPr>
          <a:xfrm>
            <a:off x="2494585" y="1760004"/>
            <a:ext cx="5553611" cy="330504"/>
          </a:xfrm>
          <a:prstGeom prst="rect">
            <a:avLst/>
          </a:prstGeom>
        </p:spPr>
        <p:txBody>
          <a:bodyPr wrap="square" lIns="0" tIns="0" rIns="0" bIns="0" rtlCol="0">
            <a:noAutofit/>
          </a:bodyPr>
          <a:lstStyle/>
          <a:p>
            <a:pPr marL="12700">
              <a:lnSpc>
                <a:spcPts val="2555"/>
              </a:lnSpc>
              <a:spcBef>
                <a:spcPts val="127"/>
              </a:spcBef>
            </a:pPr>
            <a:r>
              <a:rPr sz="2400" b="1" dirty="0">
                <a:latin typeface="Arial"/>
                <a:cs typeface="Arial"/>
              </a:rPr>
              <a:t>Communicate</a:t>
            </a:r>
            <a:r>
              <a:rPr sz="2400" b="1" spc="-25" dirty="0">
                <a:latin typeface="Arial"/>
                <a:cs typeface="Arial"/>
              </a:rPr>
              <a:t> </a:t>
            </a:r>
            <a:r>
              <a:rPr sz="2400" b="1" spc="-44" dirty="0">
                <a:latin typeface="Arial"/>
                <a:cs typeface="Arial"/>
              </a:rPr>
              <a:t>W</a:t>
            </a:r>
            <a:r>
              <a:rPr sz="2400" b="1" dirty="0">
                <a:latin typeface="Arial"/>
                <a:cs typeface="Arial"/>
              </a:rPr>
              <a:t>ell:</a:t>
            </a:r>
            <a:r>
              <a:rPr sz="2400" b="1" spc="-14" dirty="0">
                <a:latin typeface="Arial"/>
                <a:cs typeface="Arial"/>
              </a:rPr>
              <a:t> </a:t>
            </a:r>
            <a:r>
              <a:rPr sz="2400" dirty="0">
                <a:latin typeface="Arial"/>
                <a:cs typeface="Arial"/>
              </a:rPr>
              <a:t>Standard la</a:t>
            </a:r>
            <a:r>
              <a:rPr sz="2400" spc="-4" dirty="0">
                <a:latin typeface="Arial"/>
                <a:cs typeface="Arial"/>
              </a:rPr>
              <a:t>n</a:t>
            </a:r>
            <a:r>
              <a:rPr sz="2400" dirty="0">
                <a:latin typeface="Arial"/>
                <a:cs typeface="Arial"/>
              </a:rPr>
              <a:t>guage</a:t>
            </a:r>
            <a:endParaRPr sz="2400">
              <a:latin typeface="Arial"/>
              <a:cs typeface="Arial"/>
            </a:endParaRPr>
          </a:p>
        </p:txBody>
      </p:sp>
      <p:sp>
        <p:nvSpPr>
          <p:cNvPr id="1049052" name="object 18"/>
          <p:cNvSpPr txBox="1"/>
          <p:nvPr/>
        </p:nvSpPr>
        <p:spPr>
          <a:xfrm>
            <a:off x="2212340" y="2491771"/>
            <a:ext cx="177800"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
        <p:nvSpPr>
          <p:cNvPr id="1049053" name="object 17"/>
          <p:cNvSpPr txBox="1"/>
          <p:nvPr/>
        </p:nvSpPr>
        <p:spPr>
          <a:xfrm>
            <a:off x="2494584" y="2491771"/>
            <a:ext cx="3198088" cy="330200"/>
          </a:xfrm>
          <a:prstGeom prst="rect">
            <a:avLst/>
          </a:prstGeom>
        </p:spPr>
        <p:txBody>
          <a:bodyPr wrap="square" lIns="0" tIns="0" rIns="0" bIns="0" rtlCol="0">
            <a:noAutofit/>
          </a:bodyPr>
          <a:lstStyle/>
          <a:p>
            <a:pPr marL="12700">
              <a:lnSpc>
                <a:spcPts val="2555"/>
              </a:lnSpc>
              <a:spcBef>
                <a:spcPts val="127"/>
              </a:spcBef>
            </a:pPr>
            <a:r>
              <a:rPr sz="2400" b="1" dirty="0">
                <a:latin typeface="Arial"/>
                <a:cs typeface="Arial"/>
              </a:rPr>
              <a:t>Dress </a:t>
            </a:r>
            <a:r>
              <a:rPr sz="2400" b="1" spc="-44" dirty="0">
                <a:latin typeface="Arial"/>
                <a:cs typeface="Arial"/>
              </a:rPr>
              <a:t>W</a:t>
            </a:r>
            <a:r>
              <a:rPr sz="2400" b="1" dirty="0">
                <a:latin typeface="Arial"/>
                <a:cs typeface="Arial"/>
              </a:rPr>
              <a:t>el</a:t>
            </a:r>
            <a:r>
              <a:rPr sz="2400" b="1" spc="9" dirty="0">
                <a:latin typeface="Arial"/>
                <a:cs typeface="Arial"/>
              </a:rPr>
              <a:t>l</a:t>
            </a:r>
            <a:r>
              <a:rPr sz="2400" b="1" dirty="0">
                <a:latin typeface="Arial"/>
                <a:cs typeface="Arial"/>
              </a:rPr>
              <a:t>:</a:t>
            </a:r>
            <a:r>
              <a:rPr sz="2400" b="1" spc="-9" dirty="0">
                <a:latin typeface="Arial"/>
                <a:cs typeface="Arial"/>
              </a:rPr>
              <a:t> </a:t>
            </a:r>
            <a:r>
              <a:rPr sz="2400" dirty="0">
                <a:latin typeface="Arial"/>
                <a:cs typeface="Arial"/>
              </a:rPr>
              <a:t>Be fo</a:t>
            </a:r>
            <a:r>
              <a:rPr sz="2400" spc="4" dirty="0">
                <a:latin typeface="Arial"/>
                <a:cs typeface="Arial"/>
              </a:rPr>
              <a:t>r</a:t>
            </a:r>
            <a:r>
              <a:rPr sz="2400" dirty="0">
                <a:latin typeface="Arial"/>
                <a:cs typeface="Arial"/>
              </a:rPr>
              <a:t>m</a:t>
            </a:r>
            <a:r>
              <a:rPr sz="2400" spc="4" dirty="0">
                <a:latin typeface="Arial"/>
                <a:cs typeface="Arial"/>
              </a:rPr>
              <a:t>a</a:t>
            </a:r>
            <a:r>
              <a:rPr sz="2400" spc="-4" dirty="0">
                <a:latin typeface="Arial"/>
                <a:cs typeface="Arial"/>
              </a:rPr>
              <a:t>l</a:t>
            </a:r>
            <a:r>
              <a:rPr sz="2400" dirty="0">
                <a:latin typeface="Arial"/>
                <a:cs typeface="Arial"/>
              </a:rPr>
              <a:t>.</a:t>
            </a:r>
            <a:endParaRPr sz="2400">
              <a:latin typeface="Arial"/>
              <a:cs typeface="Arial"/>
            </a:endParaRPr>
          </a:p>
        </p:txBody>
      </p:sp>
      <p:sp>
        <p:nvSpPr>
          <p:cNvPr id="1049054" name="object 16"/>
          <p:cNvSpPr txBox="1"/>
          <p:nvPr/>
        </p:nvSpPr>
        <p:spPr>
          <a:xfrm>
            <a:off x="2212340" y="3223545"/>
            <a:ext cx="177800"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
        <p:nvSpPr>
          <p:cNvPr id="1049055" name="object 15"/>
          <p:cNvSpPr txBox="1"/>
          <p:nvPr/>
        </p:nvSpPr>
        <p:spPr>
          <a:xfrm>
            <a:off x="2494584" y="3223545"/>
            <a:ext cx="5619064" cy="330200"/>
          </a:xfrm>
          <a:prstGeom prst="rect">
            <a:avLst/>
          </a:prstGeom>
        </p:spPr>
        <p:txBody>
          <a:bodyPr wrap="square" lIns="0" tIns="0" rIns="0" bIns="0" rtlCol="0">
            <a:noAutofit/>
          </a:bodyPr>
          <a:lstStyle/>
          <a:p>
            <a:pPr marL="12700">
              <a:lnSpc>
                <a:spcPts val="2555"/>
              </a:lnSpc>
              <a:spcBef>
                <a:spcPts val="127"/>
              </a:spcBef>
            </a:pPr>
            <a:r>
              <a:rPr sz="2400" b="1" spc="-179" dirty="0">
                <a:latin typeface="Arial"/>
                <a:cs typeface="Arial"/>
              </a:rPr>
              <a:t>V</a:t>
            </a:r>
            <a:r>
              <a:rPr sz="2400" b="1" dirty="0">
                <a:latin typeface="Arial"/>
                <a:cs typeface="Arial"/>
              </a:rPr>
              <a:t>oice</a:t>
            </a:r>
            <a:r>
              <a:rPr sz="2400" b="1" spc="-9" dirty="0">
                <a:latin typeface="Arial"/>
                <a:cs typeface="Arial"/>
              </a:rPr>
              <a:t> </a:t>
            </a:r>
            <a:r>
              <a:rPr sz="2400" b="1" dirty="0">
                <a:latin typeface="Arial"/>
                <a:cs typeface="Arial"/>
              </a:rPr>
              <a:t>Proj</a:t>
            </a:r>
            <a:r>
              <a:rPr sz="2400" b="1" spc="4" dirty="0">
                <a:latin typeface="Arial"/>
                <a:cs typeface="Arial"/>
              </a:rPr>
              <a:t>e</a:t>
            </a:r>
            <a:r>
              <a:rPr sz="2400" b="1" dirty="0">
                <a:latin typeface="Arial"/>
                <a:cs typeface="Arial"/>
              </a:rPr>
              <a:t>ct</a:t>
            </a:r>
            <a:r>
              <a:rPr sz="2400" b="1" spc="4" dirty="0">
                <a:latin typeface="Arial"/>
                <a:cs typeface="Arial"/>
              </a:rPr>
              <a:t>i</a:t>
            </a:r>
            <a:r>
              <a:rPr sz="2400" b="1" dirty="0">
                <a:latin typeface="Arial"/>
                <a:cs typeface="Arial"/>
              </a:rPr>
              <a:t>o</a:t>
            </a:r>
            <a:r>
              <a:rPr sz="2400" b="1" spc="-9" dirty="0">
                <a:latin typeface="Arial"/>
                <a:cs typeface="Arial"/>
              </a:rPr>
              <a:t>n</a:t>
            </a:r>
            <a:r>
              <a:rPr sz="2400" b="1" dirty="0">
                <a:latin typeface="Arial"/>
                <a:cs typeface="Arial"/>
              </a:rPr>
              <a:t>:</a:t>
            </a:r>
            <a:r>
              <a:rPr sz="2400" b="1" spc="-9" dirty="0">
                <a:latin typeface="Arial"/>
                <a:cs typeface="Arial"/>
              </a:rPr>
              <a:t> </a:t>
            </a:r>
            <a:r>
              <a:rPr sz="2400" spc="-134" dirty="0">
                <a:latin typeface="Arial"/>
                <a:cs typeface="Arial"/>
              </a:rPr>
              <a:t>V</a:t>
            </a:r>
            <a:r>
              <a:rPr sz="2400" dirty="0">
                <a:latin typeface="Arial"/>
                <a:cs typeface="Arial"/>
              </a:rPr>
              <a:t>oice</a:t>
            </a:r>
            <a:r>
              <a:rPr sz="2400" spc="9" dirty="0">
                <a:latin typeface="Arial"/>
                <a:cs typeface="Arial"/>
              </a:rPr>
              <a:t> </a:t>
            </a:r>
            <a:r>
              <a:rPr sz="2400" dirty="0">
                <a:latin typeface="Arial"/>
                <a:cs typeface="Arial"/>
              </a:rPr>
              <a:t>level</a:t>
            </a:r>
            <a:r>
              <a:rPr sz="2400" spc="14" dirty="0">
                <a:latin typeface="Arial"/>
                <a:cs typeface="Arial"/>
              </a:rPr>
              <a:t> </a:t>
            </a:r>
            <a:r>
              <a:rPr sz="2400" dirty="0">
                <a:latin typeface="Arial"/>
                <a:cs typeface="Arial"/>
              </a:rPr>
              <a:t>and Cl</a:t>
            </a:r>
            <a:r>
              <a:rPr sz="2400" spc="-4" dirty="0">
                <a:latin typeface="Arial"/>
                <a:cs typeface="Arial"/>
              </a:rPr>
              <a:t>a</a:t>
            </a:r>
            <a:r>
              <a:rPr sz="2400" dirty="0">
                <a:latin typeface="Arial"/>
                <a:cs typeface="Arial"/>
              </a:rPr>
              <a:t>rity</a:t>
            </a:r>
            <a:endParaRPr sz="2400">
              <a:latin typeface="Arial"/>
              <a:cs typeface="Arial"/>
            </a:endParaRPr>
          </a:p>
        </p:txBody>
      </p:sp>
      <p:sp>
        <p:nvSpPr>
          <p:cNvPr id="1049056" name="object 14"/>
          <p:cNvSpPr txBox="1"/>
          <p:nvPr/>
        </p:nvSpPr>
        <p:spPr>
          <a:xfrm>
            <a:off x="2212340" y="3955065"/>
            <a:ext cx="177800"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
        <p:nvSpPr>
          <p:cNvPr id="1049057" name="object 13"/>
          <p:cNvSpPr txBox="1"/>
          <p:nvPr/>
        </p:nvSpPr>
        <p:spPr>
          <a:xfrm>
            <a:off x="2494585" y="3955065"/>
            <a:ext cx="6406743" cy="330200"/>
          </a:xfrm>
          <a:prstGeom prst="rect">
            <a:avLst/>
          </a:prstGeom>
        </p:spPr>
        <p:txBody>
          <a:bodyPr wrap="square" lIns="0" tIns="0" rIns="0" bIns="0" rtlCol="0">
            <a:noAutofit/>
          </a:bodyPr>
          <a:lstStyle/>
          <a:p>
            <a:pPr marL="12700">
              <a:lnSpc>
                <a:spcPts val="2555"/>
              </a:lnSpc>
              <a:spcBef>
                <a:spcPts val="127"/>
              </a:spcBef>
            </a:pPr>
            <a:r>
              <a:rPr sz="2400" b="1" dirty="0">
                <a:latin typeface="Arial"/>
                <a:cs typeface="Arial"/>
              </a:rPr>
              <a:t>E</a:t>
            </a:r>
            <a:r>
              <a:rPr sz="2400" b="1" spc="-25" dirty="0">
                <a:latin typeface="Arial"/>
                <a:cs typeface="Arial"/>
              </a:rPr>
              <a:t>y</a:t>
            </a:r>
            <a:r>
              <a:rPr sz="2400" b="1" dirty="0">
                <a:latin typeface="Arial"/>
                <a:cs typeface="Arial"/>
              </a:rPr>
              <a:t>e</a:t>
            </a:r>
            <a:r>
              <a:rPr sz="2400" b="1" spc="9" dirty="0">
                <a:latin typeface="Arial"/>
                <a:cs typeface="Arial"/>
              </a:rPr>
              <a:t> </a:t>
            </a:r>
            <a:r>
              <a:rPr sz="2400" b="1" dirty="0">
                <a:latin typeface="Arial"/>
                <a:cs typeface="Arial"/>
              </a:rPr>
              <a:t>Contact:</a:t>
            </a:r>
            <a:r>
              <a:rPr sz="2400" b="1" spc="9" dirty="0">
                <a:latin typeface="Arial"/>
                <a:cs typeface="Arial"/>
              </a:rPr>
              <a:t> </a:t>
            </a:r>
            <a:r>
              <a:rPr sz="2400" dirty="0">
                <a:latin typeface="Arial"/>
                <a:cs typeface="Arial"/>
              </a:rPr>
              <a:t>Eye conta</a:t>
            </a:r>
            <a:r>
              <a:rPr sz="2400" spc="4" dirty="0">
                <a:latin typeface="Arial"/>
                <a:cs typeface="Arial"/>
              </a:rPr>
              <a:t>c</a:t>
            </a:r>
            <a:r>
              <a:rPr sz="2400" dirty="0">
                <a:latin typeface="Arial"/>
                <a:cs typeface="Arial"/>
              </a:rPr>
              <a:t>t</a:t>
            </a:r>
            <a:r>
              <a:rPr sz="2400" spc="-9" dirty="0">
                <a:latin typeface="Arial"/>
                <a:cs typeface="Arial"/>
              </a:rPr>
              <a:t> </a:t>
            </a:r>
            <a:r>
              <a:rPr sz="2400" dirty="0">
                <a:latin typeface="Arial"/>
                <a:cs typeface="Arial"/>
              </a:rPr>
              <a:t>with</a:t>
            </a:r>
            <a:r>
              <a:rPr sz="2400" spc="9" dirty="0">
                <a:latin typeface="Arial"/>
                <a:cs typeface="Arial"/>
              </a:rPr>
              <a:t> </a:t>
            </a:r>
            <a:r>
              <a:rPr sz="2400" dirty="0">
                <a:latin typeface="Arial"/>
                <a:cs typeface="Arial"/>
              </a:rPr>
              <a:t>entire</a:t>
            </a:r>
            <a:r>
              <a:rPr sz="2400" spc="9" dirty="0">
                <a:latin typeface="Arial"/>
                <a:cs typeface="Arial"/>
              </a:rPr>
              <a:t> </a:t>
            </a:r>
            <a:r>
              <a:rPr sz="2400" dirty="0">
                <a:latin typeface="Arial"/>
                <a:cs typeface="Arial"/>
              </a:rPr>
              <a:t>audience</a:t>
            </a:r>
            <a:endParaRPr sz="2400">
              <a:latin typeface="Arial"/>
              <a:cs typeface="Arial"/>
            </a:endParaRPr>
          </a:p>
        </p:txBody>
      </p:sp>
      <p:sp>
        <p:nvSpPr>
          <p:cNvPr id="1049058" name="object 12"/>
          <p:cNvSpPr txBox="1"/>
          <p:nvPr/>
        </p:nvSpPr>
        <p:spPr>
          <a:xfrm>
            <a:off x="2212340" y="4686966"/>
            <a:ext cx="177800"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
        <p:nvSpPr>
          <p:cNvPr id="1049059" name="object 11"/>
          <p:cNvSpPr txBox="1"/>
          <p:nvPr/>
        </p:nvSpPr>
        <p:spPr>
          <a:xfrm>
            <a:off x="2494585" y="4686966"/>
            <a:ext cx="5645581" cy="330200"/>
          </a:xfrm>
          <a:prstGeom prst="rect">
            <a:avLst/>
          </a:prstGeom>
        </p:spPr>
        <p:txBody>
          <a:bodyPr wrap="square" lIns="0" tIns="0" rIns="0" bIns="0" rtlCol="0">
            <a:noAutofit/>
          </a:bodyPr>
          <a:lstStyle/>
          <a:p>
            <a:pPr marL="12700">
              <a:lnSpc>
                <a:spcPts val="2555"/>
              </a:lnSpc>
              <a:spcBef>
                <a:spcPts val="127"/>
              </a:spcBef>
            </a:pPr>
            <a:r>
              <a:rPr sz="2400" b="1" dirty="0">
                <a:latin typeface="Arial"/>
                <a:cs typeface="Arial"/>
              </a:rPr>
              <a:t>Ani</a:t>
            </a:r>
            <a:r>
              <a:rPr sz="2400" b="1" spc="4" dirty="0">
                <a:latin typeface="Arial"/>
                <a:cs typeface="Arial"/>
              </a:rPr>
              <a:t>m</a:t>
            </a:r>
            <a:r>
              <a:rPr sz="2400" b="1" dirty="0">
                <a:latin typeface="Arial"/>
                <a:cs typeface="Arial"/>
              </a:rPr>
              <a:t>ate</a:t>
            </a:r>
            <a:r>
              <a:rPr sz="2400" b="1" spc="-9" dirty="0">
                <a:latin typeface="Arial"/>
                <a:cs typeface="Arial"/>
              </a:rPr>
              <a:t>d</a:t>
            </a:r>
            <a:r>
              <a:rPr sz="2400" b="1" dirty="0">
                <a:latin typeface="Arial"/>
                <a:cs typeface="Arial"/>
              </a:rPr>
              <a:t>:</a:t>
            </a:r>
            <a:r>
              <a:rPr sz="2400" b="1" spc="-9" dirty="0">
                <a:latin typeface="Arial"/>
                <a:cs typeface="Arial"/>
              </a:rPr>
              <a:t> </a:t>
            </a:r>
            <a:r>
              <a:rPr sz="2400" dirty="0">
                <a:latin typeface="Arial"/>
                <a:cs typeface="Arial"/>
              </a:rPr>
              <a:t>Be anima</a:t>
            </a:r>
            <a:r>
              <a:rPr sz="2400" spc="4" dirty="0">
                <a:latin typeface="Arial"/>
                <a:cs typeface="Arial"/>
              </a:rPr>
              <a:t>t</a:t>
            </a:r>
            <a:r>
              <a:rPr sz="2400" dirty="0">
                <a:latin typeface="Arial"/>
                <a:cs typeface="Arial"/>
              </a:rPr>
              <a:t>ed</a:t>
            </a:r>
            <a:r>
              <a:rPr sz="2400" spc="19" dirty="0">
                <a:latin typeface="Arial"/>
                <a:cs typeface="Arial"/>
              </a:rPr>
              <a:t> </a:t>
            </a:r>
            <a:r>
              <a:rPr sz="2400" dirty="0">
                <a:latin typeface="Arial"/>
                <a:cs typeface="Arial"/>
              </a:rPr>
              <a:t>and enthu</a:t>
            </a:r>
            <a:r>
              <a:rPr sz="2400" spc="4" dirty="0">
                <a:latin typeface="Arial"/>
                <a:cs typeface="Arial"/>
              </a:rPr>
              <a:t>s</a:t>
            </a:r>
            <a:r>
              <a:rPr sz="2400" dirty="0">
                <a:latin typeface="Arial"/>
                <a:cs typeface="Arial"/>
              </a:rPr>
              <a:t>iastic</a:t>
            </a:r>
            <a:endParaRPr sz="2400">
              <a:latin typeface="Arial"/>
              <a:cs typeface="Arial"/>
            </a:endParaRPr>
          </a:p>
        </p:txBody>
      </p:sp>
      <p:sp>
        <p:nvSpPr>
          <p:cNvPr id="1049060" name="object 10"/>
          <p:cNvSpPr txBox="1"/>
          <p:nvPr/>
        </p:nvSpPr>
        <p:spPr>
          <a:xfrm>
            <a:off x="2212340" y="5418435"/>
            <a:ext cx="177800"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
        <p:nvSpPr>
          <p:cNvPr id="1049061" name="object 9"/>
          <p:cNvSpPr txBox="1"/>
          <p:nvPr/>
        </p:nvSpPr>
        <p:spPr>
          <a:xfrm>
            <a:off x="2494585" y="5418435"/>
            <a:ext cx="5962269" cy="330200"/>
          </a:xfrm>
          <a:prstGeom prst="rect">
            <a:avLst/>
          </a:prstGeom>
        </p:spPr>
        <p:txBody>
          <a:bodyPr wrap="square" lIns="0" tIns="0" rIns="0" bIns="0" rtlCol="0">
            <a:noAutofit/>
          </a:bodyPr>
          <a:lstStyle/>
          <a:p>
            <a:pPr marL="12700">
              <a:lnSpc>
                <a:spcPts val="2555"/>
              </a:lnSpc>
              <a:spcBef>
                <a:spcPts val="127"/>
              </a:spcBef>
            </a:pPr>
            <a:r>
              <a:rPr sz="2400" b="1" dirty="0">
                <a:latin typeface="Arial"/>
                <a:cs typeface="Arial"/>
              </a:rPr>
              <a:t>Coordin</a:t>
            </a:r>
            <a:r>
              <a:rPr sz="2400" b="1" spc="4" dirty="0">
                <a:latin typeface="Arial"/>
                <a:cs typeface="Arial"/>
              </a:rPr>
              <a:t>a</a:t>
            </a:r>
            <a:r>
              <a:rPr sz="2400" b="1" dirty="0">
                <a:latin typeface="Arial"/>
                <a:cs typeface="Arial"/>
              </a:rPr>
              <a:t>t</a:t>
            </a:r>
            <a:r>
              <a:rPr sz="2400" b="1" spc="4" dirty="0">
                <a:latin typeface="Arial"/>
                <a:cs typeface="Arial"/>
              </a:rPr>
              <a:t>i</a:t>
            </a:r>
            <a:r>
              <a:rPr sz="2400" b="1" dirty="0">
                <a:latin typeface="Arial"/>
                <a:cs typeface="Arial"/>
              </a:rPr>
              <a:t>o</a:t>
            </a:r>
            <a:r>
              <a:rPr sz="2400" b="1" spc="-14" dirty="0">
                <a:latin typeface="Arial"/>
                <a:cs typeface="Arial"/>
              </a:rPr>
              <a:t>n</a:t>
            </a:r>
            <a:r>
              <a:rPr sz="2400" b="1" dirty="0">
                <a:latin typeface="Arial"/>
                <a:cs typeface="Arial"/>
              </a:rPr>
              <a:t>:</a:t>
            </a:r>
            <a:r>
              <a:rPr sz="2400" b="1" spc="-25" dirty="0">
                <a:latin typeface="Arial"/>
                <a:cs typeface="Arial"/>
              </a:rPr>
              <a:t> </a:t>
            </a:r>
            <a:r>
              <a:rPr sz="2400" dirty="0">
                <a:latin typeface="Arial"/>
                <a:cs typeface="Arial"/>
              </a:rPr>
              <a:t>Between</a:t>
            </a:r>
            <a:r>
              <a:rPr sz="2400" spc="4" dirty="0">
                <a:latin typeface="Arial"/>
                <a:cs typeface="Arial"/>
              </a:rPr>
              <a:t> </a:t>
            </a:r>
            <a:r>
              <a:rPr sz="2400" dirty="0">
                <a:latin typeface="Arial"/>
                <a:cs typeface="Arial"/>
              </a:rPr>
              <a:t>the team m</a:t>
            </a:r>
            <a:r>
              <a:rPr sz="2400" spc="4" dirty="0">
                <a:latin typeface="Arial"/>
                <a:cs typeface="Arial"/>
              </a:rPr>
              <a:t>e</a:t>
            </a:r>
            <a:r>
              <a:rPr sz="2400" dirty="0">
                <a:latin typeface="Arial"/>
                <a:cs typeface="Arial"/>
              </a:rPr>
              <a:t>m</a:t>
            </a:r>
            <a:r>
              <a:rPr sz="2400" spc="4" dirty="0">
                <a:latin typeface="Arial"/>
                <a:cs typeface="Arial"/>
              </a:rPr>
              <a:t>b</a:t>
            </a:r>
            <a:r>
              <a:rPr sz="2400" dirty="0">
                <a:latin typeface="Arial"/>
                <a:cs typeface="Arial"/>
              </a:rPr>
              <a:t>ers</a:t>
            </a:r>
            <a:endParaRPr sz="2400">
              <a:latin typeface="Arial"/>
              <a:cs typeface="Arial"/>
            </a:endParaRPr>
          </a:p>
        </p:txBody>
      </p:sp>
      <p:sp>
        <p:nvSpPr>
          <p:cNvPr id="1049062" name="object 8"/>
          <p:cNvSpPr txBox="1"/>
          <p:nvPr/>
        </p:nvSpPr>
        <p:spPr>
          <a:xfrm>
            <a:off x="2212340" y="6150260"/>
            <a:ext cx="177800"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
        <p:nvSpPr>
          <p:cNvPr id="1049063" name="object 7"/>
          <p:cNvSpPr txBox="1"/>
          <p:nvPr/>
        </p:nvSpPr>
        <p:spPr>
          <a:xfrm>
            <a:off x="2494585" y="6150260"/>
            <a:ext cx="2729915" cy="695960"/>
          </a:xfrm>
          <a:prstGeom prst="rect">
            <a:avLst/>
          </a:prstGeom>
        </p:spPr>
        <p:txBody>
          <a:bodyPr wrap="square" lIns="0" tIns="0" rIns="0" bIns="0" rtlCol="0">
            <a:noAutofit/>
          </a:bodyPr>
          <a:lstStyle/>
          <a:p>
            <a:pPr marL="12700">
              <a:lnSpc>
                <a:spcPts val="2555"/>
              </a:lnSpc>
              <a:spcBef>
                <a:spcPts val="127"/>
              </a:spcBef>
            </a:pPr>
            <a:r>
              <a:rPr sz="2400" b="1" dirty="0">
                <a:latin typeface="Arial"/>
                <a:cs typeface="Arial"/>
              </a:rPr>
              <a:t>Sta</a:t>
            </a:r>
            <a:r>
              <a:rPr sz="2400" b="1" spc="4" dirty="0">
                <a:latin typeface="Arial"/>
                <a:cs typeface="Arial"/>
              </a:rPr>
              <a:t>r</a:t>
            </a:r>
            <a:r>
              <a:rPr sz="2400" b="1" dirty="0">
                <a:latin typeface="Arial"/>
                <a:cs typeface="Arial"/>
              </a:rPr>
              <a:t>t</a:t>
            </a:r>
            <a:r>
              <a:rPr sz="2400" b="1" spc="4" dirty="0">
                <a:latin typeface="Arial"/>
                <a:cs typeface="Arial"/>
              </a:rPr>
              <a:t>i</a:t>
            </a:r>
            <a:r>
              <a:rPr sz="2400" b="1" dirty="0">
                <a:latin typeface="Arial"/>
                <a:cs typeface="Arial"/>
              </a:rPr>
              <a:t>ng</a:t>
            </a:r>
            <a:r>
              <a:rPr sz="2400" b="1" spc="529" dirty="0">
                <a:latin typeface="Arial"/>
                <a:cs typeface="Arial"/>
              </a:rPr>
              <a:t> </a:t>
            </a:r>
            <a:r>
              <a:rPr sz="2400" b="1" dirty="0">
                <a:latin typeface="Arial"/>
                <a:cs typeface="Arial"/>
              </a:rPr>
              <a:t>/</a:t>
            </a:r>
            <a:r>
              <a:rPr sz="2400" b="1" spc="529" dirty="0">
                <a:latin typeface="Arial"/>
                <a:cs typeface="Arial"/>
              </a:rPr>
              <a:t> </a:t>
            </a:r>
            <a:r>
              <a:rPr sz="2400" b="1" dirty="0">
                <a:latin typeface="Arial"/>
                <a:cs typeface="Arial"/>
              </a:rPr>
              <a:t>Closing</a:t>
            </a:r>
            <a:endParaRPr sz="2400">
              <a:latin typeface="Arial"/>
              <a:cs typeface="Arial"/>
            </a:endParaRPr>
          </a:p>
          <a:p>
            <a:pPr marL="12700" marR="45720">
              <a:lnSpc>
                <a:spcPct val="95825"/>
              </a:lnSpc>
            </a:pPr>
            <a:r>
              <a:rPr sz="2400" dirty="0">
                <a:latin typeface="Arial"/>
                <a:cs typeface="Arial"/>
              </a:rPr>
              <a:t>Que</a:t>
            </a:r>
            <a:r>
              <a:rPr sz="2400" spc="9" dirty="0">
                <a:latin typeface="Arial"/>
                <a:cs typeface="Arial"/>
              </a:rPr>
              <a:t>r</a:t>
            </a:r>
            <a:r>
              <a:rPr sz="2400" dirty="0">
                <a:latin typeface="Arial"/>
                <a:cs typeface="Arial"/>
              </a:rPr>
              <a:t>ies</a:t>
            </a:r>
            <a:endParaRPr sz="2400">
              <a:latin typeface="Arial"/>
              <a:cs typeface="Arial"/>
            </a:endParaRPr>
          </a:p>
        </p:txBody>
      </p:sp>
      <p:sp>
        <p:nvSpPr>
          <p:cNvPr id="1049064" name="object 6"/>
          <p:cNvSpPr txBox="1"/>
          <p:nvPr/>
        </p:nvSpPr>
        <p:spPr>
          <a:xfrm>
            <a:off x="5306695" y="6150260"/>
            <a:ext cx="1588668" cy="488134"/>
          </a:xfrm>
          <a:prstGeom prst="rect">
            <a:avLst/>
          </a:prstGeom>
        </p:spPr>
        <p:txBody>
          <a:bodyPr wrap="square" lIns="0" tIns="0" rIns="0" bIns="0" rtlCol="0">
            <a:noAutofit/>
          </a:bodyPr>
          <a:lstStyle/>
          <a:p>
            <a:pPr algn="ctr">
              <a:lnSpc>
                <a:spcPts val="2550"/>
              </a:lnSpc>
              <a:spcBef>
                <a:spcPts val="127"/>
              </a:spcBef>
            </a:pPr>
            <a:r>
              <a:rPr sz="2400" b="1" dirty="0">
                <a:latin typeface="Arial"/>
                <a:cs typeface="Arial"/>
              </a:rPr>
              <a:t>s</a:t>
            </a:r>
            <a:r>
              <a:rPr sz="2400" b="1" spc="-4" dirty="0">
                <a:latin typeface="Arial"/>
                <a:cs typeface="Arial"/>
              </a:rPr>
              <a:t>t</a:t>
            </a:r>
            <a:r>
              <a:rPr sz="2400" b="1" dirty="0">
                <a:latin typeface="Arial"/>
                <a:cs typeface="Arial"/>
              </a:rPr>
              <a:t>ate</a:t>
            </a:r>
            <a:r>
              <a:rPr sz="2400" b="1" spc="4" dirty="0">
                <a:latin typeface="Arial"/>
                <a:cs typeface="Arial"/>
              </a:rPr>
              <a:t>m</a:t>
            </a:r>
            <a:r>
              <a:rPr sz="2400" b="1" dirty="0">
                <a:latin typeface="Arial"/>
                <a:cs typeface="Arial"/>
              </a:rPr>
              <a:t>en</a:t>
            </a:r>
            <a:r>
              <a:rPr sz="2400" b="1" spc="-4" dirty="0">
                <a:latin typeface="Arial"/>
                <a:cs typeface="Arial"/>
              </a:rPr>
              <a:t>t</a:t>
            </a:r>
            <a:r>
              <a:rPr sz="2400" b="1" dirty="0">
                <a:latin typeface="Arial"/>
                <a:cs typeface="Arial"/>
              </a:rPr>
              <a:t>:</a:t>
            </a:r>
            <a:endParaRPr sz="2400" dirty="0">
              <a:latin typeface="Arial"/>
              <a:cs typeface="Arial"/>
            </a:endParaRPr>
          </a:p>
          <a:p>
            <a:pPr marL="262255" marR="272313" algn="ctr">
              <a:lnSpc>
                <a:spcPts val="1220"/>
              </a:lnSpc>
            </a:pPr>
            <a:endParaRPr sz="1200" dirty="0">
              <a:latin typeface="Arial"/>
              <a:cs typeface="Arial"/>
            </a:endParaRPr>
          </a:p>
        </p:txBody>
      </p:sp>
      <p:sp>
        <p:nvSpPr>
          <p:cNvPr id="1049065" name="object 5"/>
          <p:cNvSpPr txBox="1"/>
          <p:nvPr/>
        </p:nvSpPr>
        <p:spPr>
          <a:xfrm>
            <a:off x="7001638" y="6150260"/>
            <a:ext cx="1751177"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I</a:t>
            </a:r>
            <a:r>
              <a:rPr sz="2400" spc="-4" dirty="0">
                <a:latin typeface="Arial"/>
                <a:cs typeface="Arial"/>
              </a:rPr>
              <a:t>n</a:t>
            </a:r>
            <a:r>
              <a:rPr sz="2400" dirty="0">
                <a:latin typeface="Arial"/>
                <a:cs typeface="Arial"/>
              </a:rPr>
              <a:t>t</a:t>
            </a:r>
            <a:r>
              <a:rPr sz="2400" spc="4" dirty="0">
                <a:latin typeface="Arial"/>
                <a:cs typeface="Arial"/>
              </a:rPr>
              <a:t>r</a:t>
            </a:r>
            <a:r>
              <a:rPr sz="2400" dirty="0">
                <a:latin typeface="Arial"/>
                <a:cs typeface="Arial"/>
              </a:rPr>
              <a:t>oducti</a:t>
            </a:r>
            <a:r>
              <a:rPr sz="2400" spc="9" dirty="0">
                <a:latin typeface="Arial"/>
                <a:cs typeface="Arial"/>
              </a:rPr>
              <a:t>on</a:t>
            </a:r>
            <a:r>
              <a:rPr sz="2400" dirty="0">
                <a:latin typeface="Arial"/>
                <a:cs typeface="Arial"/>
              </a:rPr>
              <a:t>/</a:t>
            </a:r>
            <a:endParaRPr sz="2400">
              <a:latin typeface="Arial"/>
              <a:cs typeface="Arial"/>
            </a:endParaRPr>
          </a:p>
        </p:txBody>
      </p:sp>
      <p:sp>
        <p:nvSpPr>
          <p:cNvPr id="1049066" name="object 4"/>
          <p:cNvSpPr txBox="1"/>
          <p:nvPr/>
        </p:nvSpPr>
        <p:spPr>
          <a:xfrm>
            <a:off x="8835391" y="6150260"/>
            <a:ext cx="918159"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Thank</a:t>
            </a:r>
            <a:endParaRPr sz="2400">
              <a:latin typeface="Arial"/>
              <a:cs typeface="Arial"/>
            </a:endParaRPr>
          </a:p>
        </p:txBody>
      </p:sp>
      <p:sp>
        <p:nvSpPr>
          <p:cNvPr id="1049067" name="object 3"/>
          <p:cNvSpPr txBox="1"/>
          <p:nvPr/>
        </p:nvSpPr>
        <p:spPr>
          <a:xfrm>
            <a:off x="9835388" y="6150260"/>
            <a:ext cx="538378" cy="488134"/>
          </a:xfrm>
          <a:prstGeom prst="rect">
            <a:avLst/>
          </a:prstGeom>
        </p:spPr>
        <p:txBody>
          <a:bodyPr wrap="square" lIns="0" tIns="0" rIns="0" bIns="0" rtlCol="0">
            <a:noAutofit/>
          </a:bodyPr>
          <a:lstStyle/>
          <a:p>
            <a:pPr algn="ctr">
              <a:lnSpc>
                <a:spcPts val="2550"/>
              </a:lnSpc>
              <a:spcBef>
                <a:spcPts val="127"/>
              </a:spcBef>
            </a:pPr>
            <a:r>
              <a:rPr sz="2400" spc="-9" dirty="0">
                <a:latin typeface="Arial"/>
                <a:cs typeface="Arial"/>
              </a:rPr>
              <a:t>y</a:t>
            </a:r>
            <a:r>
              <a:rPr sz="2400" dirty="0">
                <a:latin typeface="Arial"/>
                <a:cs typeface="Arial"/>
              </a:rPr>
              <a:t>ou</a:t>
            </a:r>
          </a:p>
          <a:p>
            <a:pPr marL="89153" marR="230276" algn="ctr">
              <a:lnSpc>
                <a:spcPts val="1220"/>
              </a:lnSpc>
            </a:pPr>
            <a:endParaRPr sz="1200" dirty="0">
              <a:latin typeface="Arial"/>
              <a:cs typeface="Arial"/>
            </a:endParaRPr>
          </a:p>
        </p:txBody>
      </p:sp>
      <p:sp>
        <p:nvSpPr>
          <p:cNvPr id="1049068" name="object 2"/>
          <p:cNvSpPr txBox="1"/>
          <p:nvPr/>
        </p:nvSpPr>
        <p:spPr>
          <a:xfrm>
            <a:off x="10478516" y="6150260"/>
            <a:ext cx="155854"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9" name="object 9"/>
          <p:cNvSpPr txBox="1"/>
          <p:nvPr/>
        </p:nvSpPr>
        <p:spPr>
          <a:xfrm>
            <a:off x="4014343" y="2434642"/>
            <a:ext cx="203098" cy="380796"/>
          </a:xfrm>
          <a:prstGeom prst="rect">
            <a:avLst/>
          </a:prstGeom>
        </p:spPr>
        <p:txBody>
          <a:bodyPr wrap="square" lIns="0" tIns="0" rIns="0" bIns="0" rtlCol="0">
            <a:noAutofit/>
          </a:bodyPr>
          <a:lstStyle/>
          <a:p>
            <a:pPr marL="12700">
              <a:lnSpc>
                <a:spcPts val="2960"/>
              </a:lnSpc>
              <a:spcBef>
                <a:spcPts val="148"/>
              </a:spcBef>
            </a:pPr>
            <a:r>
              <a:rPr sz="2800" dirty="0">
                <a:solidFill>
                  <a:srgbClr val="FF0000"/>
                </a:solidFill>
                <a:latin typeface="Arial"/>
                <a:cs typeface="Arial"/>
              </a:rPr>
              <a:t>•</a:t>
            </a:r>
            <a:endParaRPr sz="2800">
              <a:latin typeface="Arial"/>
              <a:cs typeface="Arial"/>
            </a:endParaRPr>
          </a:p>
        </p:txBody>
      </p:sp>
      <p:sp>
        <p:nvSpPr>
          <p:cNvPr id="1049070" name="object 8"/>
          <p:cNvSpPr txBox="1"/>
          <p:nvPr/>
        </p:nvSpPr>
        <p:spPr>
          <a:xfrm>
            <a:off x="4386199" y="2434642"/>
            <a:ext cx="1067068" cy="380796"/>
          </a:xfrm>
          <a:prstGeom prst="rect">
            <a:avLst/>
          </a:prstGeom>
        </p:spPr>
        <p:txBody>
          <a:bodyPr wrap="square" lIns="0" tIns="0" rIns="0" bIns="0" rtlCol="0">
            <a:noAutofit/>
          </a:bodyPr>
          <a:lstStyle/>
          <a:p>
            <a:pPr marL="12700">
              <a:lnSpc>
                <a:spcPts val="2960"/>
              </a:lnSpc>
              <a:spcBef>
                <a:spcPts val="148"/>
              </a:spcBef>
            </a:pPr>
            <a:r>
              <a:rPr sz="2800" dirty="0">
                <a:solidFill>
                  <a:srgbClr val="FF0000"/>
                </a:solidFill>
                <a:latin typeface="Arial"/>
                <a:cs typeface="Arial"/>
              </a:rPr>
              <a:t>Th</a:t>
            </a:r>
            <a:r>
              <a:rPr sz="2800" spc="4" dirty="0">
                <a:solidFill>
                  <a:srgbClr val="FF0000"/>
                </a:solidFill>
                <a:latin typeface="Arial"/>
                <a:cs typeface="Arial"/>
              </a:rPr>
              <a:t>a</a:t>
            </a:r>
            <a:r>
              <a:rPr sz="2800" dirty="0">
                <a:solidFill>
                  <a:srgbClr val="FF0000"/>
                </a:solidFill>
                <a:latin typeface="Arial"/>
                <a:cs typeface="Arial"/>
              </a:rPr>
              <a:t>nk</a:t>
            </a:r>
            <a:endParaRPr sz="2800">
              <a:latin typeface="Arial"/>
              <a:cs typeface="Arial"/>
            </a:endParaRPr>
          </a:p>
        </p:txBody>
      </p:sp>
      <p:sp>
        <p:nvSpPr>
          <p:cNvPr id="1049071" name="object 7"/>
          <p:cNvSpPr txBox="1"/>
          <p:nvPr/>
        </p:nvSpPr>
        <p:spPr>
          <a:xfrm>
            <a:off x="5476200" y="2434642"/>
            <a:ext cx="653030" cy="380796"/>
          </a:xfrm>
          <a:prstGeom prst="rect">
            <a:avLst/>
          </a:prstGeom>
        </p:spPr>
        <p:txBody>
          <a:bodyPr wrap="square" lIns="0" tIns="0" rIns="0" bIns="0" rtlCol="0">
            <a:noAutofit/>
          </a:bodyPr>
          <a:lstStyle/>
          <a:p>
            <a:pPr marL="12700">
              <a:lnSpc>
                <a:spcPts val="2960"/>
              </a:lnSpc>
              <a:spcBef>
                <a:spcPts val="148"/>
              </a:spcBef>
            </a:pPr>
            <a:r>
              <a:rPr sz="2800" dirty="0">
                <a:solidFill>
                  <a:srgbClr val="FF0000"/>
                </a:solidFill>
                <a:latin typeface="Arial"/>
                <a:cs typeface="Arial"/>
              </a:rPr>
              <a:t>y</a:t>
            </a:r>
            <a:r>
              <a:rPr sz="2800" spc="9" dirty="0">
                <a:solidFill>
                  <a:srgbClr val="FF0000"/>
                </a:solidFill>
                <a:latin typeface="Arial"/>
                <a:cs typeface="Arial"/>
              </a:rPr>
              <a:t>o</a:t>
            </a:r>
            <a:r>
              <a:rPr sz="2800" dirty="0">
                <a:solidFill>
                  <a:srgbClr val="FF0000"/>
                </a:solidFill>
                <a:latin typeface="Arial"/>
                <a:cs typeface="Arial"/>
              </a:rPr>
              <a:t>u</a:t>
            </a:r>
            <a:endParaRPr sz="2800">
              <a:latin typeface="Arial"/>
              <a:cs typeface="Arial"/>
            </a:endParaRPr>
          </a:p>
        </p:txBody>
      </p:sp>
      <p:sp>
        <p:nvSpPr>
          <p:cNvPr id="1049072" name="object 6"/>
          <p:cNvSpPr txBox="1"/>
          <p:nvPr/>
        </p:nvSpPr>
        <p:spPr>
          <a:xfrm>
            <a:off x="6150034" y="2434642"/>
            <a:ext cx="177509" cy="380796"/>
          </a:xfrm>
          <a:prstGeom prst="rect">
            <a:avLst/>
          </a:prstGeom>
        </p:spPr>
        <p:txBody>
          <a:bodyPr wrap="square" lIns="0" tIns="0" rIns="0" bIns="0" rtlCol="0">
            <a:noAutofit/>
          </a:bodyPr>
          <a:lstStyle/>
          <a:p>
            <a:pPr marL="12700">
              <a:lnSpc>
                <a:spcPts val="2960"/>
              </a:lnSpc>
              <a:spcBef>
                <a:spcPts val="148"/>
              </a:spcBef>
            </a:pPr>
            <a:r>
              <a:rPr sz="2800" dirty="0">
                <a:solidFill>
                  <a:srgbClr val="FF0000"/>
                </a:solidFill>
                <a:latin typeface="Arial"/>
                <a:cs typeface="Arial"/>
              </a:rPr>
              <a:t>!</a:t>
            </a:r>
            <a:endParaRPr sz="2800">
              <a:latin typeface="Arial"/>
              <a:cs typeface="Arial"/>
            </a:endParaRPr>
          </a:p>
        </p:txBody>
      </p:sp>
      <p:sp>
        <p:nvSpPr>
          <p:cNvPr id="1049073" name="object 5"/>
          <p:cNvSpPr txBox="1"/>
          <p:nvPr/>
        </p:nvSpPr>
        <p:spPr>
          <a:xfrm>
            <a:off x="6347634" y="2434642"/>
            <a:ext cx="908561" cy="380796"/>
          </a:xfrm>
          <a:prstGeom prst="rect">
            <a:avLst/>
          </a:prstGeom>
        </p:spPr>
        <p:txBody>
          <a:bodyPr wrap="square" lIns="0" tIns="0" rIns="0" bIns="0" rtlCol="0">
            <a:noAutofit/>
          </a:bodyPr>
          <a:lstStyle/>
          <a:p>
            <a:pPr marL="12700">
              <a:lnSpc>
                <a:spcPts val="2960"/>
              </a:lnSpc>
              <a:spcBef>
                <a:spcPts val="148"/>
              </a:spcBef>
            </a:pPr>
            <a:r>
              <a:rPr sz="2800" spc="-9" dirty="0">
                <a:solidFill>
                  <a:srgbClr val="FF0000"/>
                </a:solidFill>
                <a:latin typeface="Arial"/>
                <a:cs typeface="Arial"/>
              </a:rPr>
              <a:t>K</a:t>
            </a:r>
            <a:r>
              <a:rPr sz="2800" dirty="0">
                <a:solidFill>
                  <a:srgbClr val="FF0000"/>
                </a:solidFill>
                <a:latin typeface="Arial"/>
                <a:cs typeface="Arial"/>
              </a:rPr>
              <a:t>e</a:t>
            </a:r>
            <a:r>
              <a:rPr sz="2800" spc="9" dirty="0">
                <a:solidFill>
                  <a:srgbClr val="FF0000"/>
                </a:solidFill>
                <a:latin typeface="Arial"/>
                <a:cs typeface="Arial"/>
              </a:rPr>
              <a:t>e</a:t>
            </a:r>
            <a:r>
              <a:rPr sz="2800" dirty="0">
                <a:solidFill>
                  <a:srgbClr val="FF0000"/>
                </a:solidFill>
                <a:latin typeface="Arial"/>
                <a:cs typeface="Arial"/>
              </a:rPr>
              <a:t>p</a:t>
            </a:r>
            <a:endParaRPr sz="2800">
              <a:latin typeface="Arial"/>
              <a:cs typeface="Arial"/>
            </a:endParaRPr>
          </a:p>
        </p:txBody>
      </p:sp>
      <p:sp>
        <p:nvSpPr>
          <p:cNvPr id="1049074" name="object 4"/>
          <p:cNvSpPr txBox="1"/>
          <p:nvPr/>
        </p:nvSpPr>
        <p:spPr>
          <a:xfrm>
            <a:off x="7276996" y="2434642"/>
            <a:ext cx="1565334" cy="380796"/>
          </a:xfrm>
          <a:prstGeom prst="rect">
            <a:avLst/>
          </a:prstGeom>
        </p:spPr>
        <p:txBody>
          <a:bodyPr wrap="square" lIns="0" tIns="0" rIns="0" bIns="0" rtlCol="0">
            <a:noAutofit/>
          </a:bodyPr>
          <a:lstStyle/>
          <a:p>
            <a:pPr marL="12700">
              <a:lnSpc>
                <a:spcPts val="2960"/>
              </a:lnSpc>
              <a:spcBef>
                <a:spcPts val="148"/>
              </a:spcBef>
            </a:pPr>
            <a:r>
              <a:rPr sz="2800" dirty="0">
                <a:solidFill>
                  <a:srgbClr val="FF0000"/>
                </a:solidFill>
                <a:latin typeface="Arial"/>
                <a:cs typeface="Arial"/>
              </a:rPr>
              <a:t>L</a:t>
            </a:r>
            <a:r>
              <a:rPr sz="2800" spc="9" dirty="0">
                <a:solidFill>
                  <a:srgbClr val="FF0000"/>
                </a:solidFill>
                <a:latin typeface="Arial"/>
                <a:cs typeface="Arial"/>
              </a:rPr>
              <a:t>e</a:t>
            </a:r>
            <a:r>
              <a:rPr sz="2800" dirty="0">
                <a:solidFill>
                  <a:srgbClr val="FF0000"/>
                </a:solidFill>
                <a:latin typeface="Arial"/>
                <a:cs typeface="Arial"/>
              </a:rPr>
              <a:t>a</a:t>
            </a:r>
            <a:r>
              <a:rPr sz="2800" spc="9" dirty="0">
                <a:solidFill>
                  <a:srgbClr val="FF0000"/>
                </a:solidFill>
                <a:latin typeface="Arial"/>
                <a:cs typeface="Arial"/>
              </a:rPr>
              <a:t>r</a:t>
            </a:r>
            <a:r>
              <a:rPr sz="2800" dirty="0">
                <a:solidFill>
                  <a:srgbClr val="FF0000"/>
                </a:solidFill>
                <a:latin typeface="Arial"/>
                <a:cs typeface="Arial"/>
              </a:rPr>
              <a:t>n</a:t>
            </a:r>
            <a:r>
              <a:rPr sz="2800" spc="4" dirty="0">
                <a:solidFill>
                  <a:srgbClr val="FF0000"/>
                </a:solidFill>
                <a:latin typeface="Arial"/>
                <a:cs typeface="Arial"/>
              </a:rPr>
              <a:t>i</a:t>
            </a:r>
            <a:r>
              <a:rPr sz="2800" dirty="0">
                <a:solidFill>
                  <a:srgbClr val="FF0000"/>
                </a:solidFill>
                <a:latin typeface="Arial"/>
                <a:cs typeface="Arial"/>
              </a:rPr>
              <a:t>n</a:t>
            </a:r>
            <a:r>
              <a:rPr sz="2800" spc="9" dirty="0">
                <a:solidFill>
                  <a:srgbClr val="FF0000"/>
                </a:solidFill>
                <a:latin typeface="Arial"/>
                <a:cs typeface="Arial"/>
              </a:rPr>
              <a:t>g</a:t>
            </a:r>
            <a:r>
              <a:rPr sz="2800" dirty="0">
                <a:solidFill>
                  <a:srgbClr val="FF0000"/>
                </a:solidFill>
                <a:latin typeface="Arial"/>
                <a:cs typeface="Arial"/>
              </a:rPr>
              <a:t>.</a:t>
            </a:r>
            <a:endParaRPr sz="2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51136"/>
          </a:xfrm>
        </p:spPr>
        <p:txBody>
          <a:bodyPr/>
          <a:lstStyle/>
          <a:p>
            <a:r>
              <a:rPr lang="en-GB" dirty="0"/>
              <a:t>Term Paper</a:t>
            </a:r>
          </a:p>
        </p:txBody>
      </p:sp>
      <p:sp>
        <p:nvSpPr>
          <p:cNvPr id="3" name="Subtitle 2"/>
          <p:cNvSpPr>
            <a:spLocks noGrp="1"/>
          </p:cNvSpPr>
          <p:nvPr>
            <p:ph type="subTitle" idx="1"/>
          </p:nvPr>
        </p:nvSpPr>
        <p:spPr>
          <a:xfrm>
            <a:off x="1524000" y="2511379"/>
            <a:ext cx="9144000" cy="2987899"/>
          </a:xfrm>
        </p:spPr>
        <p:txBody>
          <a:bodyPr>
            <a:noAutofit/>
          </a:bodyPr>
          <a:lstStyle/>
          <a:p>
            <a:pPr marL="342900" indent="-342900" algn="just">
              <a:buFont typeface="Wingdings" panose="05000000000000000000" pitchFamily="2" charset="2"/>
              <a:buChar char="ü"/>
            </a:pPr>
            <a:r>
              <a:rPr lang="en-US" sz="2800" dirty="0"/>
              <a:t>A </a:t>
            </a:r>
            <a:r>
              <a:rPr lang="en-US" sz="2800" b="1" dirty="0"/>
              <a:t>term paper</a:t>
            </a:r>
            <a:r>
              <a:rPr lang="en-US" sz="2800" dirty="0"/>
              <a:t> is a research paper written by students over an academic term, accounting for a large part of a grade. </a:t>
            </a:r>
          </a:p>
          <a:p>
            <a:pPr marL="342900" indent="-342900" algn="just">
              <a:buFont typeface="Wingdings" panose="05000000000000000000" pitchFamily="2" charset="2"/>
              <a:buChar char="ü"/>
            </a:pPr>
            <a:r>
              <a:rPr lang="en-US" sz="2800" dirty="0"/>
              <a:t>Term papers are generally intended to describe an event, a concept, or argue a point.</a:t>
            </a:r>
          </a:p>
          <a:p>
            <a:pPr marL="342900" indent="-342900" algn="just">
              <a:buFont typeface="Wingdings" panose="05000000000000000000" pitchFamily="2" charset="2"/>
              <a:buChar char="ü"/>
            </a:pPr>
            <a:r>
              <a:rPr lang="en-US" sz="2800" dirty="0"/>
              <a:t>It is a written original work discussing a topic in detail, usually several typed pages in length, and is often due at the end of a semester.</a:t>
            </a:r>
            <a:endParaRPr lang="en-GB" sz="2800" dirty="0"/>
          </a:p>
        </p:txBody>
      </p:sp>
    </p:spTree>
    <p:extLst>
      <p:ext uri="{BB962C8B-B14F-4D97-AF65-F5344CB8AC3E}">
        <p14:creationId xmlns:p14="http://schemas.microsoft.com/office/powerpoint/2010/main" val="416358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Term Paper</a:t>
            </a:r>
          </a:p>
        </p:txBody>
      </p:sp>
      <p:sp>
        <p:nvSpPr>
          <p:cNvPr id="3" name="Content Placeholder 2"/>
          <p:cNvSpPr>
            <a:spLocks noGrp="1"/>
          </p:cNvSpPr>
          <p:nvPr>
            <p:ph idx="1"/>
          </p:nvPr>
        </p:nvSpPr>
        <p:spPr/>
        <p:txBody>
          <a:bodyPr/>
          <a:lstStyle/>
          <a:p>
            <a:r>
              <a:rPr lang="en-GB" dirty="0"/>
              <a:t>Part of extra course syllabus designed specially for Bachelor Level students of NCCS.</a:t>
            </a:r>
          </a:p>
          <a:p>
            <a:r>
              <a:rPr lang="en-GB" dirty="0"/>
              <a:t> The syllabus is designed taking in account the some inadequacy of syllabus designed by the university and it aims to develop industry ready human resource at the end of graduate program.                                                                       </a:t>
            </a:r>
          </a:p>
        </p:txBody>
      </p:sp>
    </p:spTree>
    <p:extLst>
      <p:ext uri="{BB962C8B-B14F-4D97-AF65-F5344CB8AC3E}">
        <p14:creationId xmlns:p14="http://schemas.microsoft.com/office/powerpoint/2010/main" val="394564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 of Term Paper</a:t>
            </a:r>
          </a:p>
        </p:txBody>
      </p:sp>
      <p:sp>
        <p:nvSpPr>
          <p:cNvPr id="3" name="Content Placeholder 2"/>
          <p:cNvSpPr>
            <a:spLocks noGrp="1"/>
          </p:cNvSpPr>
          <p:nvPr>
            <p:ph idx="1"/>
          </p:nvPr>
        </p:nvSpPr>
        <p:spPr>
          <a:xfrm>
            <a:off x="838200" y="1423851"/>
            <a:ext cx="10515600" cy="4753112"/>
          </a:xfrm>
        </p:spPr>
        <p:txBody>
          <a:bodyPr/>
          <a:lstStyle/>
          <a:p>
            <a:pPr marL="0" indent="0">
              <a:buNone/>
            </a:pPr>
            <a:endParaRPr lang="en-GB" dirty="0"/>
          </a:p>
          <a:p>
            <a:r>
              <a:rPr lang="en-GB" dirty="0"/>
              <a:t>Development of Research Habit</a:t>
            </a:r>
          </a:p>
          <a:p>
            <a:r>
              <a:rPr lang="en-GB" dirty="0"/>
              <a:t>Enhancing Self Learning ability</a:t>
            </a:r>
          </a:p>
          <a:p>
            <a:r>
              <a:rPr lang="en-GB" dirty="0"/>
              <a:t>Developing an inclination towards a particular technology/subject</a:t>
            </a:r>
          </a:p>
          <a:p>
            <a:r>
              <a:rPr lang="en-GB" dirty="0"/>
              <a:t>Enhancing information gathering ability (Extracting information )</a:t>
            </a:r>
          </a:p>
          <a:p>
            <a:r>
              <a:rPr lang="en-GB" dirty="0"/>
              <a:t>Developing basic documentation skills (business plan, software documentation, manuals, patent documentation etc.)</a:t>
            </a:r>
          </a:p>
          <a:p>
            <a:r>
              <a:rPr lang="en-GB" dirty="0"/>
              <a:t>Enhancing presentation skills </a:t>
            </a:r>
          </a:p>
          <a:p>
            <a:r>
              <a:rPr lang="en-GB" dirty="0"/>
              <a:t>Building up common sense and IQ</a:t>
            </a:r>
          </a:p>
          <a:p>
            <a:endParaRPr lang="en-GB" dirty="0"/>
          </a:p>
        </p:txBody>
      </p:sp>
    </p:spTree>
    <p:extLst>
      <p:ext uri="{BB962C8B-B14F-4D97-AF65-F5344CB8AC3E}">
        <p14:creationId xmlns:p14="http://schemas.microsoft.com/office/powerpoint/2010/main" val="356975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Selection of Topic</a:t>
            </a:r>
          </a:p>
        </p:txBody>
      </p:sp>
      <p:sp>
        <p:nvSpPr>
          <p:cNvPr id="3" name="Content Placeholder 2"/>
          <p:cNvSpPr>
            <a:spLocks noGrp="1"/>
          </p:cNvSpPr>
          <p:nvPr>
            <p:ph idx="1"/>
          </p:nvPr>
        </p:nvSpPr>
        <p:spPr/>
        <p:txBody>
          <a:bodyPr/>
          <a:lstStyle/>
          <a:p>
            <a:endParaRPr lang="en-GB" dirty="0"/>
          </a:p>
          <a:p>
            <a:r>
              <a:rPr lang="en-GB" dirty="0"/>
              <a:t>Topic that have genuine interest of the student</a:t>
            </a:r>
          </a:p>
          <a:p>
            <a:r>
              <a:rPr lang="en-GB" dirty="0"/>
              <a:t>Topic that has potential to lead towards  a career path</a:t>
            </a:r>
          </a:p>
          <a:p>
            <a:r>
              <a:rPr lang="en-GB" dirty="0"/>
              <a:t>Current and upcoming technologies, business and economic trends</a:t>
            </a:r>
          </a:p>
          <a:p>
            <a:r>
              <a:rPr lang="en-GB" dirty="0"/>
              <a:t>Topic that have great recall and research value</a:t>
            </a:r>
          </a:p>
          <a:p>
            <a:r>
              <a:rPr lang="en-GB" dirty="0"/>
              <a:t>Research/Reading material currently available</a:t>
            </a:r>
          </a:p>
        </p:txBody>
      </p:sp>
    </p:spTree>
    <p:extLst>
      <p:ext uri="{BB962C8B-B14F-4D97-AF65-F5344CB8AC3E}">
        <p14:creationId xmlns:p14="http://schemas.microsoft.com/office/powerpoint/2010/main" val="64125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Selection of Topic</a:t>
            </a:r>
            <a:r>
              <a:rPr lang="en-GB" dirty="0"/>
              <a:t>….</a:t>
            </a:r>
          </a:p>
        </p:txBody>
      </p:sp>
      <p:sp>
        <p:nvSpPr>
          <p:cNvPr id="3" name="Content Placeholder 2"/>
          <p:cNvSpPr>
            <a:spLocks noGrp="1"/>
          </p:cNvSpPr>
          <p:nvPr>
            <p:ph idx="1"/>
          </p:nvPr>
        </p:nvSpPr>
        <p:spPr/>
        <p:txBody>
          <a:bodyPr/>
          <a:lstStyle/>
          <a:p>
            <a:pPr marL="0" indent="0">
              <a:buNone/>
            </a:pPr>
            <a:r>
              <a:rPr lang="en-GB" dirty="0"/>
              <a:t>Avoid</a:t>
            </a:r>
          </a:p>
          <a:p>
            <a:pPr lvl="1">
              <a:buFont typeface="Wingdings" panose="05000000000000000000" pitchFamily="2" charset="2"/>
              <a:buChar char="Ø"/>
            </a:pPr>
            <a:r>
              <a:rPr lang="en-GB" dirty="0"/>
              <a:t>Legacy systems</a:t>
            </a:r>
          </a:p>
          <a:p>
            <a:pPr lvl="1">
              <a:buFont typeface="Wingdings" panose="05000000000000000000" pitchFamily="2" charset="2"/>
              <a:buChar char="Ø"/>
            </a:pPr>
            <a:r>
              <a:rPr lang="en-GB" dirty="0"/>
              <a:t>Proprietary systems</a:t>
            </a:r>
          </a:p>
          <a:p>
            <a:pPr lvl="1">
              <a:buFont typeface="Wingdings" panose="05000000000000000000" pitchFamily="2" charset="2"/>
              <a:buChar char="Ø"/>
            </a:pPr>
            <a:r>
              <a:rPr lang="en-GB" dirty="0"/>
              <a:t>Pure theoretical topics/ derivations</a:t>
            </a:r>
          </a:p>
          <a:p>
            <a:pPr lvl="1">
              <a:buFont typeface="Wingdings" panose="05000000000000000000" pitchFamily="2" charset="2"/>
              <a:buChar char="Ø"/>
            </a:pPr>
            <a:r>
              <a:rPr lang="en-GB" dirty="0"/>
              <a:t>Products (</a:t>
            </a:r>
            <a:r>
              <a:rPr lang="en-GB" dirty="0" err="1"/>
              <a:t>iphone</a:t>
            </a:r>
            <a:r>
              <a:rPr lang="en-GB" dirty="0"/>
              <a:t> X, </a:t>
            </a:r>
            <a:r>
              <a:rPr lang="en-GB" dirty="0" err="1"/>
              <a:t>Playstation</a:t>
            </a:r>
            <a:r>
              <a:rPr lang="en-GB" dirty="0"/>
              <a:t>, Xbox….)</a:t>
            </a:r>
          </a:p>
          <a:p>
            <a:pPr lvl="1">
              <a:buFont typeface="Wingdings" panose="05000000000000000000" pitchFamily="2" charset="2"/>
              <a:buChar char="Ø"/>
            </a:pPr>
            <a:r>
              <a:rPr lang="en-GB" dirty="0"/>
              <a:t>Brand (Apple, Microsoft, Amazon, Google…..)</a:t>
            </a:r>
          </a:p>
          <a:p>
            <a:pPr marL="0" indent="0">
              <a:buNone/>
            </a:pPr>
            <a:endParaRPr lang="en-GB" dirty="0"/>
          </a:p>
        </p:txBody>
      </p:sp>
    </p:spTree>
    <p:extLst>
      <p:ext uri="{BB962C8B-B14F-4D97-AF65-F5344CB8AC3E}">
        <p14:creationId xmlns:p14="http://schemas.microsoft.com/office/powerpoint/2010/main" val="251069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Composition of Term Paper</a:t>
            </a:r>
          </a:p>
        </p:txBody>
      </p:sp>
      <p:sp>
        <p:nvSpPr>
          <p:cNvPr id="3" name="Content Placeholder 2"/>
          <p:cNvSpPr>
            <a:spLocks noGrp="1"/>
          </p:cNvSpPr>
          <p:nvPr>
            <p:ph idx="1"/>
          </p:nvPr>
        </p:nvSpPr>
        <p:spPr/>
        <p:txBody>
          <a:bodyPr>
            <a:normAutofit/>
          </a:bodyPr>
          <a:lstStyle/>
          <a:p>
            <a:r>
              <a:rPr lang="en-GB" dirty="0"/>
              <a:t>Preliminaries</a:t>
            </a:r>
          </a:p>
          <a:p>
            <a:r>
              <a:rPr lang="en-GB" dirty="0"/>
              <a:t>Text </a:t>
            </a:r>
          </a:p>
          <a:p>
            <a:r>
              <a:rPr lang="en-GB" dirty="0"/>
              <a:t>References</a:t>
            </a:r>
          </a:p>
          <a:p>
            <a:r>
              <a:rPr lang="en-GB" dirty="0"/>
              <a:t>Appendix(If necessary)</a:t>
            </a:r>
          </a:p>
        </p:txBody>
      </p:sp>
    </p:spTree>
    <p:extLst>
      <p:ext uri="{BB962C8B-B14F-4D97-AF65-F5344CB8AC3E}">
        <p14:creationId xmlns:p14="http://schemas.microsoft.com/office/powerpoint/2010/main" val="88315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Preliminaries</a:t>
            </a:r>
          </a:p>
        </p:txBody>
      </p:sp>
      <p:sp>
        <p:nvSpPr>
          <p:cNvPr id="3" name="Content Placeholder 2"/>
          <p:cNvSpPr>
            <a:spLocks noGrp="1"/>
          </p:cNvSpPr>
          <p:nvPr>
            <p:ph idx="1"/>
          </p:nvPr>
        </p:nvSpPr>
        <p:spPr/>
        <p:txBody>
          <a:bodyPr/>
          <a:lstStyle/>
          <a:p>
            <a:r>
              <a:rPr lang="en-GB" dirty="0"/>
              <a:t>Title Page</a:t>
            </a:r>
          </a:p>
          <a:p>
            <a:r>
              <a:rPr lang="en-GB" dirty="0"/>
              <a:t>Abstract</a:t>
            </a:r>
          </a:p>
          <a:p>
            <a:r>
              <a:rPr lang="en-US" dirty="0"/>
              <a:t>Table of Contents</a:t>
            </a:r>
          </a:p>
          <a:p>
            <a:endParaRPr lang="en-GB" dirty="0"/>
          </a:p>
        </p:txBody>
      </p:sp>
    </p:spTree>
    <p:extLst>
      <p:ext uri="{BB962C8B-B14F-4D97-AF65-F5344CB8AC3E}">
        <p14:creationId xmlns:p14="http://schemas.microsoft.com/office/powerpoint/2010/main" val="1480505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3684</TotalTime>
  <Words>1417</Words>
  <Application>Microsoft Office PowerPoint</Application>
  <PresentationFormat>Widescreen</PresentationFormat>
  <Paragraphs>233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Writing a Term Paper</vt:lpstr>
      <vt:lpstr>Did you know the Difference?</vt:lpstr>
      <vt:lpstr>Term Paper</vt:lpstr>
      <vt:lpstr>Term Paper</vt:lpstr>
      <vt:lpstr>Objectives of Term Paper</vt:lpstr>
      <vt:lpstr>Selection of Topic</vt:lpstr>
      <vt:lpstr>Selection of Topic….</vt:lpstr>
      <vt:lpstr>Composition of Term Paper</vt:lpstr>
      <vt:lpstr>Preliminaries</vt:lpstr>
      <vt:lpstr>Abstract</vt:lpstr>
      <vt:lpstr>Text</vt:lpstr>
      <vt:lpstr>References and Bibliography</vt:lpstr>
      <vt:lpstr>Reference and Citation</vt:lpstr>
      <vt:lpstr>Citation and References: IEEE</vt:lpstr>
      <vt:lpstr>Citation and References: APA</vt:lpstr>
      <vt:lpstr>How to properly cite and reference?</vt:lpstr>
      <vt:lpstr>Appendix </vt:lpstr>
      <vt:lpstr>Writing and Structuring the report: Styling/ Format</vt:lpstr>
      <vt:lpstr>Writing and Structuring the report: Avoid Plagiarism</vt:lpstr>
      <vt:lpstr>PowerPoint Presentation</vt:lpstr>
      <vt:lpstr>Use Paraphrasing tool to avoid plagarism</vt:lpstr>
      <vt:lpstr>Tentative Schedule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 Term/Research Paper</dc:title>
  <dc:creator>Dadhi Ghimire</dc:creator>
  <cp:lastModifiedBy>Dadhi Ram Ghimire</cp:lastModifiedBy>
  <cp:revision>42</cp:revision>
  <dcterms:created xsi:type="dcterms:W3CDTF">2018-02-04T12:52:32Z</dcterms:created>
  <dcterms:modified xsi:type="dcterms:W3CDTF">2024-02-04T16:40:44Z</dcterms:modified>
</cp:coreProperties>
</file>