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71C10-CAF9-48B0-AD11-49F1A535699B}" v="67" dt="2024-06-17T14:04:36.904"/>
    <p1510:client id="{97E6F700-13C8-4CCB-A6EC-187D66DF85C4}" v="102" dt="2024-06-17T14:47:00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 snapToGrid="0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6/17/24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77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726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906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E9C8-0203-D393-F4AF-9DE11DC26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BF07B-7992-65C5-87CD-F25F7E3A1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6D571-DB4C-DF41-4F66-023389F9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F0B8-07E9-D449-8344-19C4A622820E}" type="datetimeFigureOut">
              <a:rPr lang="en-NP" smtClean="0"/>
              <a:t>6/17/24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7732A-65A4-B287-35CF-34EFC42B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AC4A2-42CB-8620-C4BF-4EAA5E453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B99F-F895-1F44-8754-4607AB0FF555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250268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6/17/24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0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6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6/17/24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55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6/17/24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93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6/17/24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43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6/17/24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74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6/17/24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8998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6/17/24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79991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2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8/06/why-you-need-to-consider-developing-a-progressive-web-applicatio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E71F9-12C7-5F83-42B1-CF8ADF9BE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82963" cy="2145102"/>
          </a:xfrm>
        </p:spPr>
        <p:txBody>
          <a:bodyPr>
            <a:normAutofit/>
          </a:bodyPr>
          <a:lstStyle/>
          <a:p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 Web Applications</a:t>
            </a:r>
            <a:endParaRPr lang="en-NP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9C3BB-D2BB-5C41-2B3C-7C0B9E395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4049458"/>
            <a:ext cx="9128357" cy="9747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NP" sz="2000">
                <a:latin typeface="Times New Roman"/>
                <a:cs typeface="Times New Roman"/>
              </a:rPr>
              <a:t>Presented By: 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NP" sz="2000">
                <a:latin typeface="Times New Roman"/>
                <a:cs typeface="Times New Roman"/>
              </a:rPr>
              <a:t>Siddhartha Shakya</a:t>
            </a:r>
          </a:p>
          <a:p>
            <a:r>
              <a:rPr lang="en-NP" sz="2000">
                <a:latin typeface="Times New Roman"/>
                <a:cs typeface="Times New Roman"/>
              </a:rPr>
              <a:t>BIM (B)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ACFBF-D6AB-B3C9-8511-5AF03E3C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B99F-F895-1F44-8754-4607AB0FF555}" type="slidenum">
              <a:rPr lang="en-NP" sz="2800" dirty="0" smtClean="0"/>
              <a:t>1</a:t>
            </a:fld>
            <a:endParaRPr lang="en-US" sz="14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418854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67F423-D21C-4F37-A0B7-750026A17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17CB29-1CFA-4437-9DFF-288C6BDF2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74AB1-DEC9-8F88-77CC-27BC6B5349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7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1920" b="9092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74B3FCD-8C3F-4E4F-9345-DA6582607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B358B-749C-E727-E2F6-93E62A0C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4"/>
            <a:ext cx="6281928" cy="17465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What is a PWA?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1A493-6A87-7E4A-332A-2D7C76CAE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8680" y="2389098"/>
            <a:ext cx="6828267" cy="36746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 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progressive web app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(PWA) is an app that's built using web platform technologies, but that provides a user experience like that of a mobile app.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E314E-AE1A-085B-5352-84505CBA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07672"/>
            <a:ext cx="1463040" cy="274320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spcAft>
                <a:spcPts val="600"/>
              </a:spcAft>
            </a:pPr>
            <a:fld id="{95E9B99F-F895-1F44-8754-4607AB0FF555}" type="slidenum">
              <a:rPr lang="en-US" sz="2800" dirty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5435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D70C8A-A50E-4B41-86A2-E2F855812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4737801-B9D6-4A08-BD77-23010A80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FABD39-C757-461E-A681-DC273648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F424F5-8D5C-46C0-A1B0-AF34E035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7207A5-D962-7795-88A7-D83AF2E15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Key Features of PWAs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4DDB7-5AB6-5FCC-B306-EDCA0B864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3263619"/>
            <a:ext cx="10058400" cy="26737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Responsive: Works on any device with a screen and a browser.</a:t>
            </a:r>
          </a:p>
          <a:p>
            <a:r>
              <a:rPr lang="en-US" sz="2000"/>
              <a:t>Offline Capabilities: Some PWAs can work offline or on low-quality networks.</a:t>
            </a:r>
          </a:p>
          <a:p>
            <a:r>
              <a:rPr lang="en-US" sz="2000"/>
              <a:t>App-like Interface: Feels like an app to the user with app-style interactions and navigation</a:t>
            </a:r>
          </a:p>
          <a:p>
            <a:r>
              <a:rPr lang="en-US" sz="2000"/>
              <a:t>Fresh: Always up-to-date due to the service worker update process.</a:t>
            </a:r>
          </a:p>
          <a:p>
            <a:r>
              <a:rPr lang="en-US" sz="2000"/>
              <a:t>Discoverable: Can be found by search engines.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F8BB0-304D-C607-2A22-51C3CF63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65408" y="6291066"/>
            <a:ext cx="1463040" cy="274320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457200">
              <a:spcAft>
                <a:spcPts val="600"/>
              </a:spcAft>
            </a:pPr>
            <a:fld id="{95E9B99F-F895-1F44-8754-4607AB0FF555}" type="slidenum">
              <a:rPr 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pPr defTabSz="457200">
                <a:spcAft>
                  <a:spcPts val="600"/>
                </a:spcAft>
              </a:pPr>
              <a:t>3</a:t>
            </a:fld>
            <a:endParaRPr lang="en-US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18928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D70C8A-A50E-4B41-86A2-E2F855812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23A5D-6B30-A8D0-9C3E-EBA08CE80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Advantages of PWAs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83FF6-4C8F-96D7-386D-FF6124E09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Cost-Effective: One codebase for all platforms. </a:t>
            </a:r>
          </a:p>
          <a:p>
            <a:r>
              <a:rPr lang="en-US"/>
              <a:t>Improved Performance: Faster load times and better user experience.</a:t>
            </a:r>
          </a:p>
          <a:p>
            <a:r>
              <a:rPr lang="en-US"/>
              <a:t>Easy Installation: No app store required, can be installed directly from the browser.</a:t>
            </a:r>
          </a:p>
          <a:p>
            <a:r>
              <a:rPr lang="en-US"/>
              <a:t>Offline Access: Some PWAs offer offline capabilities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E0BAE-B066-0733-66CE-CFAF9058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04680" y="6221173"/>
            <a:ext cx="1463040" cy="274320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457200">
              <a:spcAft>
                <a:spcPts val="600"/>
              </a:spcAft>
            </a:pPr>
            <a:fld id="{95E9B99F-F895-1F44-8754-4607AB0FF555}" type="slidenum">
              <a:rPr 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pPr defTabSz="457200">
                <a:spcAft>
                  <a:spcPts val="600"/>
                </a:spcAft>
              </a:pPr>
              <a:t>4</a:t>
            </a:fld>
            <a:endParaRPr lang="en-US" sz="28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21864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D70C8A-A50E-4B41-86A2-E2F855812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A026F-21E4-A33F-2C9C-4B9B4282D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Examples of PWAs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2DCE9-2F5E-3021-7DC3-4A47C274E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Twitter Lite: Offers fast performance and a small footprint.</a:t>
            </a:r>
          </a:p>
          <a:p>
            <a:r>
              <a:rPr lang="en-US"/>
              <a:t>Pinterest: Improved user engagement and time spent on the site.</a:t>
            </a:r>
          </a:p>
          <a:p>
            <a:r>
              <a:rPr lang="en-US"/>
              <a:t>Starbucks: Offline capabilities and improved performance.</a:t>
            </a:r>
          </a:p>
          <a:p>
            <a:r>
              <a:rPr lang="en-US"/>
              <a:t>Uber: Lightweight and works well on slow networks.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F1942-3345-D2F1-4C94-EBE7CBEE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04680" y="6221173"/>
            <a:ext cx="1463040" cy="274320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457200">
              <a:spcAft>
                <a:spcPts val="600"/>
              </a:spcAft>
            </a:pPr>
            <a:fld id="{95E9B99F-F895-1F44-8754-4607AB0FF555}" type="slidenum">
              <a:rPr 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pPr defTabSz="457200">
                <a:spcAft>
                  <a:spcPts val="600"/>
                </a:spcAft>
              </a:pPr>
              <a:t>5</a:t>
            </a:fld>
            <a:endParaRPr lang="en-US" sz="28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9590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D70C8A-A50E-4B41-86A2-E2F855812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A026F-21E4-A33F-2C9C-4B9B4282D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How To Access PWA?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2DCE9-2F5E-3021-7DC3-4A47C274E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To access PWA, follow the steps given below:</a:t>
            </a:r>
          </a:p>
          <a:p>
            <a:pPr marL="1074420" lvl="1" indent="-342900">
              <a:buClr>
                <a:srgbClr val="262626"/>
              </a:buClr>
              <a:buAutoNum type="arabicPeriod"/>
            </a:pPr>
            <a:r>
              <a:rPr lang="en-US"/>
              <a:t>Open your web browser. (</a:t>
            </a:r>
            <a:r>
              <a:rPr lang="en-US" err="1"/>
              <a:t>Eg</a:t>
            </a:r>
            <a:r>
              <a:rPr lang="en-US"/>
              <a:t>: Google Chrome, Brave, Microsoft Edge or other modern web browsers)</a:t>
            </a:r>
          </a:p>
          <a:p>
            <a:pPr marL="1074420" lvl="1" indent="-342900">
              <a:buAutoNum type="arabicPeriod"/>
            </a:pPr>
            <a:r>
              <a:rPr lang="en-US"/>
              <a:t>Let’s take twitter lite as an example. Type ‘mobile.twitter.com’ into the browser's address bar and press Enter.</a:t>
            </a:r>
          </a:p>
          <a:p>
            <a:pPr marL="1074420" lvl="1" indent="-342900">
              <a:buAutoNum type="arabicPeriod"/>
            </a:pPr>
            <a:r>
              <a:rPr lang="en-US"/>
              <a:t>When you visit Twitter Lite, you may see a prompt at the bottom of the screen saying "Add Twitter to Home screen." Click this prompt.</a:t>
            </a:r>
          </a:p>
          <a:p>
            <a:pPr marL="1074420" lvl="1" indent="-342900">
              <a:buAutoNum type="arabicPeriod"/>
            </a:pPr>
            <a:r>
              <a:rPr lang="en-US"/>
              <a:t>Alternatively, tap the three-dot menu icon in the top-right corner of Chrome and select "Add to Home screen.” or there may be “Install this app”</a:t>
            </a:r>
          </a:p>
          <a:p>
            <a:pPr marL="0" indent="0">
              <a:buNone/>
            </a:pPr>
            <a:r>
              <a:rPr lang="en-US" b="1"/>
              <a:t>Note: Not every web app that can be added to your home screen is a PWA. They should fulfill some </a:t>
            </a:r>
            <a:r>
              <a:rPr lang="en-US" b="1" err="1"/>
              <a:t>criterias</a:t>
            </a:r>
            <a:r>
              <a:rPr lang="en-US" b="1"/>
              <a:t> before they can be considered PWA.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42AA2-12C3-2D79-A999-1C47FC48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04680" y="6221173"/>
            <a:ext cx="1463040" cy="274320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457200">
              <a:spcAft>
                <a:spcPts val="600"/>
              </a:spcAft>
            </a:pPr>
            <a:fld id="{95E9B99F-F895-1F44-8754-4607AB0FF555}" type="slidenum">
              <a:rPr 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pPr defTabSz="457200">
                <a:spcAft>
                  <a:spcPts val="600"/>
                </a:spcAft>
              </a:pPr>
              <a:t>6</a:t>
            </a:fld>
            <a:endParaRPr lang="en-US" sz="28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44789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0D70C8A-A50E-4B41-86A2-E2F855812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4737801-B9D6-4A08-BD77-23010A80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FABD39-C757-461E-A681-DC273648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F424F5-8D5C-46C0-A1B0-AF34E035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73738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25995-FB09-D10B-F1DB-D39ABF588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66BEB-EF12-FEE5-0D9D-446372310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3263619"/>
            <a:ext cx="10058400" cy="26737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Progressive Web Applications represent the future of web development by combining the best of web and mobile apps. They provide an enhanced user experience, better performance, and a cost-effective solution for developers.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E801D-A0AA-2A4E-0960-6C53A93E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65408" y="6291066"/>
            <a:ext cx="1463040" cy="274320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457200">
              <a:spcAft>
                <a:spcPts val="600"/>
              </a:spcAft>
            </a:pPr>
            <a:fld id="{95E9B99F-F895-1F44-8754-4607AB0FF555}" type="slidenum">
              <a:rPr 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pPr defTabSz="457200">
                <a:spcAft>
                  <a:spcPts val="600"/>
                </a:spcAft>
              </a:pPr>
              <a:t>7</a:t>
            </a:fld>
            <a:endParaRPr lang="en-US" sz="28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36603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Microsoft Macintosh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Garamond</vt:lpstr>
      <vt:lpstr>Times New Roman</vt:lpstr>
      <vt:lpstr>Savon</vt:lpstr>
      <vt:lpstr>Progressive Web Applications</vt:lpstr>
      <vt:lpstr>What is a PWA?</vt:lpstr>
      <vt:lpstr>Key Features of PWAs</vt:lpstr>
      <vt:lpstr>Advantages of PWAs</vt:lpstr>
      <vt:lpstr>Examples of PWAs</vt:lpstr>
      <vt:lpstr>How To Access PWA?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Web Applications</dc:title>
  <dc:creator>Microsoft Office User</dc:creator>
  <cp:lastModifiedBy>Microsoft Office User</cp:lastModifiedBy>
  <cp:revision>4</cp:revision>
  <dcterms:created xsi:type="dcterms:W3CDTF">2024-06-17T12:32:46Z</dcterms:created>
  <dcterms:modified xsi:type="dcterms:W3CDTF">2024-06-17T14:50:49Z</dcterms:modified>
</cp:coreProperties>
</file>