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9"/>
  </p:normalViewPr>
  <p:slideViewPr>
    <p:cSldViewPr snapToGrid="0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91AE-FB0D-5A2D-FC40-2DC5E6E3D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3E8BC-FCE9-F070-9E50-E13395E5A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1D9B5-2956-BF03-4B99-DCB09104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F0B8-07E9-D449-8344-19C4A622820E}" type="datetimeFigureOut">
              <a:rPr lang="en-NP" smtClean="0"/>
              <a:t>6/17/24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697E-6302-9A74-E43E-1FA4A43C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94403-4573-AAC3-7FC7-5EFEEAB3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B99F-F895-1F44-8754-4607AB0FF55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4486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F505-DFB4-741D-C976-4274F8CC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44CDC-83EF-76F5-B081-4FCA50AE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57123-DDEF-8C48-79D6-AF66BD67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F0B8-07E9-D449-8344-19C4A622820E}" type="datetimeFigureOut">
              <a:rPr lang="en-NP" smtClean="0"/>
              <a:t>6/17/24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7834E-7246-3B77-18D0-B2B55980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D1574-596E-3C31-EA0A-A89A534E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B99F-F895-1F44-8754-4607AB0FF55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4466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D67D9-33A7-F3A5-083F-4A03D630B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CF5BB-5686-7CB7-48C0-159865570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5E5A-D64E-F3A9-CCF7-0FCDD3C6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F0B8-07E9-D449-8344-19C4A622820E}" type="datetimeFigureOut">
              <a:rPr lang="en-NP" smtClean="0"/>
              <a:t>6/17/24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0BC0-1027-BF53-72D1-F3C0F905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881A7-B587-8FFA-B948-E29D93E8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B99F-F895-1F44-8754-4607AB0FF55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0607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E9C8-0203-D393-F4AF-9DE11DC2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F07B-7992-65C5-87CD-F25F7E3A1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D571-DB4C-DF41-4F66-023389F9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F0B8-07E9-D449-8344-19C4A622820E}" type="datetimeFigureOut">
              <a:rPr lang="en-NP" smtClean="0"/>
              <a:t>6/17/24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7732A-65A4-B287-35CF-34EFC42B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AC4A2-42CB-8620-C4BF-4EAA5E45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B99F-F895-1F44-8754-4607AB0FF55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1593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0C90-201F-1730-1A26-07901583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DFE2-AE81-1B9A-8980-3C31FF1B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FFEC-4887-E346-4769-005BCDB0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F0B8-07E9-D449-8344-19C4A622820E}" type="datetimeFigureOut">
              <a:rPr lang="en-NP" smtClean="0"/>
              <a:t>6/17/24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4AA1C-D37B-802A-D654-8CA52CF3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54AD-6F82-DA54-446C-10A9239E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B99F-F895-1F44-8754-4607AB0FF55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0880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BEDA-6898-AF3C-6ED4-A9016A2A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413A2-FC9F-1DB9-5873-775073003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3F44D-6661-840F-24DA-62249668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F0B8-07E9-D449-8344-19C4A622820E}" type="datetimeFigureOut">
              <a:rPr lang="en-NP" smtClean="0"/>
              <a:t>6/17/24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7F63-3496-C361-7B84-F8E22A9F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143EC-2360-0E28-701D-0BAC596F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B99F-F895-1F44-8754-4607AB0FF55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6460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8A89-5853-4371-D506-7551D028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11C6-1C44-A359-43AB-179C3C584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445CB-89F2-EC2A-3004-4ACD4ED10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CA5B1-2111-DB7B-5638-25E97A57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F0B8-07E9-D449-8344-19C4A622820E}" type="datetimeFigureOut">
              <a:rPr lang="en-NP" smtClean="0"/>
              <a:t>6/17/24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6675E-6F31-361A-CF26-31C1A4C4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F4B3D-FC78-D82A-3880-58BE1D3D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B99F-F895-1F44-8754-4607AB0FF55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3076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64C4-C41B-84A2-AC67-9815FEF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14B4A-ABE9-C5B6-4D55-C1A32607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46FE7-95C0-49C7-9EB5-0B7EC4B51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56B7C-0FF3-A370-9F36-D67D04D23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0A86E-6321-537C-356F-94DA55C0E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747D9-6F76-8035-EFD6-42BE8B70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F0B8-07E9-D449-8344-19C4A622820E}" type="datetimeFigureOut">
              <a:rPr lang="en-NP" smtClean="0"/>
              <a:t>6/17/24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B3F5F-7E3E-2EC7-BFE7-891FA9C3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59187-E931-EF27-3089-D35A1097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B99F-F895-1F44-8754-4607AB0FF55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9510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3D52-E70D-49D2-37BA-050F5406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FCA45-7735-6811-454E-94A3B434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F0B8-07E9-D449-8344-19C4A622820E}" type="datetimeFigureOut">
              <a:rPr lang="en-NP" smtClean="0"/>
              <a:t>6/17/24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FB774-F7F5-37F7-D30A-6C6F1316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66430-FE0A-18B3-AF79-7ED2DA1D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B99F-F895-1F44-8754-4607AB0FF55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3332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B91ED-F449-B4DF-EFC6-73BB3CAA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F0B8-07E9-D449-8344-19C4A622820E}" type="datetimeFigureOut">
              <a:rPr lang="en-NP" smtClean="0"/>
              <a:t>6/17/24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FB967-FC2D-E276-9A6F-EAA49D68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96B31-7D4A-FA36-FE37-AA35C219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B99F-F895-1F44-8754-4607AB0FF55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9157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36F9-7842-1FDA-7F16-0D71D3BE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7546-80AB-906E-B1C7-D015E3D86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DC8AA-403A-74EF-DFAA-812FD01B3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6516B-375A-B4C9-1F09-7021919E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F0B8-07E9-D449-8344-19C4A622820E}" type="datetimeFigureOut">
              <a:rPr lang="en-NP" smtClean="0"/>
              <a:t>6/17/24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70051-5A59-A97A-EE45-144FEB9E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12CBB-6137-67FC-8BFF-366FAD52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B99F-F895-1F44-8754-4607AB0FF55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2346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234D-A161-0E96-139F-B9EAD76C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FC1DA-8389-6103-0493-3212A3014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8D16A-C612-33AE-85C6-2B8402A8C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8556B-E6E4-DAB4-CB77-725AA4AA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F0B8-07E9-D449-8344-19C4A622820E}" type="datetimeFigureOut">
              <a:rPr lang="en-NP" smtClean="0"/>
              <a:t>6/17/24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0F885-254D-9BF4-A873-30DAC303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66480-1609-1784-BDA0-BB44C14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B99F-F895-1F44-8754-4607AB0FF55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129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15AD6-778D-A875-6CE8-41523E9A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243E6-46EA-F400-39FB-CCD89881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503C5-C33D-5F5F-680E-75EAC044A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4F0B8-07E9-D449-8344-19C4A622820E}" type="datetimeFigureOut">
              <a:rPr lang="en-NP" smtClean="0"/>
              <a:t>6/17/24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BE603-0EC0-0E0E-6D25-8042C593A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0946-062C-3E6D-0B55-77C8F3C55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B99F-F895-1F44-8754-4607AB0FF55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1220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71F9-12C7-5F83-42B1-CF8ADF9BE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Web Applications</a:t>
            </a:r>
            <a:endParaRPr lang="en-NP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9C3BB-D2BB-5C41-2B3C-7C0B9E395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Siddhartha Shakya</a:t>
            </a:r>
          </a:p>
          <a:p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BIM (B)</a:t>
            </a:r>
          </a:p>
        </p:txBody>
      </p:sp>
    </p:spTree>
    <p:extLst>
      <p:ext uri="{BB962C8B-B14F-4D97-AF65-F5344CB8AC3E}">
        <p14:creationId xmlns:p14="http://schemas.microsoft.com/office/powerpoint/2010/main" val="244188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358B-749C-E727-E2F6-93E62A0C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PWA?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A493-6A87-7E4A-332A-2D7C76CAE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Progressive Web Application (PWA) uses modern web capabilities to deliver an app-like experience to users. They are built using standard web technologies including HTML, CSS, and JavaScript, but they feel and function like a native app.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4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07A5-D962-7795-88A7-D83AF2E1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PWAs</a:t>
            </a:r>
            <a:endParaRPr lang="en-NP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4DDB7-5AB6-5FCC-B306-EDCA0B864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Responsive: Works on any device with a screen and a browser.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Capabilities: Some PWAs can work offline or on low-quality networks.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App-like Interface: Feels like an app to the user with app-style interactions and navigation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Fresh: Always up-to-date due to the service worker update process.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Discoverable: Can be found by search engines.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9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3A5D-6B30-A8D0-9C3E-EBA08CE8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PWAs</a:t>
            </a:r>
            <a:endParaRPr lang="en-NP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83FF6-4C8F-96D7-386D-FF6124E09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Cost-Effective: One codebase for all platforms.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Performance: Faster load times and better user experience.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Installation: No app store required, can be installed directly from the browser.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Access: Some PWAs offer offline capabilities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8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026F-21E4-A33F-2C9C-4B9B4282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PWAs</a:t>
            </a:r>
            <a:endParaRPr lang="en-NP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2DCE9-2F5E-3021-7DC3-4A47C274E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Lite: Offers fast performance and a small footprint.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Pinterest: Improved user engagement and time spent on the site.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Starbucks: Offline capabilities and improved performance.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Uber: Lightweight and works well on slow networks.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9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026F-21E4-A33F-2C9C-4B9B4282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PWA?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2DCE9-2F5E-3021-7DC3-4A47C274E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PWA, follow the steps given below: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your web browser. (Eg: Google Chrome, Brave, Microsoft Edge or other modern web browsers)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twitter lite as an example. </a:t>
            </a:r>
            <a:r>
              <a:rPr lang="en-US" dirty="0"/>
              <a:t>Type ‘</a:t>
            </a:r>
            <a:r>
              <a:rPr lang="en-US" dirty="0" err="1"/>
              <a:t>mobile.twitter.com</a:t>
            </a:r>
            <a:r>
              <a:rPr lang="en-US" dirty="0"/>
              <a:t>’ into the browser's address bar and press Enter.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 you visit Twitter Lite, you may see a prompt at the bottom of the screen saying "Add Twitter to Home screen." Click this prompt.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Alternatively, tap the three-dot menu icon in the top-right corner of Chrome and select "Add to Home screen.” or there may be “Install this app”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NP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Not every web app that can be added to your home screen is a PWA. They should fulfill some criterias before they can be considered PWA.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3447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5995-FB09-D10B-F1DB-D39ABF58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NP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66BEB-EF12-FEE5-0D9D-446372310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Web Applications represent the future of web development by combining the best of web and mobile apps. They provide an enhanced user experience, better performance, and a cost-effective solution for developers.</a:t>
            </a:r>
            <a:endParaRPr lang="en-NP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6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404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Progressive Web Applications</vt:lpstr>
      <vt:lpstr>What is a PWA?</vt:lpstr>
      <vt:lpstr>Key Features of PWAs</vt:lpstr>
      <vt:lpstr>Advantages of PWAs</vt:lpstr>
      <vt:lpstr>Examples of PWAs</vt:lpstr>
      <vt:lpstr>How To Access PWA?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Applications</dc:title>
  <dc:creator>Microsoft Office User</dc:creator>
  <cp:lastModifiedBy>Microsoft Office User</cp:lastModifiedBy>
  <cp:revision>12</cp:revision>
  <dcterms:created xsi:type="dcterms:W3CDTF">2024-06-17T12:32:46Z</dcterms:created>
  <dcterms:modified xsi:type="dcterms:W3CDTF">2024-06-17T13:56:54Z</dcterms:modified>
</cp:coreProperties>
</file>