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33B8A-B1F2-4A8C-8878-F0FB49F447D2}" v="14" dt="2022-08-29T16:43:19.041"/>
    <p1510:client id="{25202136-B1EC-43CE-9573-22F1B2F9827E}" v="10" dt="2022-08-29T16:40:14.930"/>
    <p1510:client id="{A944EBA8-CEC1-4750-AD55-3AE23F605F6D}" v="571" dt="2022-08-25T23:45:21.331"/>
    <p1510:client id="{B81F4C88-90F0-4985-8440-D5AFC04EEBCD}" v="30" dt="2022-08-29T16:41:2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 Sinno" userId="262f433c40aad743" providerId="Windows Live" clId="Web-{B81F4C88-90F0-4985-8440-D5AFC04EEBCD}"/>
    <pc:docChg chg="modSld modMainMaster">
      <pc:chgData name="Jamil Sinno" userId="262f433c40aad743" providerId="Windows Live" clId="Web-{B81F4C88-90F0-4985-8440-D5AFC04EEBCD}" dt="2022-08-29T16:41:29.130" v="29"/>
      <pc:docMkLst>
        <pc:docMk/>
      </pc:docMkLst>
      <pc:sldChg chg="modSp">
        <pc:chgData name="Jamil Sinno" userId="262f433c40aad743" providerId="Windows Live" clId="Web-{B81F4C88-90F0-4985-8440-D5AFC04EEBCD}" dt="2022-08-29T16:41:26.911" v="28"/>
        <pc:sldMkLst>
          <pc:docMk/>
          <pc:sldMk cId="732997802" sldId="256"/>
        </pc:sldMkLst>
        <pc:spChg chg="mod">
          <ac:chgData name="Jamil Sinno" userId="262f433c40aad743" providerId="Windows Live" clId="Web-{B81F4C88-90F0-4985-8440-D5AFC04EEBCD}" dt="2022-08-29T16:41:26.911" v="28"/>
          <ac:spMkLst>
            <pc:docMk/>
            <pc:sldMk cId="732997802" sldId="256"/>
            <ac:spMk id="7" creationId="{7B61269E-1446-078B-AC5C-197F514206F3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724183232" sldId="257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724183232" sldId="257"/>
            <ac:spMk id="4" creationId="{177FF3D5-FC5B-570D-3384-88A9EE97BAC7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914417000" sldId="258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914417000" sldId="258"/>
            <ac:spMk id="5" creationId="{F492BC60-BC73-7EC3-0BBB-352077EF28B9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3479248791" sldId="259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3479248791" sldId="259"/>
            <ac:spMk id="3" creationId="{AE98E6B1-1380-EC96-9EFE-D073AC75801A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2345709977" sldId="260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2345709977" sldId="260"/>
            <ac:spMk id="4" creationId="{7F244F30-5CBA-B799-3056-635F26E95048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3793028858" sldId="261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3793028858" sldId="261"/>
            <ac:spMk id="4" creationId="{B1CBE078-C33A-0017-A7B4-2DFE75BA7B3F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3984448936" sldId="262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3984448936" sldId="262"/>
            <ac:spMk id="4" creationId="{CB40BF90-A846-5B0A-D616-BA3DC74344FA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3289173010" sldId="263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3289173010" sldId="263"/>
            <ac:spMk id="6" creationId="{CCC6BA5E-C7DD-9666-1FFA-93FA9C5ACBE4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1757667931" sldId="264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1757667931" sldId="264"/>
            <ac:spMk id="4" creationId="{24E6C64F-8CB1-DC40-6685-6BCC35E16AD7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514201051" sldId="265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514201051" sldId="265"/>
            <ac:spMk id="4" creationId="{4882DC94-08B2-80E2-448D-A56B1F673294}"/>
          </ac:spMkLst>
        </pc:spChg>
      </pc:sldChg>
      <pc:sldChg chg="modSp">
        <pc:chgData name="Jamil Sinno" userId="262f433c40aad743" providerId="Windows Live" clId="Web-{B81F4C88-90F0-4985-8440-D5AFC04EEBCD}" dt="2022-08-29T16:41:29.130" v="29"/>
        <pc:sldMkLst>
          <pc:docMk/>
          <pc:sldMk cId="128064686" sldId="266"/>
        </pc:sld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k cId="128064686" sldId="266"/>
            <ac:spMk id="4" creationId="{9CAB50AE-4D2E-5D64-1C0B-AD50B9586C90}"/>
          </ac:spMkLst>
        </pc:spChg>
      </pc:sldChg>
      <pc:sldMasterChg chg="modSp mod modSldLayout">
        <pc:chgData name="Jamil Sinno" userId="262f433c40aad743" providerId="Windows Live" clId="Web-{B81F4C88-90F0-4985-8440-D5AFC04EEBCD}" dt="2022-08-29T16:41:29.130" v="29"/>
        <pc:sldMasterMkLst>
          <pc:docMk/>
          <pc:sldMasterMk cId="1689253261" sldId="2147483677"/>
        </pc:sldMasterMkLst>
        <pc:spChg chg="mod">
          <ac:chgData name="Jamil Sinno" userId="262f433c40aad743" providerId="Windows Live" clId="Web-{B81F4C88-90F0-4985-8440-D5AFC04EEBCD}" dt="2022-08-29T16:41:29.130" v="29"/>
          <ac:spMkLst>
            <pc:docMk/>
            <pc:sldMasterMk cId="1689253261" sldId="2147483677"/>
            <ac:spMk id="5" creationId="{00000000-0000-0000-0000-000000000000}"/>
          </ac:spMkLst>
        </pc:sp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2370032636" sldId="2147483678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2370032636" sldId="2147483678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3900961414" sldId="2147483679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3900961414" sldId="2147483679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1183068789" sldId="2147483680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1183068789" sldId="2147483680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1947184866" sldId="2147483681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1947184866" sldId="2147483681"/>
              <ac:spMk id="6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2829243324" sldId="2147483682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2829243324" sldId="2147483682"/>
              <ac:spMk id="8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1627113092" sldId="2147483683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1627113092" sldId="2147483683"/>
              <ac:spMk id="4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866818284" sldId="2147483684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866818284" sldId="2147483684"/>
              <ac:spMk id="8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863895203" sldId="2147483685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863895203" sldId="2147483685"/>
              <ac:spMk id="6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3913021152" sldId="2147483686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3913021152" sldId="2147483686"/>
              <ac:spMk id="6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738361416" sldId="2147483687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738361416" sldId="2147483687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B81F4C88-90F0-4985-8440-D5AFC04EEBCD}" dt="2022-08-29T16:41:29.130" v="29"/>
          <pc:sldLayoutMkLst>
            <pc:docMk/>
            <pc:sldMasterMk cId="1689253261" sldId="2147483677"/>
            <pc:sldLayoutMk cId="2330227462" sldId="2147483688"/>
          </pc:sldLayoutMkLst>
          <pc:spChg chg="mod">
            <ac:chgData name="Jamil Sinno" userId="262f433c40aad743" providerId="Windows Live" clId="Web-{B81F4C88-90F0-4985-8440-D5AFC04EEBCD}" dt="2022-08-29T16:41:29.130" v="29"/>
            <ac:spMkLst>
              <pc:docMk/>
              <pc:sldMasterMk cId="1689253261" sldId="2147483677"/>
              <pc:sldLayoutMk cId="2330227462" sldId="2147483688"/>
              <ac:spMk id="5" creationId="{00000000-0000-0000-0000-000000000000}"/>
            </ac:spMkLst>
          </pc:spChg>
        </pc:sldLayoutChg>
      </pc:sldMasterChg>
    </pc:docChg>
  </pc:docChgLst>
  <pc:docChgLst>
    <pc:chgData name="Jamil Sinno" userId="262f433c40aad743" providerId="Windows Live" clId="Web-{25202136-B1EC-43CE-9573-22F1B2F9827E}"/>
    <pc:docChg chg="modSld">
      <pc:chgData name="Jamil Sinno" userId="262f433c40aad743" providerId="Windows Live" clId="Web-{25202136-B1EC-43CE-9573-22F1B2F9827E}" dt="2022-08-29T16:40:13.024" v="9" actId="20577"/>
      <pc:docMkLst>
        <pc:docMk/>
      </pc:docMkLst>
      <pc:sldChg chg="modSp">
        <pc:chgData name="Jamil Sinno" userId="262f433c40aad743" providerId="Windows Live" clId="Web-{25202136-B1EC-43CE-9573-22F1B2F9827E}" dt="2022-08-29T16:40:13.024" v="9" actId="20577"/>
        <pc:sldMkLst>
          <pc:docMk/>
          <pc:sldMk cId="732997802" sldId="256"/>
        </pc:sldMkLst>
        <pc:spChg chg="mod">
          <ac:chgData name="Jamil Sinno" userId="262f433c40aad743" providerId="Windows Live" clId="Web-{25202136-B1EC-43CE-9573-22F1B2F9827E}" dt="2022-08-29T16:40:13.024" v="9" actId="20577"/>
          <ac:spMkLst>
            <pc:docMk/>
            <pc:sldMk cId="732997802" sldId="256"/>
            <ac:spMk id="3" creationId="{EED08ACC-8E4D-DC63-3B03-6F62A42422B6}"/>
          </ac:spMkLst>
        </pc:spChg>
      </pc:sldChg>
    </pc:docChg>
  </pc:docChgLst>
  <pc:docChgLst>
    <pc:chgData name="Jamil Sinno" userId="262f433c40aad743" providerId="Windows Live" clId="Web-{1F933B8A-B1F2-4A8C-8878-F0FB49F447D2}"/>
    <pc:docChg chg="modSld modMainMaster">
      <pc:chgData name="Jamil Sinno" userId="262f433c40aad743" providerId="Windows Live" clId="Web-{1F933B8A-B1F2-4A8C-8878-F0FB49F447D2}" dt="2022-08-29T16:43:19.041" v="13"/>
      <pc:docMkLst>
        <pc:docMk/>
      </pc:docMkLst>
      <pc:sldChg chg="modSp">
        <pc:chgData name="Jamil Sinno" userId="262f433c40aad743" providerId="Windows Live" clId="Web-{1F933B8A-B1F2-4A8C-8878-F0FB49F447D2}" dt="2022-08-29T16:43:16.400" v="12"/>
        <pc:sldMkLst>
          <pc:docMk/>
          <pc:sldMk cId="732997802" sldId="256"/>
        </pc:sldMkLst>
        <pc:spChg chg="mod">
          <ac:chgData name="Jamil Sinno" userId="262f433c40aad743" providerId="Windows Live" clId="Web-{1F933B8A-B1F2-4A8C-8878-F0FB49F447D2}" dt="2022-08-29T16:43:16.400" v="12"/>
          <ac:spMkLst>
            <pc:docMk/>
            <pc:sldMk cId="732997802" sldId="256"/>
            <ac:spMk id="7" creationId="{7B61269E-1446-078B-AC5C-197F514206F3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724183232" sldId="257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724183232" sldId="257"/>
            <ac:spMk id="4" creationId="{177FF3D5-FC5B-570D-3384-88A9EE97BAC7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914417000" sldId="258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914417000" sldId="258"/>
            <ac:spMk id="5" creationId="{F492BC60-BC73-7EC3-0BBB-352077EF28B9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3479248791" sldId="259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3479248791" sldId="259"/>
            <ac:spMk id="3" creationId="{AE98E6B1-1380-EC96-9EFE-D073AC75801A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2345709977" sldId="260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2345709977" sldId="260"/>
            <ac:spMk id="4" creationId="{7F244F30-5CBA-B799-3056-635F26E95048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3793028858" sldId="261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3793028858" sldId="261"/>
            <ac:spMk id="4" creationId="{B1CBE078-C33A-0017-A7B4-2DFE75BA7B3F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3984448936" sldId="262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3984448936" sldId="262"/>
            <ac:spMk id="4" creationId="{CB40BF90-A846-5B0A-D616-BA3DC74344FA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3289173010" sldId="263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3289173010" sldId="263"/>
            <ac:spMk id="6" creationId="{CCC6BA5E-C7DD-9666-1FFA-93FA9C5ACBE4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1757667931" sldId="264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1757667931" sldId="264"/>
            <ac:spMk id="4" creationId="{24E6C64F-8CB1-DC40-6685-6BCC35E16AD7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514201051" sldId="265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514201051" sldId="265"/>
            <ac:spMk id="4" creationId="{4882DC94-08B2-80E2-448D-A56B1F673294}"/>
          </ac:spMkLst>
        </pc:spChg>
      </pc:sldChg>
      <pc:sldChg chg="modSp">
        <pc:chgData name="Jamil Sinno" userId="262f433c40aad743" providerId="Windows Live" clId="Web-{1F933B8A-B1F2-4A8C-8878-F0FB49F447D2}" dt="2022-08-29T16:43:19.041" v="13"/>
        <pc:sldMkLst>
          <pc:docMk/>
          <pc:sldMk cId="128064686" sldId="266"/>
        </pc:sld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k cId="128064686" sldId="266"/>
            <ac:spMk id="4" creationId="{9CAB50AE-4D2E-5D64-1C0B-AD50B9586C90}"/>
          </ac:spMkLst>
        </pc:spChg>
      </pc:sldChg>
      <pc:sldMasterChg chg="modSp mod modSldLayout">
        <pc:chgData name="Jamil Sinno" userId="262f433c40aad743" providerId="Windows Live" clId="Web-{1F933B8A-B1F2-4A8C-8878-F0FB49F447D2}" dt="2022-08-29T16:43:19.041" v="13"/>
        <pc:sldMasterMkLst>
          <pc:docMk/>
          <pc:sldMasterMk cId="1689253261" sldId="2147483677"/>
        </pc:sldMasterMkLst>
        <pc:spChg chg="mod">
          <ac:chgData name="Jamil Sinno" userId="262f433c40aad743" providerId="Windows Live" clId="Web-{1F933B8A-B1F2-4A8C-8878-F0FB49F447D2}" dt="2022-08-29T16:43:19.041" v="13"/>
          <ac:spMkLst>
            <pc:docMk/>
            <pc:sldMasterMk cId="1689253261" sldId="2147483677"/>
            <ac:spMk id="5" creationId="{00000000-0000-0000-0000-000000000000}"/>
          </ac:spMkLst>
        </pc:sp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2370032636" sldId="2147483678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2370032636" sldId="2147483678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3900961414" sldId="2147483679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3900961414" sldId="2147483679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1183068789" sldId="2147483680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1183068789" sldId="2147483680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1947184866" sldId="2147483681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1947184866" sldId="2147483681"/>
              <ac:spMk id="6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2829243324" sldId="2147483682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2829243324" sldId="2147483682"/>
              <ac:spMk id="8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1627113092" sldId="2147483683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1627113092" sldId="2147483683"/>
              <ac:spMk id="4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866818284" sldId="2147483684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866818284" sldId="2147483684"/>
              <ac:spMk id="8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863895203" sldId="2147483685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863895203" sldId="2147483685"/>
              <ac:spMk id="6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3913021152" sldId="2147483686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3913021152" sldId="2147483686"/>
              <ac:spMk id="6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738361416" sldId="2147483687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738361416" sldId="2147483687"/>
              <ac:spMk id="5" creationId="{00000000-0000-0000-0000-000000000000}"/>
            </ac:spMkLst>
          </pc:spChg>
        </pc:sldLayoutChg>
        <pc:sldLayoutChg chg="modSp mod">
          <pc:chgData name="Jamil Sinno" userId="262f433c40aad743" providerId="Windows Live" clId="Web-{1F933B8A-B1F2-4A8C-8878-F0FB49F447D2}" dt="2022-08-29T16:43:19.041" v="13"/>
          <pc:sldLayoutMkLst>
            <pc:docMk/>
            <pc:sldMasterMk cId="1689253261" sldId="2147483677"/>
            <pc:sldLayoutMk cId="2330227462" sldId="2147483688"/>
          </pc:sldLayoutMkLst>
          <pc:spChg chg="mod">
            <ac:chgData name="Jamil Sinno" userId="262f433c40aad743" providerId="Windows Live" clId="Web-{1F933B8A-B1F2-4A8C-8878-F0FB49F447D2}" dt="2022-08-29T16:43:19.041" v="13"/>
            <ac:spMkLst>
              <pc:docMk/>
              <pc:sldMasterMk cId="1689253261" sldId="2147483677"/>
              <pc:sldLayoutMk cId="2330227462" sldId="2147483688"/>
              <ac:spMk id="5" creationId="{00000000-0000-0000-0000-000000000000}"/>
            </ac:spMkLst>
          </pc:spChg>
        </pc:sldLayoutChg>
      </pc:sldMasterChg>
    </pc:docChg>
  </pc:docChgLst>
  <pc:docChgLst>
    <pc:chgData name="Jamil Sinno" userId="262f433c40aad743" providerId="Windows Live" clId="Web-{A944EBA8-CEC1-4750-AD55-3AE23F605F6D}"/>
    <pc:docChg chg="mod addSld modSld addMainMaster delMainMaster modMainMaster">
      <pc:chgData name="Jamil Sinno" userId="262f433c40aad743" providerId="Windows Live" clId="Web-{A944EBA8-CEC1-4750-AD55-3AE23F605F6D}" dt="2022-08-25T23:45:21.331" v="563"/>
      <pc:docMkLst>
        <pc:docMk/>
      </pc:docMkLst>
      <pc:sldChg chg="addSp delSp modSp mod setBg modClrScheme delDesignElem chgLayout">
        <pc:chgData name="Jamil Sinno" userId="262f433c40aad743" providerId="Windows Live" clId="Web-{A944EBA8-CEC1-4750-AD55-3AE23F605F6D}" dt="2022-08-25T23:04:51.792" v="191"/>
        <pc:sldMkLst>
          <pc:docMk/>
          <pc:sldMk cId="732997802" sldId="256"/>
        </pc:sldMkLst>
        <pc:spChg chg="mod ord">
          <ac:chgData name="Jamil Sinno" userId="262f433c40aad743" providerId="Windows Live" clId="Web-{A944EBA8-CEC1-4750-AD55-3AE23F605F6D}" dt="2022-08-25T23:04:44.214" v="172" actId="20577"/>
          <ac:spMkLst>
            <pc:docMk/>
            <pc:sldMk cId="732997802" sldId="256"/>
            <ac:spMk id="2" creationId="{A628F91E-9C6C-0961-FF0C-F8B9AB2FF0AF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732997802" sldId="256"/>
            <ac:spMk id="3" creationId="{EED08ACC-8E4D-DC63-3B03-6F62A42422B6}"/>
          </ac:spMkLst>
        </pc:spChg>
        <pc:spChg chg="del mod">
          <ac:chgData name="Jamil Sinno" userId="262f433c40aad743" providerId="Windows Live" clId="Web-{A944EBA8-CEC1-4750-AD55-3AE23F605F6D}" dt="2022-08-25T22:50:03.949" v="6"/>
          <ac:spMkLst>
            <pc:docMk/>
            <pc:sldMk cId="732997802" sldId="256"/>
            <ac:spMk id="4" creationId="{95BDB467-B1A8-49EE-E926-D16620B03B07}"/>
          </ac:spMkLst>
        </pc:spChg>
        <pc:spChg chg="del">
          <ac:chgData name="Jamil Sinno" userId="262f433c40aad743" providerId="Windows Live" clId="Web-{A944EBA8-CEC1-4750-AD55-3AE23F605F6D}" dt="2022-08-25T22:50:03.949" v="6"/>
          <ac:spMkLst>
            <pc:docMk/>
            <pc:sldMk cId="732997802" sldId="256"/>
            <ac:spMk id="5" creationId="{CD0ED30F-BA8F-229F-AD22-006703A9F2A4}"/>
          </ac:spMkLst>
        </pc:spChg>
        <pc:spChg chg="add mod ord">
          <ac:chgData name="Jamil Sinno" userId="262f433c40aad743" providerId="Windows Live" clId="Web-{A944EBA8-CEC1-4750-AD55-3AE23F605F6D}" dt="2022-08-25T23:00:34.658" v="58"/>
          <ac:spMkLst>
            <pc:docMk/>
            <pc:sldMk cId="732997802" sldId="256"/>
            <ac:spMk id="6" creationId="{38FC9C67-A447-50B5-8064-DF79B3E03420}"/>
          </ac:spMkLst>
        </pc:spChg>
        <pc:spChg chg="add mod ord">
          <ac:chgData name="Jamil Sinno" userId="262f433c40aad743" providerId="Windows Live" clId="Web-{A944EBA8-CEC1-4750-AD55-3AE23F605F6D}" dt="2022-08-25T23:04:51.792" v="191"/>
          <ac:spMkLst>
            <pc:docMk/>
            <pc:sldMk cId="732997802" sldId="256"/>
            <ac:spMk id="7" creationId="{7B61269E-1446-078B-AC5C-197F514206F3}"/>
          </ac:spMkLst>
        </pc:spChg>
        <pc:spChg chg="add del">
          <ac:chgData name="Jamil Sinno" userId="262f433c40aad743" providerId="Windows Live" clId="Web-{A944EBA8-CEC1-4750-AD55-3AE23F605F6D}" dt="2022-08-25T23:00:34.658" v="58"/>
          <ac:spMkLst>
            <pc:docMk/>
            <pc:sldMk cId="732997802" sldId="256"/>
            <ac:spMk id="12" creationId="{2783C067-F8BF-4755-B516-8A0CD74CF60C}"/>
          </ac:spMkLst>
        </pc:spChg>
        <pc:spChg chg="add del">
          <ac:chgData name="Jamil Sinno" userId="262f433c40aad743" providerId="Windows Live" clId="Web-{A944EBA8-CEC1-4750-AD55-3AE23F605F6D}" dt="2022-08-25T23:00:34.658" v="58"/>
          <ac:spMkLst>
            <pc:docMk/>
            <pc:sldMk cId="732997802" sldId="256"/>
            <ac:spMk id="14" creationId="{2ED796EC-E7FF-46DB-B912-FB08BF12AA6E}"/>
          </ac:spMkLst>
        </pc:spChg>
        <pc:spChg chg="add del">
          <ac:chgData name="Jamil Sinno" userId="262f433c40aad743" providerId="Windows Live" clId="Web-{A944EBA8-CEC1-4750-AD55-3AE23F605F6D}" dt="2022-08-25T23:00:34.658" v="58"/>
          <ac:spMkLst>
            <pc:docMk/>
            <pc:sldMk cId="732997802" sldId="256"/>
            <ac:spMk id="16" creationId="{549A2DAB-B431-487D-95AD-BB0FECB49E57}"/>
          </ac:spMkLst>
        </pc:spChg>
        <pc:spChg chg="add del">
          <ac:chgData name="Jamil Sinno" userId="262f433c40aad743" providerId="Windows Live" clId="Web-{A944EBA8-CEC1-4750-AD55-3AE23F605F6D}" dt="2022-08-25T23:00:34.658" v="58"/>
          <ac:spMkLst>
            <pc:docMk/>
            <pc:sldMk cId="732997802" sldId="256"/>
            <ac:spMk id="18" creationId="{0819F787-32B4-46A8-BC57-C6571BCEE243}"/>
          </ac:spMkLst>
        </pc:spChg>
        <pc:cxnChg chg="add del">
          <ac:chgData name="Jamil Sinno" userId="262f433c40aad743" providerId="Windows Live" clId="Web-{A944EBA8-CEC1-4750-AD55-3AE23F605F6D}" dt="2022-08-25T23:00:34.658" v="58"/>
          <ac:cxnSpMkLst>
            <pc:docMk/>
            <pc:sldMk cId="732997802" sldId="256"/>
            <ac:cxnSpMk id="20" creationId="{C5ECDEE1-7093-418F-9CF5-24EEB115C1C1}"/>
          </ac:cxnSpMkLst>
        </pc:cxnChg>
        <pc:cxnChg chg="add del">
          <ac:chgData name="Jamil Sinno" userId="262f433c40aad743" providerId="Windows Live" clId="Web-{A944EBA8-CEC1-4750-AD55-3AE23F605F6D}" dt="2022-08-25T23:00:34.658" v="58"/>
          <ac:cxnSpMkLst>
            <pc:docMk/>
            <pc:sldMk cId="732997802" sldId="256"/>
            <ac:cxnSpMk id="22" creationId="{045062AF-EB11-4651-BC4A-4DA21768DE8E}"/>
          </ac:cxnSpMkLst>
        </pc:cxnChg>
      </pc:sldChg>
      <pc:sldChg chg="modSp mod modClrScheme chgLayout">
        <pc:chgData name="Jamil Sinno" userId="262f433c40aad743" providerId="Windows Live" clId="Web-{A944EBA8-CEC1-4750-AD55-3AE23F605F6D}" dt="2022-08-25T23:07:17.157" v="210" actId="20577"/>
        <pc:sldMkLst>
          <pc:docMk/>
          <pc:sldMk cId="724183232" sldId="257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724183232" sldId="257"/>
            <ac:spMk id="2" creationId="{C02CC53F-EA10-FD22-6935-0AE12AC92C0C}"/>
          </ac:spMkLst>
        </pc:spChg>
        <pc:spChg chg="mod ord">
          <ac:chgData name="Jamil Sinno" userId="262f433c40aad743" providerId="Windows Live" clId="Web-{A944EBA8-CEC1-4750-AD55-3AE23F605F6D}" dt="2022-08-25T23:07:17.157" v="210" actId="20577"/>
          <ac:spMkLst>
            <pc:docMk/>
            <pc:sldMk cId="724183232" sldId="257"/>
            <ac:spMk id="3" creationId="{93869011-0829-CA99-C663-7506C23376CF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724183232" sldId="257"/>
            <ac:spMk id="4" creationId="{177FF3D5-FC5B-570D-3384-88A9EE97BAC7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724183232" sldId="257"/>
            <ac:spMk id="5" creationId="{38764CB6-4C4A-6BEB-6A22-3D38E0603727}"/>
          </ac:spMkLst>
        </pc:spChg>
      </pc:sldChg>
      <pc:sldChg chg="modSp mod modClrScheme chgLayout">
        <pc:chgData name="Jamil Sinno" userId="262f433c40aad743" providerId="Windows Live" clId="Web-{A944EBA8-CEC1-4750-AD55-3AE23F605F6D}" dt="2022-08-25T23:06:52.546" v="208" actId="20577"/>
        <pc:sldMkLst>
          <pc:docMk/>
          <pc:sldMk cId="914417000" sldId="258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914417000" sldId="258"/>
            <ac:spMk id="2" creationId="{8C1670AF-012A-7A72-BD2D-2D8051A7A0A8}"/>
          </ac:spMkLst>
        </pc:spChg>
        <pc:spChg chg="mod ord">
          <ac:chgData name="Jamil Sinno" userId="262f433c40aad743" providerId="Windows Live" clId="Web-{A944EBA8-CEC1-4750-AD55-3AE23F605F6D}" dt="2022-08-25T23:06:52.546" v="208" actId="20577"/>
          <ac:spMkLst>
            <pc:docMk/>
            <pc:sldMk cId="914417000" sldId="258"/>
            <ac:spMk id="3" creationId="{FA7BFC8E-9AAA-8917-36E1-6691E04436C1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914417000" sldId="258"/>
            <ac:spMk id="5" creationId="{F492BC60-BC73-7EC3-0BBB-352077EF28B9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914417000" sldId="258"/>
            <ac:spMk id="6" creationId="{134D41BC-746E-3242-21AF-341743C7E714}"/>
          </ac:spMkLst>
        </pc:spChg>
      </pc:sldChg>
      <pc:sldChg chg="delSp modSp mod modClrScheme chgLayout">
        <pc:chgData name="Jamil Sinno" userId="262f433c40aad743" providerId="Windows Live" clId="Web-{A944EBA8-CEC1-4750-AD55-3AE23F605F6D}" dt="2022-08-25T23:45:21.331" v="563"/>
        <pc:sldMkLst>
          <pc:docMk/>
          <pc:sldMk cId="3479248791" sldId="259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479248791" sldId="259"/>
            <ac:spMk id="2" creationId="{71AC4E09-A0D7-2C87-6417-DE819C3FB38E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3479248791" sldId="259"/>
            <ac:spMk id="3" creationId="{AE98E6B1-1380-EC96-9EFE-D073AC75801A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479248791" sldId="259"/>
            <ac:spMk id="4" creationId="{5AA83149-3679-FE4E-27D4-5E7430033053}"/>
          </ac:spMkLst>
        </pc:spChg>
        <pc:spChg chg="mod">
          <ac:chgData name="Jamil Sinno" userId="262f433c40aad743" providerId="Windows Live" clId="Web-{A944EBA8-CEC1-4750-AD55-3AE23F605F6D}" dt="2022-08-25T23:45:21.331" v="563"/>
          <ac:spMkLst>
            <pc:docMk/>
            <pc:sldMk cId="3479248791" sldId="259"/>
            <ac:spMk id="5" creationId="{1C44172D-509C-D025-942D-293D0FA21FB1}"/>
          </ac:spMkLst>
        </pc:spChg>
        <pc:grpChg chg="del">
          <ac:chgData name="Jamil Sinno" userId="262f433c40aad743" providerId="Windows Live" clId="Web-{A944EBA8-CEC1-4750-AD55-3AE23F605F6D}" dt="2022-08-25T23:44:49.470" v="560"/>
          <ac:grpSpMkLst>
            <pc:docMk/>
            <pc:sldMk cId="3479248791" sldId="259"/>
            <ac:grpSpMk id="23" creationId="{5C5B028D-5C82-1DE6-63C3-B17A2F7AD2AF}"/>
          </ac:grpSpMkLst>
        </pc:grpChg>
        <pc:picChg chg="mod ord">
          <ac:chgData name="Jamil Sinno" userId="262f433c40aad743" providerId="Windows Live" clId="Web-{A944EBA8-CEC1-4750-AD55-3AE23F605F6D}" dt="2022-08-25T23:00:34.658" v="58"/>
          <ac:picMkLst>
            <pc:docMk/>
            <pc:sldMk cId="3479248791" sldId="259"/>
            <ac:picMk id="1026" creationId="{95975F04-ECBA-6B43-F482-35CB8AE89943}"/>
          </ac:picMkLst>
        </pc:picChg>
        <pc:inkChg chg="del">
          <ac:chgData name="Jamil Sinno" userId="262f433c40aad743" providerId="Windows Live" clId="Web-{A944EBA8-CEC1-4750-AD55-3AE23F605F6D}" dt="2022-08-25T23:44:52.830" v="561"/>
          <ac:inkMkLst>
            <pc:docMk/>
            <pc:sldMk cId="3479248791" sldId="259"/>
            <ac:inkMk id="21" creationId="{D3D3196E-85E6-2DBE-41CA-C0384F6738A9}"/>
          </ac:inkMkLst>
        </pc:inkChg>
      </pc:sldChg>
      <pc:sldChg chg="modSp mod modClrScheme chgLayout">
        <pc:chgData name="Jamil Sinno" userId="262f433c40aad743" providerId="Windows Live" clId="Web-{A944EBA8-CEC1-4750-AD55-3AE23F605F6D}" dt="2022-08-25T23:26:58.277" v="554" actId="20577"/>
        <pc:sldMkLst>
          <pc:docMk/>
          <pc:sldMk cId="2345709977" sldId="260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2345709977" sldId="260"/>
            <ac:spMk id="2" creationId="{1F2677E8-1B46-0817-E875-5A090151862A}"/>
          </ac:spMkLst>
        </pc:spChg>
        <pc:spChg chg="mod ord">
          <ac:chgData name="Jamil Sinno" userId="262f433c40aad743" providerId="Windows Live" clId="Web-{A944EBA8-CEC1-4750-AD55-3AE23F605F6D}" dt="2022-08-25T23:26:58.277" v="554" actId="20577"/>
          <ac:spMkLst>
            <pc:docMk/>
            <pc:sldMk cId="2345709977" sldId="260"/>
            <ac:spMk id="3" creationId="{1B95B761-FA1D-2EE3-D9A8-1E0E25C6F940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2345709977" sldId="260"/>
            <ac:spMk id="4" creationId="{7F244F30-5CBA-B799-3056-635F26E95048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2345709977" sldId="260"/>
            <ac:spMk id="5" creationId="{70F8EAE9-39BF-438F-2ADA-2CDBD78CBBC1}"/>
          </ac:spMkLst>
        </pc:spChg>
      </pc:sldChg>
      <pc:sldChg chg="modSp mod modClrScheme chgLayout">
        <pc:chgData name="Jamil Sinno" userId="262f433c40aad743" providerId="Windows Live" clId="Web-{A944EBA8-CEC1-4750-AD55-3AE23F605F6D}" dt="2022-08-25T23:28:23.639" v="559" actId="20577"/>
        <pc:sldMkLst>
          <pc:docMk/>
          <pc:sldMk cId="3793028858" sldId="261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793028858" sldId="261"/>
            <ac:spMk id="2" creationId="{1ED38B7E-2FD5-1B4E-9954-225C8BCFE7FE}"/>
          </ac:spMkLst>
        </pc:spChg>
        <pc:spChg chg="mod ord">
          <ac:chgData name="Jamil Sinno" userId="262f433c40aad743" providerId="Windows Live" clId="Web-{A944EBA8-CEC1-4750-AD55-3AE23F605F6D}" dt="2022-08-25T23:28:23.639" v="559" actId="20577"/>
          <ac:spMkLst>
            <pc:docMk/>
            <pc:sldMk cId="3793028858" sldId="261"/>
            <ac:spMk id="3" creationId="{CEDD07F8-3781-938B-E04C-979ECDA5EC51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3793028858" sldId="261"/>
            <ac:spMk id="4" creationId="{B1CBE078-C33A-0017-A7B4-2DFE75BA7B3F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793028858" sldId="261"/>
            <ac:spMk id="5" creationId="{E7D450F3-1A0B-3683-A8C3-5348C153EB4D}"/>
          </ac:spMkLst>
        </pc:spChg>
      </pc:sldChg>
      <pc:sldChg chg="modSp mod modClrScheme chgLayout">
        <pc:chgData name="Jamil Sinno" userId="262f433c40aad743" providerId="Windows Live" clId="Web-{A944EBA8-CEC1-4750-AD55-3AE23F605F6D}" dt="2022-08-25T23:10:25.741" v="298" actId="20577"/>
        <pc:sldMkLst>
          <pc:docMk/>
          <pc:sldMk cId="3984448936" sldId="262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984448936" sldId="262"/>
            <ac:spMk id="2" creationId="{1809FE19-0E29-686A-DC93-398FDB83DEFA}"/>
          </ac:spMkLst>
        </pc:spChg>
        <pc:spChg chg="mod ord">
          <ac:chgData name="Jamil Sinno" userId="262f433c40aad743" providerId="Windows Live" clId="Web-{A944EBA8-CEC1-4750-AD55-3AE23F605F6D}" dt="2022-08-25T23:10:25.741" v="298" actId="20577"/>
          <ac:spMkLst>
            <pc:docMk/>
            <pc:sldMk cId="3984448936" sldId="262"/>
            <ac:spMk id="3" creationId="{2E7A493C-FC18-C8DB-B6A0-8255D6A43A48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3984448936" sldId="262"/>
            <ac:spMk id="4" creationId="{CB40BF90-A846-5B0A-D616-BA3DC74344FA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984448936" sldId="262"/>
            <ac:spMk id="5" creationId="{E8DEF54C-F38E-FDF4-5B4E-85AE8364E7D5}"/>
          </ac:spMkLst>
        </pc:spChg>
      </pc:sldChg>
      <pc:sldChg chg="modSp mod modClrScheme chgLayout">
        <pc:chgData name="Jamil Sinno" userId="262f433c40aad743" providerId="Windows Live" clId="Web-{A944EBA8-CEC1-4750-AD55-3AE23F605F6D}" dt="2022-08-25T23:19:12.853" v="315" actId="20577"/>
        <pc:sldMkLst>
          <pc:docMk/>
          <pc:sldMk cId="3289173010" sldId="263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289173010" sldId="263"/>
            <ac:spMk id="2" creationId="{736009D0-76EB-4A0C-0DD0-FCBC7F6D605C}"/>
          </ac:spMkLst>
        </pc:spChg>
        <pc:spChg chg="mod ord">
          <ac:chgData name="Jamil Sinno" userId="262f433c40aad743" providerId="Windows Live" clId="Web-{A944EBA8-CEC1-4750-AD55-3AE23F605F6D}" dt="2022-08-25T23:19:12.853" v="315" actId="20577"/>
          <ac:spMkLst>
            <pc:docMk/>
            <pc:sldMk cId="3289173010" sldId="263"/>
            <ac:spMk id="3" creationId="{38B5D17C-F8B6-8D0F-AE39-CAEE17629F91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3289173010" sldId="263"/>
            <ac:spMk id="6" creationId="{CCC6BA5E-C7DD-9666-1FFA-93FA9C5ACBE4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3289173010" sldId="263"/>
            <ac:spMk id="7" creationId="{D2A7F356-1807-BD8F-AF06-76814BD058F1}"/>
          </ac:spMkLst>
        </pc:spChg>
      </pc:sldChg>
      <pc:sldChg chg="modSp mod modClrScheme chgLayout">
        <pc:chgData name="Jamil Sinno" userId="262f433c40aad743" providerId="Windows Live" clId="Web-{A944EBA8-CEC1-4750-AD55-3AE23F605F6D}" dt="2022-08-25T23:11:01.524" v="311" actId="20577"/>
        <pc:sldMkLst>
          <pc:docMk/>
          <pc:sldMk cId="1757667931" sldId="264"/>
        </pc:sldMkLst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1757667931" sldId="264"/>
            <ac:spMk id="2" creationId="{0667807D-13BE-E4B4-EA9C-9F954D17FF73}"/>
          </ac:spMkLst>
        </pc:spChg>
        <pc:spChg chg="mod ord">
          <ac:chgData name="Jamil Sinno" userId="262f433c40aad743" providerId="Windows Live" clId="Web-{A944EBA8-CEC1-4750-AD55-3AE23F605F6D}" dt="2022-08-25T23:11:01.524" v="311" actId="20577"/>
          <ac:spMkLst>
            <pc:docMk/>
            <pc:sldMk cId="1757667931" sldId="264"/>
            <ac:spMk id="3" creationId="{4DA7AF30-AA8A-7323-503F-F766910A876B}"/>
          </ac:spMkLst>
        </pc:spChg>
        <pc:spChg chg="mod ord">
          <ac:chgData name="Jamil Sinno" userId="262f433c40aad743" providerId="Windows Live" clId="Web-{A944EBA8-CEC1-4750-AD55-3AE23F605F6D}" dt="2022-08-25T23:04:56.324" v="192"/>
          <ac:spMkLst>
            <pc:docMk/>
            <pc:sldMk cId="1757667931" sldId="264"/>
            <ac:spMk id="4" creationId="{24E6C64F-8CB1-DC40-6685-6BCC35E16AD7}"/>
          </ac:spMkLst>
        </pc:spChg>
        <pc:spChg chg="mod ord">
          <ac:chgData name="Jamil Sinno" userId="262f433c40aad743" providerId="Windows Live" clId="Web-{A944EBA8-CEC1-4750-AD55-3AE23F605F6D}" dt="2022-08-25T23:00:34.658" v="58"/>
          <ac:spMkLst>
            <pc:docMk/>
            <pc:sldMk cId="1757667931" sldId="264"/>
            <ac:spMk id="5" creationId="{FB38FFF6-8B89-FD0A-FB0F-436D7B846180}"/>
          </ac:spMkLst>
        </pc:spChg>
      </pc:sldChg>
      <pc:sldChg chg="modSp new">
        <pc:chgData name="Jamil Sinno" userId="262f433c40aad743" providerId="Windows Live" clId="Web-{A944EBA8-CEC1-4750-AD55-3AE23F605F6D}" dt="2022-08-25T23:21:14.029" v="392" actId="20577"/>
        <pc:sldMkLst>
          <pc:docMk/>
          <pc:sldMk cId="514201051" sldId="265"/>
        </pc:sldMkLst>
        <pc:spChg chg="mod">
          <ac:chgData name="Jamil Sinno" userId="262f433c40aad743" providerId="Windows Live" clId="Web-{A944EBA8-CEC1-4750-AD55-3AE23F605F6D}" dt="2022-08-25T23:20:06.371" v="322" actId="20577"/>
          <ac:spMkLst>
            <pc:docMk/>
            <pc:sldMk cId="514201051" sldId="265"/>
            <ac:spMk id="2" creationId="{7371EA21-3B30-C7FF-F49D-69A845FAD25D}"/>
          </ac:spMkLst>
        </pc:spChg>
        <pc:spChg chg="mod">
          <ac:chgData name="Jamil Sinno" userId="262f433c40aad743" providerId="Windows Live" clId="Web-{A944EBA8-CEC1-4750-AD55-3AE23F605F6D}" dt="2022-08-25T23:21:14.029" v="392" actId="20577"/>
          <ac:spMkLst>
            <pc:docMk/>
            <pc:sldMk cId="514201051" sldId="265"/>
            <ac:spMk id="3" creationId="{EA153F47-C96F-E3EE-0299-2011E608570C}"/>
          </ac:spMkLst>
        </pc:spChg>
      </pc:sldChg>
      <pc:sldChg chg="modSp new">
        <pc:chgData name="Jamil Sinno" userId="262f433c40aad743" providerId="Windows Live" clId="Web-{A944EBA8-CEC1-4750-AD55-3AE23F605F6D}" dt="2022-08-25T23:25:08.648" v="540" actId="20577"/>
        <pc:sldMkLst>
          <pc:docMk/>
          <pc:sldMk cId="128064686" sldId="266"/>
        </pc:sldMkLst>
        <pc:spChg chg="mod">
          <ac:chgData name="Jamil Sinno" userId="262f433c40aad743" providerId="Windows Live" clId="Web-{A944EBA8-CEC1-4750-AD55-3AE23F605F6D}" dt="2022-08-25T23:21:19.795" v="407" actId="20577"/>
          <ac:spMkLst>
            <pc:docMk/>
            <pc:sldMk cId="128064686" sldId="266"/>
            <ac:spMk id="2" creationId="{6F69E2A4-632C-1BB6-C3F3-A2F9023D9209}"/>
          </ac:spMkLst>
        </pc:spChg>
        <pc:spChg chg="mod">
          <ac:chgData name="Jamil Sinno" userId="262f433c40aad743" providerId="Windows Live" clId="Web-{A944EBA8-CEC1-4750-AD55-3AE23F605F6D}" dt="2022-08-25T23:25:08.648" v="540" actId="20577"/>
          <ac:spMkLst>
            <pc:docMk/>
            <pc:sldMk cId="128064686" sldId="266"/>
            <ac:spMk id="3" creationId="{69856011-323E-9D9A-03CC-3C2D0FCF6E22}"/>
          </ac:spMkLst>
        </pc:spChg>
      </pc:sldChg>
      <pc:sldMasterChg chg="modSp del mod delSldLayout modSldLayout">
        <pc:chgData name="Jamil Sinno" userId="262f433c40aad743" providerId="Windows Live" clId="Web-{A944EBA8-CEC1-4750-AD55-3AE23F605F6D}" dt="2022-08-25T22:50:41.388" v="56"/>
        <pc:sldMasterMkLst>
          <pc:docMk/>
          <pc:sldMasterMk cId="4173063305" sldId="2147483648"/>
        </pc:sldMasterMkLst>
        <pc:spChg chg="mod">
          <ac:chgData name="Jamil Sinno" userId="262f433c40aad743" providerId="Windows Live" clId="Web-{A944EBA8-CEC1-4750-AD55-3AE23F605F6D}" dt="2022-08-25T22:50:23.075" v="55"/>
          <ac:spMkLst>
            <pc:docMk/>
            <pc:sldMasterMk cId="4173063305" sldId="2147483648"/>
            <ac:spMk id="5" creationId="{A486BA2B-F297-26A3-DE4C-AF5E510AAF8F}"/>
          </ac:spMkLst>
        </pc:sp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978488571" sldId="2147483649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978488571" sldId="2147483649"/>
              <ac:spMk id="5" creationId="{6B697451-4CD1-4210-F755-FE692D0C84D8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109544771" sldId="2147483650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109544771" sldId="2147483650"/>
              <ac:spMk id="5" creationId="{A529F30A-E80B-F367-9842-DDB4801EC0CA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3682419455" sldId="2147483651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3682419455" sldId="2147483651"/>
              <ac:spMk id="5" creationId="{E0D5020D-96F7-9733-A773-15B7DF17EF20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1418067914" sldId="2147483652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1418067914" sldId="2147483652"/>
              <ac:spMk id="6" creationId="{5CB1B934-2595-D60F-B186-FDFCAC5C7640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1908109991" sldId="2147483653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1908109991" sldId="2147483653"/>
              <ac:spMk id="8" creationId="{C54D2085-15F7-3914-2190-04FC6146C883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3242768000" sldId="2147483654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3242768000" sldId="2147483654"/>
              <ac:spMk id="4" creationId="{8334F84B-3F34-C33D-DB56-DDCC4E4C6E1F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1138932032" sldId="2147483655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1138932032" sldId="2147483655"/>
              <ac:spMk id="3" creationId="{45634C92-9518-48A9-DBBB-13A4BCC0269C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703494318" sldId="2147483656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703494318" sldId="2147483656"/>
              <ac:spMk id="6" creationId="{964E9F0D-2CC7-3FA2-2B55-F3E7F44145F6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3973710793" sldId="2147483657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3973710793" sldId="2147483657"/>
              <ac:spMk id="6" creationId="{4D67BA57-ACE7-E5A2-AB82-86BE73EBC6E8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2454538523" sldId="2147483658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2454538523" sldId="2147483658"/>
              <ac:spMk id="5" creationId="{E706F3CB-74AA-323F-EE33-C0C1B444FB38}"/>
            </ac:spMkLst>
          </pc:spChg>
        </pc:sldLayoutChg>
        <pc:sldLayoutChg chg="modSp del mod">
          <pc:chgData name="Jamil Sinno" userId="262f433c40aad743" providerId="Windows Live" clId="Web-{A944EBA8-CEC1-4750-AD55-3AE23F605F6D}" dt="2022-08-25T22:50:41.388" v="56"/>
          <pc:sldLayoutMkLst>
            <pc:docMk/>
            <pc:sldMasterMk cId="4173063305" sldId="2147483648"/>
            <pc:sldLayoutMk cId="68708115" sldId="2147483659"/>
          </pc:sldLayoutMkLst>
          <pc:spChg chg="mod">
            <ac:chgData name="Jamil Sinno" userId="262f433c40aad743" providerId="Windows Live" clId="Web-{A944EBA8-CEC1-4750-AD55-3AE23F605F6D}" dt="2022-08-25T22:50:23.075" v="55"/>
            <ac:spMkLst>
              <pc:docMk/>
              <pc:sldMasterMk cId="4173063305" sldId="2147483648"/>
              <pc:sldLayoutMk cId="68708115" sldId="2147483659"/>
              <ac:spMk id="5" creationId="{674E1272-EA38-3D0D-3CA0-2304F3FF8F49}"/>
            </ac:spMkLst>
          </pc:spChg>
        </pc:sldLayoutChg>
      </pc:sldMasterChg>
      <pc:sldMasterChg chg="add del addSldLayout delSldLayout modSldLayout">
        <pc:chgData name="Jamil Sinno" userId="262f433c40aad743" providerId="Windows Live" clId="Web-{A944EBA8-CEC1-4750-AD55-3AE23F605F6D}" dt="2022-08-25T23:00:34.658" v="58"/>
        <pc:sldMasterMkLst>
          <pc:docMk/>
          <pc:sldMasterMk cId="2165185461" sldId="2147483660"/>
        </pc:sldMasterMkLst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1028570677" sldId="2147483661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1411045397" sldId="2147483662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2374211645" sldId="2147483663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1060627286" sldId="2147483664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3259128754" sldId="2147483665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1148751202" sldId="2147483666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3995512414" sldId="2147483667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435529500" sldId="2147483668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2309465147" sldId="2147483669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284866822" sldId="2147483670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3768447587" sldId="2147483671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1603848627" sldId="2147483672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383214044" sldId="2147483673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1683588222" sldId="2147483674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62675211" sldId="2147483675"/>
          </pc:sldLayoutMkLst>
        </pc:sldLayoutChg>
        <pc:sldLayoutChg chg="add del mod replId">
          <pc:chgData name="Jamil Sinno" userId="262f433c40aad743" providerId="Windows Live" clId="Web-{A944EBA8-CEC1-4750-AD55-3AE23F605F6D}" dt="2022-08-25T23:00:34.658" v="58"/>
          <pc:sldLayoutMkLst>
            <pc:docMk/>
            <pc:sldMasterMk cId="2165185461" sldId="2147483660"/>
            <pc:sldLayoutMk cId="3359574122" sldId="2147483676"/>
          </pc:sldLayoutMkLst>
        </pc:sldLayoutChg>
      </pc:sldMasterChg>
      <pc:sldMasterChg chg="modSp add mod addSldLayout modSldLayout">
        <pc:chgData name="Jamil Sinno" userId="262f433c40aad743" providerId="Windows Live" clId="Web-{A944EBA8-CEC1-4750-AD55-3AE23F605F6D}" dt="2022-08-25T23:04:56.324" v="192"/>
        <pc:sldMasterMkLst>
          <pc:docMk/>
          <pc:sldMasterMk cId="1689253261" sldId="2147483677"/>
        </pc:sldMasterMkLst>
        <pc:spChg chg="mod">
          <ac:chgData name="Jamil Sinno" userId="262f433c40aad743" providerId="Windows Live" clId="Web-{A944EBA8-CEC1-4750-AD55-3AE23F605F6D}" dt="2022-08-25T23:04:56.324" v="192"/>
          <ac:spMkLst>
            <pc:docMk/>
            <pc:sldMasterMk cId="1689253261" sldId="2147483677"/>
            <ac:spMk id="5" creationId="{00000000-0000-0000-0000-000000000000}"/>
          </ac:spMkLst>
        </pc:sp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2370032636" sldId="2147483678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2370032636" sldId="2147483678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3900961414" sldId="2147483679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3900961414" sldId="2147483679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1183068789" sldId="2147483680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1183068789" sldId="2147483680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1947184866" sldId="2147483681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1947184866" sldId="2147483681"/>
              <ac:spMk id="6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2829243324" sldId="2147483682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2829243324" sldId="2147483682"/>
              <ac:spMk id="8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1627113092" sldId="2147483683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1627113092" sldId="2147483683"/>
              <ac:spMk id="4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866818284" sldId="2147483684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866818284" sldId="2147483684"/>
              <ac:spMk id="8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863895203" sldId="2147483685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863895203" sldId="2147483685"/>
              <ac:spMk id="6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3913021152" sldId="2147483686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3913021152" sldId="2147483686"/>
              <ac:spMk id="6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738361416" sldId="2147483687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738361416" sldId="2147483687"/>
              <ac:spMk id="5" creationId="{00000000-0000-0000-0000-000000000000}"/>
            </ac:spMkLst>
          </pc:spChg>
        </pc:sldLayoutChg>
        <pc:sldLayoutChg chg="modSp add mod replId">
          <pc:chgData name="Jamil Sinno" userId="262f433c40aad743" providerId="Windows Live" clId="Web-{A944EBA8-CEC1-4750-AD55-3AE23F605F6D}" dt="2022-08-25T23:04:56.324" v="192"/>
          <pc:sldLayoutMkLst>
            <pc:docMk/>
            <pc:sldMasterMk cId="1689253261" sldId="2147483677"/>
            <pc:sldLayoutMk cId="2330227462" sldId="2147483688"/>
          </pc:sldLayoutMkLst>
          <pc:spChg chg="mod">
            <ac:chgData name="Jamil Sinno" userId="262f433c40aad743" providerId="Windows Live" clId="Web-{A944EBA8-CEC1-4750-AD55-3AE23F605F6D}" dt="2022-08-25T23:04:56.324" v="192"/>
            <ac:spMkLst>
              <pc:docMk/>
              <pc:sldMasterMk cId="1689253261" sldId="2147483677"/>
              <pc:sldLayoutMk cId="2330227462" sldId="2147483688"/>
              <ac:spMk id="5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18:52:39.6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973CD-DE6F-4A19-B74D-913B033844B1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073A-C13E-46CC-9A51-3B7767661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83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326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6141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746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614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878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848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433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130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MVC - https://jamilsinno.ca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182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MVC - https://jamilsinno.ca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2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2115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MVC - https://jamilsinno.ca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5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F91E-9C6C-0961-FF0C-F8B9AB2F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Model View Controller? Ft. Mongoose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08ACC-8E4D-DC63-3B03-6F62A4242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By: Jamil Sinno</a:t>
            </a:r>
          </a:p>
          <a:p>
            <a:r>
              <a:rPr lang="en-CA" dirty="0"/>
              <a:t>For: Me &amp; You</a:t>
            </a:r>
          </a:p>
          <a:p>
            <a:r>
              <a:rPr lang="en-CA" dirty="0">
                <a:cs typeface="Calibri Light"/>
              </a:rPr>
              <a:t>Built: Aug 17,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61269E-1446-078B-AC5C-197F5142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MVC - https://jamilsinno.ca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9C67-A447-50B5-8064-DF79B3E0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32C889-216F-457A-8EFC-116EC8CE6983}" type="slidenum">
              <a:rPr lang="en-CA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9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09D0-76EB-4A0C-0DD0-FCBC7F6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D17C-F8B6-8D0F-AE39-CAEE1762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717"/>
            <a:ext cx="5978236" cy="435133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What is mongoose?</a:t>
            </a:r>
            <a:endParaRPr lang="en-US" sz="2400" dirty="0">
              <a:cs typeface="Calibri"/>
            </a:endParaRPr>
          </a:p>
          <a:p>
            <a:pPr marL="383540" lvl="1"/>
            <a:r>
              <a:rPr lang="en-US" sz="2000" dirty="0"/>
              <a:t>It is a small terrestrial carnivorous mammal belonging to the family </a:t>
            </a:r>
            <a:r>
              <a:rPr lang="en-US" sz="2000" dirty="0" err="1"/>
              <a:t>Herpestidae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  <a:p>
            <a:pPr marL="383540" lvl="1"/>
            <a:r>
              <a:rPr lang="en-US" sz="2000" dirty="0"/>
              <a:t>It is also an Object Data Modeling library for MongoDB.</a:t>
            </a:r>
            <a:endParaRPr lang="en-US" sz="2000" dirty="0">
              <a:cs typeface="Calibri"/>
            </a:endParaRPr>
          </a:p>
          <a:p>
            <a:pPr marL="383540" lvl="1"/>
            <a:r>
              <a:rPr lang="en-US" sz="2000" dirty="0"/>
              <a:t>It manages the relationship between data, provides schema validation, and translates objects in code to its representation in MongoDB.</a:t>
            </a:r>
            <a:endParaRPr lang="en-CA" sz="2000" dirty="0">
              <a:cs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6BA5E-C7DD-9666-1FFA-93FA9C5A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F356-1807-BD8F-AF06-76814BD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10</a:t>
            </a:fld>
            <a:endParaRPr lang="en-CA"/>
          </a:p>
        </p:txBody>
      </p:sp>
      <p:pic>
        <p:nvPicPr>
          <p:cNvPr id="5" name="Picture 4" descr="A picture containing ground, mammal, mongoose, brown&#10;&#10;Description automatically generated">
            <a:extLst>
              <a:ext uri="{FF2B5EF4-FFF2-40B4-BE49-F238E27FC236}">
                <a16:creationId xmlns:a16="http://schemas.microsoft.com/office/drawing/2014/main" id="{843E08E2-1011-DE9A-EBA6-047D515E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90" y="2036681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807D-13BE-E4B4-EA9C-9F954D17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Mongoose?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AF30-AA8A-7323-503F-F766910A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MongoDB is a loose database. It allows you to store JSON data.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Mongoose provides data modeling guidance, schema enforcement, model validation, and general data manipulation with ease.</a:t>
            </a:r>
            <a:endParaRPr lang="en-US" sz="2400">
              <a:cs typeface="Calibri"/>
            </a:endParaRPr>
          </a:p>
          <a:p>
            <a:r>
              <a:rPr lang="en-CA" sz="2400" dirty="0"/>
              <a:t>What is a schema?</a:t>
            </a:r>
            <a:endParaRPr lang="en-CA" sz="2400" dirty="0">
              <a:cs typeface="Calibri"/>
            </a:endParaRPr>
          </a:p>
          <a:p>
            <a:pPr marL="383540" lvl="1"/>
            <a:r>
              <a:rPr lang="en-CA" sz="2000" dirty="0"/>
              <a:t>A schema applies a structure to the information stored in your database.</a:t>
            </a:r>
            <a:endParaRPr lang="en-CA" sz="2000" dirty="0">
              <a:cs typeface="Calibri"/>
            </a:endParaRPr>
          </a:p>
          <a:p>
            <a:pPr marL="383540" lvl="1"/>
            <a:r>
              <a:rPr lang="en-CA" sz="2000" dirty="0"/>
              <a:t>It tells the user what the information entering the database is and the type assigned to it.</a:t>
            </a:r>
            <a:endParaRPr lang="en-CA" sz="2000" dirty="0">
              <a:cs typeface="Calibri"/>
            </a:endParaRPr>
          </a:p>
          <a:p>
            <a:pPr marL="383540" lvl="1"/>
            <a:r>
              <a:rPr lang="en-CA" sz="2000" dirty="0"/>
              <a:t>Mongoose providing the structure to the information interacting with your code becomes the Model in your MVC structure.</a:t>
            </a:r>
            <a:endParaRPr lang="en-CA" sz="20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6C64F-8CB1-DC40-6685-6BCC35E1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8FFF6-8B89-FD0A-FB0F-436D7B8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6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EA21-3B30-C7FF-F49D-69A845FA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3F47-C96F-E3EE-0299-2011E608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What is the Model View Controller (MVC)?</a:t>
            </a:r>
          </a:p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MVC Illustrated</a:t>
            </a:r>
          </a:p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MVC: Model</a:t>
            </a:r>
          </a:p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MVC: View</a:t>
            </a:r>
          </a:p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MVC: Controller</a:t>
            </a:r>
          </a:p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Why use MVC?</a:t>
            </a:r>
          </a:p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Mongoose</a:t>
            </a:r>
          </a:p>
          <a:p>
            <a:pPr>
              <a:buFont typeface="Calibri"/>
            </a:pPr>
            <a:r>
              <a:rPr lang="en-US" dirty="0">
                <a:cs typeface="Calibri" panose="020F0502020204030204"/>
              </a:rPr>
              <a:t>Why use Mongoose?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2DC94-08B2-80E2-448D-A56B1F67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776B-B3DC-7953-FF74-45504F50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0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E2A4-632C-1BB6-C3F3-A2F9023D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To Expect?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6011-323E-9D9A-03CC-3C2D0FCF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general understanding of the Model View Controller architectural paradigm</a:t>
            </a:r>
          </a:p>
          <a:p>
            <a:r>
              <a:rPr lang="en-US" dirty="0">
                <a:cs typeface="Calibri"/>
              </a:rPr>
              <a:t>An understanding of the Model View Controller's component's roles</a:t>
            </a:r>
          </a:p>
          <a:p>
            <a:r>
              <a:rPr lang="en-US" dirty="0">
                <a:cs typeface="Calibri"/>
              </a:rPr>
              <a:t>Why should you use MVC</a:t>
            </a:r>
          </a:p>
          <a:p>
            <a:r>
              <a:rPr lang="en-US" dirty="0">
                <a:cs typeface="Calibri"/>
              </a:rPr>
              <a:t>An introduction to Mongoose</a:t>
            </a:r>
          </a:p>
          <a:p>
            <a:r>
              <a:rPr lang="en-US" dirty="0">
                <a:cs typeface="Calibri"/>
              </a:rPr>
              <a:t>Why should you use Mongoose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B50AE-4D2E-5D64-1C0B-AD50B958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MVC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7453E-0777-53F7-B3EE-AB7A6868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C53F-EA10-FD22-6935-0AE12AC9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 View Controller (MVC)?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9011-0829-CA99-C663-7506C233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MVC is a way for you to structure and separate your code.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It is considered a framework.</a:t>
            </a:r>
            <a:endParaRPr lang="en-US" sz="2400" dirty="0">
              <a:cs typeface="Calibri"/>
            </a:endParaRPr>
          </a:p>
          <a:p>
            <a:pPr marL="383540" lvl="1"/>
            <a:r>
              <a:rPr lang="en-US" sz="2000" dirty="0"/>
              <a:t>MVC is not a framework you import,</a:t>
            </a:r>
            <a:endParaRPr lang="en-US" sz="2000">
              <a:cs typeface="Calibri" panose="020F0502020204030204"/>
            </a:endParaRPr>
          </a:p>
          <a:p>
            <a:pPr marL="383540" lvl="1"/>
            <a:r>
              <a:rPr lang="en-US" sz="2000" dirty="0"/>
              <a:t>It is a framework to separate your code into different files based on its assigned task.</a:t>
            </a:r>
            <a:endParaRPr lang="en-US" sz="2000">
              <a:cs typeface="Calibri" panose="020F0502020204030204"/>
            </a:endParaRPr>
          </a:p>
          <a:p>
            <a:r>
              <a:rPr lang="en-US" sz="2400" dirty="0"/>
              <a:t>MVC is made up of 3 components, aptly named:</a:t>
            </a:r>
            <a:endParaRPr lang="en-US" sz="2400" dirty="0">
              <a:cs typeface="Calibri"/>
            </a:endParaRPr>
          </a:p>
          <a:p>
            <a:pPr marL="383540" lvl="1"/>
            <a:r>
              <a:rPr lang="en-US" sz="2000" dirty="0"/>
              <a:t>Model</a:t>
            </a:r>
            <a:endParaRPr lang="en-US" sz="2000">
              <a:cs typeface="Calibri" panose="020F0502020204030204"/>
            </a:endParaRPr>
          </a:p>
          <a:p>
            <a:pPr marL="383540" lvl="1"/>
            <a:r>
              <a:rPr lang="en-US" sz="2000" dirty="0"/>
              <a:t>View</a:t>
            </a:r>
            <a:endParaRPr lang="en-US" sz="2000">
              <a:cs typeface="Calibri" panose="020F0502020204030204"/>
            </a:endParaRPr>
          </a:p>
          <a:p>
            <a:pPr marL="383540" lvl="1"/>
            <a:r>
              <a:rPr lang="en-US" sz="2000" dirty="0"/>
              <a:t>Controller</a:t>
            </a:r>
            <a:endParaRPr lang="en-US" sz="2000">
              <a:cs typeface="Calibri" panose="020F0502020204030204"/>
            </a:endParaRPr>
          </a:p>
          <a:p>
            <a:pPr marL="292100" lvl="1">
              <a:buNone/>
            </a:pPr>
            <a:r>
              <a:rPr lang="en-US" sz="2400" dirty="0"/>
              <a:t>Each part of the MVC contains code that performs one specific task.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FF3D5-FC5B-570D-3384-88A9EE97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4CB6-4C4A-6BEB-6A22-3D38E060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18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4E09-A0D7-2C87-6417-DE819C3F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Illustrated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975F04-ECBA-6B43-F482-35CB8AE89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08489"/>
            <a:ext cx="48768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8E6B1-1380-EC96-9EFE-D073AC75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83149-3679-FE4E-27D4-5E743003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4172D-509C-D025-942D-293D0FA21FB1}"/>
              </a:ext>
            </a:extLst>
          </p:cNvPr>
          <p:cNvSpPr txBox="1"/>
          <p:nvPr/>
        </p:nvSpPr>
        <p:spPr>
          <a:xfrm>
            <a:off x="6657174" y="1897166"/>
            <a:ext cx="4554908" cy="43293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happening?</a:t>
            </a: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User interacts with the browser.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browser communicates with the router which connects your request to the right controller.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controller communicates with the proper view files and requests information from the database using the model.</a:t>
            </a:r>
            <a:endParaRPr lang="en-CA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and the Model respond to the controller.</a:t>
            </a:r>
            <a:endParaRPr lang="en-CA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itchFamily="34" charset="0"/>
              <a:buChar char="◦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controller receives the files and information, it responds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347924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70AF-012A-7A72-BD2D-2D8051A7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FC8E-9AAA-8917-36E1-6691E044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a model?</a:t>
            </a:r>
            <a:endParaRPr lang="en-US" sz="2400" dirty="0">
              <a:cs typeface="Calibri"/>
            </a:endParaRPr>
          </a:p>
          <a:p>
            <a:pPr marL="383540" lvl="1"/>
            <a:r>
              <a:rPr lang="en-US" sz="2000" dirty="0"/>
              <a:t>A model contains data about the application.</a:t>
            </a:r>
            <a:endParaRPr lang="en-US" sz="2000" dirty="0">
              <a:cs typeface="Calibri"/>
            </a:endParaRPr>
          </a:p>
          <a:p>
            <a:pPr marL="383540" lvl="1"/>
            <a:r>
              <a:rPr lang="en-US" sz="2000" dirty="0"/>
              <a:t>It validates that the information passing through the application follows the proper format.</a:t>
            </a:r>
            <a:endParaRPr lang="en-US" sz="2000" dirty="0">
              <a:cs typeface="Calibri"/>
            </a:endParaRPr>
          </a:p>
          <a:p>
            <a:pPr marL="566420" lvl="2"/>
            <a:r>
              <a:rPr lang="en-US" sz="1600" dirty="0"/>
              <a:t>Without a model, other developers would not know how to structure code for information to enter or be read from the database.</a:t>
            </a:r>
            <a:endParaRPr lang="en-US" sz="1600" dirty="0">
              <a:cs typeface="Calibri"/>
            </a:endParaRPr>
          </a:p>
          <a:p>
            <a:pPr marL="383540" lvl="1"/>
            <a:r>
              <a:rPr lang="en-US" sz="2000" dirty="0"/>
              <a:t>The model also verifies access to the information.</a:t>
            </a:r>
            <a:endParaRPr lang="en-US" sz="2000" dirty="0">
              <a:cs typeface="Calibri"/>
            </a:endParaRPr>
          </a:p>
          <a:p>
            <a:pPr marL="383540" lvl="1"/>
            <a:r>
              <a:rPr lang="en-US" sz="2000" dirty="0"/>
              <a:t>The model is the only component in your application that communicates with the database.</a:t>
            </a:r>
            <a:endParaRPr lang="en-US" sz="2000" dirty="0">
              <a:cs typeface="Calibri"/>
            </a:endParaRPr>
          </a:p>
          <a:p>
            <a:pPr marL="383540" lvl="1"/>
            <a:r>
              <a:rPr lang="en-US" sz="2000" dirty="0"/>
              <a:t>The model </a:t>
            </a:r>
            <a:r>
              <a:rPr lang="en-US" sz="2000" b="1" dirty="0"/>
              <a:t>does not</a:t>
            </a:r>
            <a:r>
              <a:rPr lang="en-US" sz="2000" dirty="0"/>
              <a:t> communicate with your view, router, or your browser. It only communicates with the controller and the database.</a:t>
            </a:r>
            <a:endParaRPr lang="en-US" sz="2000" dirty="0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2BC60-BC73-7EC3-0BBB-352077E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D41BC-746E-3242-21AF-341743C7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86784-8CDB-43E8-CF3D-9CBB6147134C}"/>
                  </a:ext>
                </a:extLst>
              </p14:cNvPr>
              <p14:cNvContentPartPr/>
              <p14:nvPr/>
            </p14:nvContentPartPr>
            <p14:xfrm>
              <a:off x="9382707" y="340098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86784-8CDB-43E8-CF3D-9CBB614713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067" y="339198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41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77E8-1B46-0817-E875-5A090151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761-FA1D-2EE3-D9A8-1E0E25C6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What is the view?</a:t>
            </a:r>
            <a:endParaRPr lang="en-US" sz="2400" dirty="0">
              <a:cs typeface="Calibri"/>
            </a:endParaRPr>
          </a:p>
          <a:p>
            <a:pPr marL="383540" lvl="1"/>
            <a:r>
              <a:rPr lang="en-CA" sz="2000" dirty="0"/>
              <a:t>The view component stores the files that display the information.</a:t>
            </a:r>
            <a:endParaRPr lang="en-CA" sz="2000" dirty="0">
              <a:cs typeface="Calibri"/>
            </a:endParaRPr>
          </a:p>
          <a:p>
            <a:pPr marL="292100" lvl="1">
              <a:buNone/>
            </a:pPr>
            <a:r>
              <a:rPr lang="en-CA" sz="2400" dirty="0"/>
              <a:t>The view folder is what contains your front-end files </a:t>
            </a:r>
            <a:endParaRPr lang="en-CA" sz="2400">
              <a:cs typeface="Calibri"/>
            </a:endParaRPr>
          </a:p>
          <a:p>
            <a:pPr marL="383540" lvl="1"/>
            <a:r>
              <a:rPr lang="en-CA" sz="2000" dirty="0"/>
              <a:t>HTML, CSS, JS, React, EJS and so on…</a:t>
            </a:r>
            <a:endParaRPr lang="en-CA" sz="2000">
              <a:cs typeface="Calibri"/>
            </a:endParaRPr>
          </a:p>
          <a:p>
            <a:pPr marL="292100" lvl="1">
              <a:buNone/>
            </a:pPr>
            <a:r>
              <a:rPr lang="en-CA" sz="2400" dirty="0"/>
              <a:t>The</a:t>
            </a:r>
            <a:r>
              <a:rPr lang="en-CA" sz="2000" dirty="0"/>
              <a:t> </a:t>
            </a:r>
            <a:r>
              <a:rPr lang="en-CA" sz="2400" dirty="0"/>
              <a:t>view component only communicates with your controller.</a:t>
            </a:r>
            <a:endParaRPr lang="en-CA" sz="24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44F30-5CBA-B799-3056-635F26E9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EAE9-39BF-438F-2ADA-2CDBD78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70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8B7E-2FD5-1B4E-9954-225C8BCF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MVC: Controller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07F8-3781-938B-E04C-979ECDA5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/>
              <a:t>What is the controller?</a:t>
            </a:r>
            <a:endParaRPr lang="en-US" sz="2400" dirty="0">
              <a:cs typeface="Calibri"/>
            </a:endParaRPr>
          </a:p>
          <a:p>
            <a:pPr marL="383540" lvl="1"/>
            <a:r>
              <a:rPr lang="en-US" sz="2000" dirty="0"/>
              <a:t>The controller is the component that controls the flow of the application. </a:t>
            </a:r>
            <a:endParaRPr lang="en-US" sz="2000" dirty="0">
              <a:cs typeface="Calibri"/>
            </a:endParaRPr>
          </a:p>
          <a:p>
            <a:r>
              <a:rPr lang="en-US" sz="2200" dirty="0"/>
              <a:t>The controller received user requests from the router and responds with the information relevant to the request</a:t>
            </a:r>
            <a:endParaRPr lang="en-US" sz="2200">
              <a:cs typeface="Calibri"/>
            </a:endParaRPr>
          </a:p>
          <a:p>
            <a:r>
              <a:rPr lang="en-US" sz="2200" dirty="0"/>
              <a:t>The controller is broken up into many components. Each controller is assigned a specific task.</a:t>
            </a:r>
            <a:endParaRPr lang="en-US" sz="2200">
              <a:cs typeface="Calibri"/>
            </a:endParaRPr>
          </a:p>
          <a:p>
            <a:r>
              <a:rPr lang="en-US" sz="2200" dirty="0"/>
              <a:t>The separation of controllers allows for easy debugging of your code.</a:t>
            </a:r>
            <a:endParaRPr lang="en-US" sz="2200">
              <a:cs typeface="Calibri"/>
            </a:endParaRPr>
          </a:p>
          <a:p>
            <a:r>
              <a:rPr lang="en-US" sz="2200" dirty="0"/>
              <a:t>This also abstracts parts of your code.</a:t>
            </a:r>
            <a:endParaRPr lang="en-US" sz="2200">
              <a:cs typeface="Calibri"/>
            </a:endParaRPr>
          </a:p>
          <a:p>
            <a:pPr marL="383540" lvl="1"/>
            <a:r>
              <a:rPr lang="en-US" sz="2000" dirty="0"/>
              <a:t>This eases the debugging of your code</a:t>
            </a:r>
            <a:endParaRPr lang="en-US" sz="2000">
              <a:cs typeface="Calibri"/>
            </a:endParaRPr>
          </a:p>
          <a:p>
            <a:pPr marL="383540" lvl="1"/>
            <a:r>
              <a:rPr lang="en-US" sz="2000" dirty="0"/>
              <a:t>It also makes it so that your application doesn’t stop working if one controller fails.</a:t>
            </a:r>
            <a:endParaRPr lang="en-US" sz="2000">
              <a:cs typeface="Calibri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BE078-C33A-0017-A7B4-2DFE75BA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450F3-1A0B-3683-A8C3-5348C153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0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FE19-0E29-686A-DC93-398FDB8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MVC?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493C-FC18-C8DB-B6A0-8255D6A4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It makes web development an easier time by implementing separation of concerns.</a:t>
            </a:r>
            <a:endParaRPr lang="en-US" sz="2000">
              <a:cs typeface="Calibri" panose="020F0502020204030204"/>
            </a:endParaRP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800" dirty="0"/>
              <a:t>Separation of concerns abstracts your code.</a:t>
            </a:r>
            <a:endParaRPr lang="en-US" sz="1800">
              <a:cs typeface="Calibri" panose="020F0502020204030204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It allows for multiple developers to work on the same application while avoiding multiple developers working on the same file.</a:t>
            </a:r>
            <a:endParaRPr lang="en-US" sz="2000">
              <a:cs typeface="Calibri" panose="020F0502020204030204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Using MVC as an architectural method of building your code allows for easy scalability of your code. </a:t>
            </a:r>
            <a:endParaRPr lang="en-US" sz="2000">
              <a:cs typeface="Calibri" panose="020F0502020204030204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It allows other developers to read your code with ease as the technique instructs developers on how your code operates and the data structure it accepts.</a:t>
            </a:r>
            <a:endParaRPr lang="en-US" sz="2000">
              <a:cs typeface="Calibri" panose="020F0502020204030204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dirty="0"/>
              <a:t>MVC’s greatest advantage is you can replace any component with other technologies and your app will remain intact if the new component follows the proper structure.</a:t>
            </a:r>
            <a:endParaRPr lang="en-CA" sz="200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BF90-A846-5B0A-D616-BA3DC743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MVC - https://jamilsinno.ca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EF54C-F38E-FDF4-5B4E-85AE8364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C889-216F-457A-8EFC-116EC8CE69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4489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697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What Is The Model View Controller? Ft. Mongoose</vt:lpstr>
      <vt:lpstr>Outline</vt:lpstr>
      <vt:lpstr>What To Expect?</vt:lpstr>
      <vt:lpstr>What is the Model View Controller (MVC)?</vt:lpstr>
      <vt:lpstr>MVC Illustrated</vt:lpstr>
      <vt:lpstr>MVC: Model</vt:lpstr>
      <vt:lpstr>MVC: View</vt:lpstr>
      <vt:lpstr>MVC: Controller</vt:lpstr>
      <vt:lpstr>Why use MVC?</vt:lpstr>
      <vt:lpstr>Mongoose</vt:lpstr>
      <vt:lpstr>Why use Mongoose?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</dc:title>
  <dc:creator>Jamil Sinno</dc:creator>
  <cp:lastModifiedBy>Jamil Sinno</cp:lastModifiedBy>
  <cp:revision>131</cp:revision>
  <dcterms:created xsi:type="dcterms:W3CDTF">2022-08-18T18:33:42Z</dcterms:created>
  <dcterms:modified xsi:type="dcterms:W3CDTF">2022-08-29T16:43:22Z</dcterms:modified>
</cp:coreProperties>
</file>