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4" r:id="rId2"/>
    <p:sldId id="259" r:id="rId3"/>
    <p:sldId id="260" r:id="rId4"/>
    <p:sldId id="265" r:id="rId5"/>
    <p:sldId id="258" r:id="rId6"/>
    <p:sldId id="261" r:id="rId7"/>
    <p:sldId id="262" r:id="rId8"/>
    <p:sldId id="264" r:id="rId9"/>
    <p:sldId id="263" r:id="rId10"/>
    <p:sldId id="268" r:id="rId11"/>
    <p:sldId id="267" r:id="rId12"/>
    <p:sldId id="272" r:id="rId13"/>
    <p:sldId id="269" r:id="rId14"/>
    <p:sldId id="273" r:id="rId15"/>
    <p:sldId id="275" r:id="rId16"/>
    <p:sldId id="271" r:id="rId17"/>
    <p:sldId id="270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CB256-BF58-492B-9F5D-DF7A5952EE78}" v="727" dt="2022-08-29T19:50:23.780"/>
    <p1510:client id="{2EF56867-6E30-496D-BAC0-89ACD049FBC3}" v="81" dt="2022-10-17T15:46:06.022"/>
    <p1510:client id="{6A389CDE-B70C-4C27-8CAA-589349C70126}" v="28" dt="2022-08-29T19:58:39.824"/>
    <p1510:client id="{C634D1C0-474B-48E0-8C00-1E4346D25545}" v="2" dt="2022-08-29T19:04:20.131"/>
    <p1510:client id="{DB8AC14C-7E3A-48D5-B8E7-8E1267EC459E}" v="303" dt="2022-09-01T23:14:10.957"/>
    <p1510:client id="{FCBF9A94-2598-4ECB-93B0-F67C6183E04A}" v="169" dt="2022-09-01T00:45:29.983"/>
    <p1510:client id="{FF2EA899-28FF-4844-AA5E-CBD882453527}" v="4177" dt="2022-08-29T18:58:46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l Sinno" userId="262f433c40aad743" providerId="Windows Live" clId="Web-{6A389CDE-B70C-4C27-8CAA-589349C70126}"/>
    <pc:docChg chg="modSld">
      <pc:chgData name="Jamil Sinno" userId="262f433c40aad743" providerId="Windows Live" clId="Web-{6A389CDE-B70C-4C27-8CAA-589349C70126}" dt="2022-08-29T19:58:36.120" v="26" actId="20577"/>
      <pc:docMkLst>
        <pc:docMk/>
      </pc:docMkLst>
      <pc:sldChg chg="modSp">
        <pc:chgData name="Jamil Sinno" userId="262f433c40aad743" providerId="Windows Live" clId="Web-{6A389CDE-B70C-4C27-8CAA-589349C70126}" dt="2022-08-29T19:58:02.041" v="16" actId="20577"/>
        <pc:sldMkLst>
          <pc:docMk/>
          <pc:sldMk cId="2114087502" sldId="267"/>
        </pc:sldMkLst>
        <pc:spChg chg="mod">
          <ac:chgData name="Jamil Sinno" userId="262f433c40aad743" providerId="Windows Live" clId="Web-{6A389CDE-B70C-4C27-8CAA-589349C70126}" dt="2022-08-29T19:58:02.041" v="16" actId="20577"/>
          <ac:spMkLst>
            <pc:docMk/>
            <pc:sldMk cId="2114087502" sldId="267"/>
            <ac:spMk id="3" creationId="{8DBFAD02-C2A5-2E4F-BEF1-26C0B1F1E840}"/>
          </ac:spMkLst>
        </pc:spChg>
      </pc:sldChg>
      <pc:sldChg chg="modSp">
        <pc:chgData name="Jamil Sinno" userId="262f433c40aad743" providerId="Windows Live" clId="Web-{6A389CDE-B70C-4C27-8CAA-589349C70126}" dt="2022-08-29T19:58:36.120" v="26" actId="20577"/>
        <pc:sldMkLst>
          <pc:docMk/>
          <pc:sldMk cId="3218354292" sldId="274"/>
        </pc:sldMkLst>
        <pc:spChg chg="mod">
          <ac:chgData name="Jamil Sinno" userId="262f433c40aad743" providerId="Windows Live" clId="Web-{6A389CDE-B70C-4C27-8CAA-589349C70126}" dt="2022-08-29T19:58:36.120" v="26" actId="20577"/>
          <ac:spMkLst>
            <pc:docMk/>
            <pc:sldMk cId="3218354292" sldId="274"/>
            <ac:spMk id="3" creationId="{3AF262D3-54C6-83FF-9E1B-8851F4927B29}"/>
          </ac:spMkLst>
        </pc:spChg>
      </pc:sldChg>
    </pc:docChg>
  </pc:docChgLst>
  <pc:docChgLst>
    <pc:chgData name="Jamil Sinno" userId="262f433c40aad743" providerId="Windows Live" clId="Web-{FCBF9A94-2598-4ECB-93B0-F67C6183E04A}"/>
    <pc:docChg chg="modSld">
      <pc:chgData name="Jamil Sinno" userId="262f433c40aad743" providerId="Windows Live" clId="Web-{FCBF9A94-2598-4ECB-93B0-F67C6183E04A}" dt="2022-09-01T00:45:29.983" v="166" actId="20577"/>
      <pc:docMkLst>
        <pc:docMk/>
      </pc:docMkLst>
      <pc:sldChg chg="modSp">
        <pc:chgData name="Jamil Sinno" userId="262f433c40aad743" providerId="Windows Live" clId="Web-{FCBF9A94-2598-4ECB-93B0-F67C6183E04A}" dt="2022-09-01T00:36:26.078" v="89" actId="20577"/>
        <pc:sldMkLst>
          <pc:docMk/>
          <pc:sldMk cId="602337412" sldId="258"/>
        </pc:sldMkLst>
        <pc:spChg chg="mod">
          <ac:chgData name="Jamil Sinno" userId="262f433c40aad743" providerId="Windows Live" clId="Web-{FCBF9A94-2598-4ECB-93B0-F67C6183E04A}" dt="2022-09-01T00:36:26.078" v="89" actId="20577"/>
          <ac:spMkLst>
            <pc:docMk/>
            <pc:sldMk cId="602337412" sldId="258"/>
            <ac:spMk id="3" creationId="{629C8DD0-21F7-230A-0A91-9E1E1384A961}"/>
          </ac:spMkLst>
        </pc:spChg>
      </pc:sldChg>
      <pc:sldChg chg="modSp">
        <pc:chgData name="Jamil Sinno" userId="262f433c40aad743" providerId="Windows Live" clId="Web-{FCBF9A94-2598-4ECB-93B0-F67C6183E04A}" dt="2022-09-01T00:36:09.092" v="85" actId="20577"/>
        <pc:sldMkLst>
          <pc:docMk/>
          <pc:sldMk cId="256162336" sldId="259"/>
        </pc:sldMkLst>
        <pc:spChg chg="mod">
          <ac:chgData name="Jamil Sinno" userId="262f433c40aad743" providerId="Windows Live" clId="Web-{FCBF9A94-2598-4ECB-93B0-F67C6183E04A}" dt="2022-09-01T00:36:09.092" v="85" actId="20577"/>
          <ac:spMkLst>
            <pc:docMk/>
            <pc:sldMk cId="256162336" sldId="259"/>
            <ac:spMk id="3" creationId="{5564BD9E-D3DF-AADF-1B0E-6DFAE1339215}"/>
          </ac:spMkLst>
        </pc:spChg>
      </pc:sldChg>
      <pc:sldChg chg="modSp">
        <pc:chgData name="Jamil Sinno" userId="262f433c40aad743" providerId="Windows Live" clId="Web-{FCBF9A94-2598-4ECB-93B0-F67C6183E04A}" dt="2022-09-01T00:35:36.434" v="78" actId="20577"/>
        <pc:sldMkLst>
          <pc:docMk/>
          <pc:sldMk cId="1565067013" sldId="260"/>
        </pc:sldMkLst>
        <pc:spChg chg="mod">
          <ac:chgData name="Jamil Sinno" userId="262f433c40aad743" providerId="Windows Live" clId="Web-{FCBF9A94-2598-4ECB-93B0-F67C6183E04A}" dt="2022-09-01T00:35:36.434" v="78" actId="20577"/>
          <ac:spMkLst>
            <pc:docMk/>
            <pc:sldMk cId="1565067013" sldId="260"/>
            <ac:spMk id="3" creationId="{F779DA93-C6D8-BC17-A8C5-EC12FD92D677}"/>
          </ac:spMkLst>
        </pc:spChg>
      </pc:sldChg>
      <pc:sldChg chg="modSp">
        <pc:chgData name="Jamil Sinno" userId="262f433c40aad743" providerId="Windows Live" clId="Web-{FCBF9A94-2598-4ECB-93B0-F67C6183E04A}" dt="2022-09-01T00:36:39.202" v="93" actId="20577"/>
        <pc:sldMkLst>
          <pc:docMk/>
          <pc:sldMk cId="2797875718" sldId="261"/>
        </pc:sldMkLst>
        <pc:spChg chg="mod">
          <ac:chgData name="Jamil Sinno" userId="262f433c40aad743" providerId="Windows Live" clId="Web-{FCBF9A94-2598-4ECB-93B0-F67C6183E04A}" dt="2022-09-01T00:36:39.202" v="93" actId="20577"/>
          <ac:spMkLst>
            <pc:docMk/>
            <pc:sldMk cId="2797875718" sldId="261"/>
            <ac:spMk id="3" creationId="{383DF32E-D60E-E747-D409-1EF59CBE5E52}"/>
          </ac:spMkLst>
        </pc:spChg>
      </pc:sldChg>
      <pc:sldChg chg="modSp">
        <pc:chgData name="Jamil Sinno" userId="262f433c40aad743" providerId="Windows Live" clId="Web-{FCBF9A94-2598-4ECB-93B0-F67C6183E04A}" dt="2022-09-01T00:37:52.626" v="103" actId="20577"/>
        <pc:sldMkLst>
          <pc:docMk/>
          <pc:sldMk cId="658273541" sldId="262"/>
        </pc:sldMkLst>
        <pc:spChg chg="mod">
          <ac:chgData name="Jamil Sinno" userId="262f433c40aad743" providerId="Windows Live" clId="Web-{FCBF9A94-2598-4ECB-93B0-F67C6183E04A}" dt="2022-09-01T00:37:13.812" v="96" actId="20577"/>
          <ac:spMkLst>
            <pc:docMk/>
            <pc:sldMk cId="658273541" sldId="262"/>
            <ac:spMk id="2" creationId="{EFACC21A-6690-D2DD-D6C2-08308AB8FEDD}"/>
          </ac:spMkLst>
        </pc:spChg>
        <pc:spChg chg="mod">
          <ac:chgData name="Jamil Sinno" userId="262f433c40aad743" providerId="Windows Live" clId="Web-{FCBF9A94-2598-4ECB-93B0-F67C6183E04A}" dt="2022-09-01T00:37:52.626" v="103" actId="20577"/>
          <ac:spMkLst>
            <pc:docMk/>
            <pc:sldMk cId="658273541" sldId="262"/>
            <ac:spMk id="3" creationId="{0F61B496-2F23-3E1B-3CCF-7E306164358F}"/>
          </ac:spMkLst>
        </pc:spChg>
      </pc:sldChg>
      <pc:sldChg chg="addSp modSp">
        <pc:chgData name="Jamil Sinno" userId="262f433c40aad743" providerId="Windows Live" clId="Web-{FCBF9A94-2598-4ECB-93B0-F67C6183E04A}" dt="2022-09-01T00:41:06.475" v="137" actId="20577"/>
        <pc:sldMkLst>
          <pc:docMk/>
          <pc:sldMk cId="2545188475" sldId="263"/>
        </pc:sldMkLst>
        <pc:spChg chg="mod">
          <ac:chgData name="Jamil Sinno" userId="262f433c40aad743" providerId="Windows Live" clId="Web-{FCBF9A94-2598-4ECB-93B0-F67C6183E04A}" dt="2022-09-01T00:41:06.475" v="137" actId="20577"/>
          <ac:spMkLst>
            <pc:docMk/>
            <pc:sldMk cId="2545188475" sldId="263"/>
            <ac:spMk id="3" creationId="{E03B78BA-D8A1-820F-67BE-4B8E0E9FFF16}"/>
          </ac:spMkLst>
        </pc:spChg>
        <pc:picChg chg="add mod">
          <ac:chgData name="Jamil Sinno" userId="262f433c40aad743" providerId="Windows Live" clId="Web-{FCBF9A94-2598-4ECB-93B0-F67C6183E04A}" dt="2022-09-01T00:40:27.724" v="131" actId="1076"/>
          <ac:picMkLst>
            <pc:docMk/>
            <pc:sldMk cId="2545188475" sldId="263"/>
            <ac:picMk id="6" creationId="{598D58B7-3752-0DB2-B6B8-C252898E36AB}"/>
          </ac:picMkLst>
        </pc:picChg>
        <pc:picChg chg="add mod">
          <ac:chgData name="Jamil Sinno" userId="262f433c40aad743" providerId="Windows Live" clId="Web-{FCBF9A94-2598-4ECB-93B0-F67C6183E04A}" dt="2022-09-01T00:40:31.771" v="133" actId="14100"/>
          <ac:picMkLst>
            <pc:docMk/>
            <pc:sldMk cId="2545188475" sldId="263"/>
            <ac:picMk id="7" creationId="{67ED16F2-2F1C-BE04-ABD2-C6688C407DC4}"/>
          </ac:picMkLst>
        </pc:picChg>
      </pc:sldChg>
      <pc:sldChg chg="modSp">
        <pc:chgData name="Jamil Sinno" userId="262f433c40aad743" providerId="Windows Live" clId="Web-{FCBF9A94-2598-4ECB-93B0-F67C6183E04A}" dt="2022-09-01T00:38:53.362" v="110" actId="20577"/>
        <pc:sldMkLst>
          <pc:docMk/>
          <pc:sldMk cId="3668232075" sldId="264"/>
        </pc:sldMkLst>
        <pc:spChg chg="mod">
          <ac:chgData name="Jamil Sinno" userId="262f433c40aad743" providerId="Windows Live" clId="Web-{FCBF9A94-2598-4ECB-93B0-F67C6183E04A}" dt="2022-09-01T00:38:53.362" v="110" actId="20577"/>
          <ac:spMkLst>
            <pc:docMk/>
            <pc:sldMk cId="3668232075" sldId="264"/>
            <ac:spMk id="3" creationId="{EA449890-E214-0A9A-3D77-45CB46D61188}"/>
          </ac:spMkLst>
        </pc:spChg>
      </pc:sldChg>
      <pc:sldChg chg="modSp">
        <pc:chgData name="Jamil Sinno" userId="262f433c40aad743" providerId="Windows Live" clId="Web-{FCBF9A94-2598-4ECB-93B0-F67C6183E04A}" dt="2022-09-01T00:42:15.008" v="153" actId="20577"/>
        <pc:sldMkLst>
          <pc:docMk/>
          <pc:sldMk cId="2667885608" sldId="268"/>
        </pc:sldMkLst>
        <pc:spChg chg="mod">
          <ac:chgData name="Jamil Sinno" userId="262f433c40aad743" providerId="Windows Live" clId="Web-{FCBF9A94-2598-4ECB-93B0-F67C6183E04A}" dt="2022-09-01T00:42:15.008" v="153" actId="20577"/>
          <ac:spMkLst>
            <pc:docMk/>
            <pc:sldMk cId="2667885608" sldId="268"/>
            <ac:spMk id="3" creationId="{CACF1C71-B117-0648-1579-972D6D02E358}"/>
          </ac:spMkLst>
        </pc:spChg>
      </pc:sldChg>
      <pc:sldChg chg="modSp">
        <pc:chgData name="Jamil Sinno" userId="262f433c40aad743" providerId="Windows Live" clId="Web-{FCBF9A94-2598-4ECB-93B0-F67C6183E04A}" dt="2022-09-01T00:44:41.122" v="162" actId="20577"/>
        <pc:sldMkLst>
          <pc:docMk/>
          <pc:sldMk cId="1085774899" sldId="269"/>
        </pc:sldMkLst>
        <pc:spChg chg="mod">
          <ac:chgData name="Jamil Sinno" userId="262f433c40aad743" providerId="Windows Live" clId="Web-{FCBF9A94-2598-4ECB-93B0-F67C6183E04A}" dt="2022-09-01T00:44:41.122" v="162" actId="20577"/>
          <ac:spMkLst>
            <pc:docMk/>
            <pc:sldMk cId="1085774899" sldId="269"/>
            <ac:spMk id="3" creationId="{1B487F0F-F696-B00D-7564-7D17858217E2}"/>
          </ac:spMkLst>
        </pc:spChg>
      </pc:sldChg>
      <pc:sldChg chg="modSp">
        <pc:chgData name="Jamil Sinno" userId="262f433c40aad743" providerId="Windows Live" clId="Web-{FCBF9A94-2598-4ECB-93B0-F67C6183E04A}" dt="2022-09-01T00:45:29.983" v="166" actId="20577"/>
        <pc:sldMkLst>
          <pc:docMk/>
          <pc:sldMk cId="1148093682" sldId="270"/>
        </pc:sldMkLst>
        <pc:spChg chg="mod">
          <ac:chgData name="Jamil Sinno" userId="262f433c40aad743" providerId="Windows Live" clId="Web-{FCBF9A94-2598-4ECB-93B0-F67C6183E04A}" dt="2022-09-01T00:45:29.983" v="166" actId="20577"/>
          <ac:spMkLst>
            <pc:docMk/>
            <pc:sldMk cId="1148093682" sldId="270"/>
            <ac:spMk id="3" creationId="{E6933B52-BEA9-9A63-7813-28760429448E}"/>
          </ac:spMkLst>
        </pc:spChg>
      </pc:sldChg>
      <pc:sldChg chg="modSp">
        <pc:chgData name="Jamil Sinno" userId="262f433c40aad743" providerId="Windows Live" clId="Web-{FCBF9A94-2598-4ECB-93B0-F67C6183E04A}" dt="2022-09-01T00:43:13.510" v="158" actId="20577"/>
        <pc:sldMkLst>
          <pc:docMk/>
          <pc:sldMk cId="847405487" sldId="272"/>
        </pc:sldMkLst>
        <pc:spChg chg="mod">
          <ac:chgData name="Jamil Sinno" userId="262f433c40aad743" providerId="Windows Live" clId="Web-{FCBF9A94-2598-4ECB-93B0-F67C6183E04A}" dt="2022-09-01T00:43:13.510" v="158" actId="20577"/>
          <ac:spMkLst>
            <pc:docMk/>
            <pc:sldMk cId="847405487" sldId="272"/>
            <ac:spMk id="3" creationId="{6E7FD1B9-A961-2885-D1E2-D0226BCC643B}"/>
          </ac:spMkLst>
        </pc:spChg>
      </pc:sldChg>
    </pc:docChg>
  </pc:docChgLst>
  <pc:docChgLst>
    <pc:chgData name="Jamil Sinno" userId="262f433c40aad743" providerId="Windows Live" clId="Web-{FF2EA899-28FF-4844-AA5E-CBD882453527}"/>
    <pc:docChg chg="addSld delSld modSld sldOrd addMainMaster delMainMaster modMainMaster">
      <pc:chgData name="Jamil Sinno" userId="262f433c40aad743" providerId="Windows Live" clId="Web-{FF2EA899-28FF-4844-AA5E-CBD882453527}" dt="2022-08-29T18:58:46.559" v="4189" actId="20577"/>
      <pc:docMkLst>
        <pc:docMk/>
      </pc:docMkLst>
      <pc:sldChg chg="addSp delSp modSp mod setBg modClrScheme addAnim delDesignElem chgLayout">
        <pc:chgData name="Jamil Sinno" userId="262f433c40aad743" providerId="Windows Live" clId="Web-{FF2EA899-28FF-4844-AA5E-CBD882453527}" dt="2022-08-29T16:47:44.564" v="89"/>
        <pc:sldMkLst>
          <pc:docMk/>
          <pc:sldMk cId="109857222" sldId="256"/>
        </pc:sldMkLst>
        <pc:spChg chg="mod ord">
          <ac:chgData name="Jamil Sinno" userId="262f433c40aad743" providerId="Windows Live" clId="Web-{FF2EA899-28FF-4844-AA5E-CBD882453527}" dt="2022-08-29T16:47:44.564" v="8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mil Sinno" userId="262f433c40aad743" providerId="Windows Live" clId="Web-{FF2EA899-28FF-4844-AA5E-CBD882453527}" dt="2022-08-29T16:47:44.564" v="89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Jamil Sinno" userId="262f433c40aad743" providerId="Windows Live" clId="Web-{FF2EA899-28FF-4844-AA5E-CBD882453527}" dt="2022-08-29T16:47:44.564" v="89"/>
          <ac:spMkLst>
            <pc:docMk/>
            <pc:sldMk cId="109857222" sldId="256"/>
            <ac:spMk id="5" creationId="{FE64971C-B933-010A-EF73-5CD4BC964591}"/>
          </ac:spMkLst>
        </pc:spChg>
        <pc:spChg chg="add mod ord">
          <ac:chgData name="Jamil Sinno" userId="262f433c40aad743" providerId="Windows Live" clId="Web-{FF2EA899-28FF-4844-AA5E-CBD882453527}" dt="2022-08-29T16:47:44.564" v="89"/>
          <ac:spMkLst>
            <pc:docMk/>
            <pc:sldMk cId="109857222" sldId="256"/>
            <ac:spMk id="6" creationId="{26923C98-FBEA-5F2F-EBA4-D4E71C0CC7E4}"/>
          </ac:spMkLst>
        </pc:spChg>
        <pc:spChg chg="add del">
          <ac:chgData name="Jamil Sinno" userId="262f433c40aad743" providerId="Windows Live" clId="Web-{FF2EA899-28FF-4844-AA5E-CBD882453527}" dt="2022-08-29T16:44:25.199" v="78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Jamil Sinno" userId="262f433c40aad743" providerId="Windows Live" clId="Web-{FF2EA899-28FF-4844-AA5E-CBD882453527}" dt="2022-08-29T16:44:25.199" v="78"/>
          <ac:spMkLst>
            <pc:docMk/>
            <pc:sldMk cId="109857222" sldId="256"/>
            <ac:spMk id="11" creationId="{36136311-C81B-47C5-AE0A-5641A5A59520}"/>
          </ac:spMkLst>
        </pc:spChg>
        <pc:spChg chg="add del">
          <ac:chgData name="Jamil Sinno" userId="262f433c40aad743" providerId="Windows Live" clId="Web-{FF2EA899-28FF-4844-AA5E-CBD882453527}" dt="2022-08-29T16:44:19.574" v="75"/>
          <ac:spMkLst>
            <pc:docMk/>
            <pc:sldMk cId="109857222" sldId="256"/>
            <ac:spMk id="18" creationId="{6896F022-319F-41B3-9726-F2F3E5D2B20C}"/>
          </ac:spMkLst>
        </pc:spChg>
        <pc:spChg chg="add del">
          <ac:chgData name="Jamil Sinno" userId="262f433c40aad743" providerId="Windows Live" clId="Web-{FF2EA899-28FF-4844-AA5E-CBD882453527}" dt="2022-08-29T16:44:19.574" v="75"/>
          <ac:spMkLst>
            <pc:docMk/>
            <pc:sldMk cId="109857222" sldId="256"/>
            <ac:spMk id="20" creationId="{1BE74794-0573-40B0-9B0C-8A1A9C3593D8}"/>
          </ac:spMkLst>
        </pc:spChg>
        <pc:spChg chg="add del">
          <ac:chgData name="Jamil Sinno" userId="262f433c40aad743" providerId="Windows Live" clId="Web-{FF2EA899-28FF-4844-AA5E-CBD882453527}" dt="2022-08-29T16:44:25.137" v="77"/>
          <ac:spMkLst>
            <pc:docMk/>
            <pc:sldMk cId="109857222" sldId="256"/>
            <ac:spMk id="24" creationId="{C411D842-D027-45A2-981F-6B76E11EE24F}"/>
          </ac:spMkLst>
        </pc:spChg>
        <pc:spChg chg="add del">
          <ac:chgData name="Jamil Sinno" userId="262f433c40aad743" providerId="Windows Live" clId="Web-{FF2EA899-28FF-4844-AA5E-CBD882453527}" dt="2022-08-29T16:44:25.137" v="77"/>
          <ac:spMkLst>
            <pc:docMk/>
            <pc:sldMk cId="109857222" sldId="256"/>
            <ac:spMk id="29" creationId="{D4BB9EAD-82C5-4DBD-BD13-BD52755E070A}"/>
          </ac:spMkLst>
        </pc:spChg>
        <pc:spChg chg="add del">
          <ac:chgData name="Jamil Sinno" userId="262f433c40aad743" providerId="Windows Live" clId="Web-{FF2EA899-28FF-4844-AA5E-CBD882453527}" dt="2022-08-29T16:44:25.137" v="77"/>
          <ac:spMkLst>
            <pc:docMk/>
            <pc:sldMk cId="109857222" sldId="256"/>
            <ac:spMk id="30" creationId="{037250F5-2719-46CF-BF94-09CA242B33E1}"/>
          </ac:spMkLst>
        </pc:spChg>
        <pc:spChg chg="add del">
          <ac:chgData name="Jamil Sinno" userId="262f433c40aad743" providerId="Windows Live" clId="Web-{FF2EA899-28FF-4844-AA5E-CBD882453527}" dt="2022-08-29T16:44:25.137" v="77"/>
          <ac:spMkLst>
            <pc:docMk/>
            <pc:sldMk cId="109857222" sldId="256"/>
            <ac:spMk id="31" creationId="{C02D1D19-94E7-427D-A80A-D6D9F2DA7068}"/>
          </ac:spMkLst>
        </pc:spChg>
        <pc:spChg chg="add del">
          <ac:chgData name="Jamil Sinno" userId="262f433c40aad743" providerId="Windows Live" clId="Web-{FF2EA899-28FF-4844-AA5E-CBD882453527}" dt="2022-08-29T16:47:44.564" v="89"/>
          <ac:spMkLst>
            <pc:docMk/>
            <pc:sldMk cId="109857222" sldId="256"/>
            <ac:spMk id="56" creationId="{BA6285CA-6AFA-4F27-AFB5-1B32CDE09B1A}"/>
          </ac:spMkLst>
        </pc:spChg>
        <pc:spChg chg="add del">
          <ac:chgData name="Jamil Sinno" userId="262f433c40aad743" providerId="Windows Live" clId="Web-{FF2EA899-28FF-4844-AA5E-CBD882453527}" dt="2022-08-29T16:47:44.564" v="89"/>
          <ac:spMkLst>
            <pc:docMk/>
            <pc:sldMk cId="109857222" sldId="256"/>
            <ac:spMk id="57" creationId="{AF152BFE-7BA8-4007-AD9C-F4DC95E437EE}"/>
          </ac:spMkLst>
        </pc:spChg>
        <pc:spChg chg="add del">
          <ac:chgData name="Jamil Sinno" userId="262f433c40aad743" providerId="Windows Live" clId="Web-{FF2EA899-28FF-4844-AA5E-CBD882453527}" dt="2022-08-29T16:47:44.564" v="89"/>
          <ac:spMkLst>
            <pc:docMk/>
            <pc:sldMk cId="109857222" sldId="256"/>
            <ac:spMk id="58" creationId="{26796024-DF17-4BB3-BF28-01E168A3C548}"/>
          </ac:spMkLst>
        </pc:spChg>
        <pc:spChg chg="add del">
          <ac:chgData name="Jamil Sinno" userId="262f433c40aad743" providerId="Windows Live" clId="Web-{FF2EA899-28FF-4844-AA5E-CBD882453527}" dt="2022-08-29T16:47:44.564" v="89"/>
          <ac:spMkLst>
            <pc:docMk/>
            <pc:sldMk cId="109857222" sldId="256"/>
            <ac:spMk id="59" creationId="{7BCC6446-8462-4A63-9B6F-8F57EC40F648}"/>
          </ac:spMkLst>
        </pc:spChg>
        <pc:grpChg chg="add del">
          <ac:chgData name="Jamil Sinno" userId="262f433c40aad743" providerId="Windows Live" clId="Web-{FF2EA899-28FF-4844-AA5E-CBD882453527}" dt="2022-08-29T16:44:19.574" v="75"/>
          <ac:grpSpMkLst>
            <pc:docMk/>
            <pc:sldMk cId="109857222" sldId="256"/>
            <ac:grpSpMk id="22" creationId="{D34369DF-ABF1-4FE0-ADF7-7E936E06B047}"/>
          </ac:grpSpMkLst>
        </pc:grpChg>
        <pc:grpChg chg="add del">
          <ac:chgData name="Jamil Sinno" userId="262f433c40aad743" providerId="Windows Live" clId="Web-{FF2EA899-28FF-4844-AA5E-CBD882453527}" dt="2022-08-29T16:47:44.564" v="89"/>
          <ac:grpSpMkLst>
            <pc:docMk/>
            <pc:sldMk cId="109857222" sldId="256"/>
            <ac:grpSpMk id="60" creationId="{8118ECEF-CA6A-4CB6-BCA5-59B2DB40C4AB}"/>
          </ac:grpSpMkLst>
        </pc:grpChg>
        <pc:picChg chg="add mod ord">
          <ac:chgData name="Jamil Sinno" userId="262f433c40aad743" providerId="Windows Live" clId="Web-{FF2EA899-28FF-4844-AA5E-CBD882453527}" dt="2022-08-29T16:44:25.199" v="78"/>
          <ac:picMkLst>
            <pc:docMk/>
            <pc:sldMk cId="109857222" sldId="256"/>
            <ac:picMk id="4" creationId="{1D9E22FF-107F-4D50-7E0E-33DAF588FA11}"/>
          </ac:picMkLst>
        </pc:picChg>
        <pc:cxnChg chg="add del">
          <ac:chgData name="Jamil Sinno" userId="262f433c40aad743" providerId="Windows Live" clId="Web-{FF2EA899-28FF-4844-AA5E-CBD882453527}" dt="2022-08-29T16:44:25.199" v="78"/>
          <ac:cxnSpMkLst>
            <pc:docMk/>
            <pc:sldMk cId="109857222" sldId="256"/>
            <ac:cxnSpMk id="13" creationId="{7CC73A33-65FF-41A9-A3B0-006753CD1028}"/>
          </ac:cxnSpMkLst>
        </pc:cxnChg>
        <pc:cxnChg chg="add del">
          <ac:chgData name="Jamil Sinno" userId="262f433c40aad743" providerId="Windows Live" clId="Web-{FF2EA899-28FF-4844-AA5E-CBD882453527}" dt="2022-08-29T16:44:25.137" v="77"/>
          <ac:cxnSpMkLst>
            <pc:docMk/>
            <pc:sldMk cId="109857222" sldId="256"/>
            <ac:cxnSpMk id="26" creationId="{93FD53B9-BACB-4F9A-9CF5-DFFABB89E39C}"/>
          </ac:cxnSpMkLst>
        </pc:cxnChg>
        <pc:cxnChg chg="add del">
          <ac:chgData name="Jamil Sinno" userId="262f433c40aad743" providerId="Windows Live" clId="Web-{FF2EA899-28FF-4844-AA5E-CBD882453527}" dt="2022-08-29T16:44:25.137" v="77"/>
          <ac:cxnSpMkLst>
            <pc:docMk/>
            <pc:sldMk cId="109857222" sldId="256"/>
            <ac:cxnSpMk id="28" creationId="{A33BAA05-2208-445F-893E-D4792BC031AF}"/>
          </ac:cxnSpMkLst>
        </pc:cxnChg>
      </pc:sldChg>
      <pc:sldChg chg="addSp delSp modSp new del mod setBg modClrScheme delDesignElem chgLayout">
        <pc:chgData name="Jamil Sinno" userId="262f433c40aad743" providerId="Windows Live" clId="Web-{FF2EA899-28FF-4844-AA5E-CBD882453527}" dt="2022-08-29T16:58:30.614" v="848"/>
        <pc:sldMkLst>
          <pc:docMk/>
          <pc:sldMk cId="859561744" sldId="257"/>
        </pc:sldMkLst>
        <pc:spChg chg="mod ord">
          <ac:chgData name="Jamil Sinno" userId="262f433c40aad743" providerId="Windows Live" clId="Web-{FF2EA899-28FF-4844-AA5E-CBD882453527}" dt="2022-08-29T16:57:13.346" v="837" actId="20577"/>
          <ac:spMkLst>
            <pc:docMk/>
            <pc:sldMk cId="859561744" sldId="257"/>
            <ac:spMk id="2" creationId="{A2774B33-0F73-B387-2975-344C6C5B57E0}"/>
          </ac:spMkLst>
        </pc:spChg>
        <pc:spChg chg="add del">
          <ac:chgData name="Jamil Sinno" userId="262f433c40aad743" providerId="Windows Live" clId="Web-{FF2EA899-28FF-4844-AA5E-CBD882453527}" dt="2022-08-29T16:47:29.205" v="88"/>
          <ac:spMkLst>
            <pc:docMk/>
            <pc:sldMk cId="859561744" sldId="257"/>
            <ac:spMk id="3" creationId="{292E9C4D-A6E2-53FE-19B3-B346508F6E73}"/>
          </ac:spMkLst>
        </pc:spChg>
        <pc:spChg chg="add del">
          <ac:chgData name="Jamil Sinno" userId="262f433c40aad743" providerId="Windows Live" clId="Web-{FF2EA899-28FF-4844-AA5E-CBD882453527}" dt="2022-08-29T16:47:13.407" v="81"/>
          <ac:spMkLst>
            <pc:docMk/>
            <pc:sldMk cId="859561744" sldId="257"/>
            <ac:spMk id="8" creationId="{A4798C7F-C8CA-4799-BF37-3AB4642CDB66}"/>
          </ac:spMkLst>
        </pc:spChg>
        <pc:spChg chg="add del">
          <ac:chgData name="Jamil Sinno" userId="262f433c40aad743" providerId="Windows Live" clId="Web-{FF2EA899-28FF-4844-AA5E-CBD882453527}" dt="2022-08-29T16:47:19.611" v="83"/>
          <ac:spMkLst>
            <pc:docMk/>
            <pc:sldMk cId="859561744" sldId="257"/>
            <ac:spMk id="12" creationId="{DA1A4301-6FFC-4C82-A1FA-7634D8CAA8F5}"/>
          </ac:spMkLst>
        </pc:spChg>
        <pc:spChg chg="add del">
          <ac:chgData name="Jamil Sinno" userId="262f433c40aad743" providerId="Windows Live" clId="Web-{FF2EA899-28FF-4844-AA5E-CBD882453527}" dt="2022-08-29T16:47:19.611" v="83"/>
          <ac:spMkLst>
            <pc:docMk/>
            <pc:sldMk cId="859561744" sldId="257"/>
            <ac:spMk id="14" creationId="{E1063619-981B-4E62-A26E-E345BB3080BA}"/>
          </ac:spMkLst>
        </pc:spChg>
        <pc:spChg chg="add del">
          <ac:chgData name="Jamil Sinno" userId="262f433c40aad743" providerId="Windows Live" clId="Web-{FF2EA899-28FF-4844-AA5E-CBD882453527}" dt="2022-08-29T16:47:13.407" v="81"/>
          <ac:spMkLst>
            <pc:docMk/>
            <pc:sldMk cId="859561744" sldId="257"/>
            <ac:spMk id="41" creationId="{216BB147-20D5-4D93-BDA5-1BC614D6A4B2}"/>
          </ac:spMkLst>
        </pc:spChg>
        <pc:spChg chg="add del">
          <ac:chgData name="Jamil Sinno" userId="262f433c40aad743" providerId="Windows Live" clId="Web-{FF2EA899-28FF-4844-AA5E-CBD882453527}" dt="2022-08-29T16:47:13.407" v="81"/>
          <ac:spMkLst>
            <pc:docMk/>
            <pc:sldMk cId="859561744" sldId="257"/>
            <ac:spMk id="43" creationId="{0A253F60-DE40-4508-A37A-61331DF1DD5D}"/>
          </ac:spMkLst>
        </pc:spChg>
        <pc:spChg chg="add del">
          <ac:chgData name="Jamil Sinno" userId="262f433c40aad743" providerId="Windows Live" clId="Web-{FF2EA899-28FF-4844-AA5E-CBD882453527}" dt="2022-08-29T16:47:13.407" v="81"/>
          <ac:spMkLst>
            <pc:docMk/>
            <pc:sldMk cId="859561744" sldId="257"/>
            <ac:spMk id="107" creationId="{BA6285CA-6AFA-4F27-AFB5-1B32CDE09B1A}"/>
          </ac:spMkLst>
        </pc:spChg>
        <pc:spChg chg="add del">
          <ac:chgData name="Jamil Sinno" userId="262f433c40aad743" providerId="Windows Live" clId="Web-{FF2EA899-28FF-4844-AA5E-CBD882453527}" dt="2022-08-29T16:47:13.407" v="81"/>
          <ac:spMkLst>
            <pc:docMk/>
            <pc:sldMk cId="859561744" sldId="257"/>
            <ac:spMk id="109" creationId="{7F7C084A-330C-4243-AD92-F98B226F06BC}"/>
          </ac:spMkLst>
        </pc:spChg>
        <pc:spChg chg="add del">
          <ac:chgData name="Jamil Sinno" userId="262f433c40aad743" providerId="Windows Live" clId="Web-{FF2EA899-28FF-4844-AA5E-CBD882453527}" dt="2022-08-29T16:47:13.407" v="81"/>
          <ac:spMkLst>
            <pc:docMk/>
            <pc:sldMk cId="859561744" sldId="257"/>
            <ac:spMk id="111" creationId="{7F19A9C0-8335-4ABB-91B6-396031712693}"/>
          </ac:spMkLst>
        </pc:spChg>
        <pc:spChg chg="add del">
          <ac:chgData name="Jamil Sinno" userId="262f433c40aad743" providerId="Windows Live" clId="Web-{FF2EA899-28FF-4844-AA5E-CBD882453527}" dt="2022-08-29T16:47:13.407" v="81"/>
          <ac:spMkLst>
            <pc:docMk/>
            <pc:sldMk cId="859561744" sldId="257"/>
            <ac:spMk id="113" creationId="{7BCC6446-8462-4A63-9B6F-8F57EC40F648}"/>
          </ac:spMkLst>
        </pc:spChg>
        <pc:spChg chg="add del">
          <ac:chgData name="Jamil Sinno" userId="262f433c40aad743" providerId="Windows Live" clId="Web-{FF2EA899-28FF-4844-AA5E-CBD882453527}" dt="2022-08-29T16:47:13.407" v="81"/>
          <ac:spMkLst>
            <pc:docMk/>
            <pc:sldMk cId="859561744" sldId="257"/>
            <ac:spMk id="115" creationId="{3BA1208A-FAFD-4827-BF3E-A6B16CA01D56}"/>
          </ac:spMkLst>
        </pc:spChg>
        <pc:spChg chg="add del">
          <ac:chgData name="Jamil Sinno" userId="262f433c40aad743" providerId="Windows Live" clId="Web-{FF2EA899-28FF-4844-AA5E-CBD882453527}" dt="2022-08-29T16:47:19.611" v="83"/>
          <ac:spMkLst>
            <pc:docMk/>
            <pc:sldMk cId="859561744" sldId="257"/>
            <ac:spMk id="148" creationId="{1C582B07-D0F0-4B6B-A5D9-D2F192CB3A4E}"/>
          </ac:spMkLst>
        </pc:spChg>
        <pc:spChg chg="add del">
          <ac:chgData name="Jamil Sinno" userId="262f433c40aad743" providerId="Windows Live" clId="Web-{FF2EA899-28FF-4844-AA5E-CBD882453527}" dt="2022-08-29T16:47:19.611" v="83"/>
          <ac:spMkLst>
            <pc:docMk/>
            <pc:sldMk cId="859561744" sldId="257"/>
            <ac:spMk id="149" creationId="{181CC2FD-F5D2-4415-8486-46858CC427A4}"/>
          </ac:spMkLst>
        </pc:spChg>
        <pc:spChg chg="add del">
          <ac:chgData name="Jamil Sinno" userId="262f433c40aad743" providerId="Windows Live" clId="Web-{FF2EA899-28FF-4844-AA5E-CBD882453527}" dt="2022-08-29T16:47:19.611" v="83"/>
          <ac:spMkLst>
            <pc:docMk/>
            <pc:sldMk cId="859561744" sldId="257"/>
            <ac:spMk id="153" creationId="{292E9C4D-A6E2-53FE-19B3-B346508F6E73}"/>
          </ac:spMkLst>
        </pc:spChg>
        <pc:spChg chg="add del">
          <ac:chgData name="Jamil Sinno" userId="262f433c40aad743" providerId="Windows Live" clId="Web-{FF2EA899-28FF-4844-AA5E-CBD882453527}" dt="2022-08-29T16:47:26.720" v="85"/>
          <ac:spMkLst>
            <pc:docMk/>
            <pc:sldMk cId="859561744" sldId="257"/>
            <ac:spMk id="155" creationId="{1C582B07-D0F0-4B6B-A5D9-D2F192CB3A4E}"/>
          </ac:spMkLst>
        </pc:spChg>
        <pc:spChg chg="add del">
          <ac:chgData name="Jamil Sinno" userId="262f433c40aad743" providerId="Windows Live" clId="Web-{FF2EA899-28FF-4844-AA5E-CBD882453527}" dt="2022-08-29T16:47:26.720" v="85"/>
          <ac:spMkLst>
            <pc:docMk/>
            <pc:sldMk cId="859561744" sldId="257"/>
            <ac:spMk id="156" creationId="{171D79C9-FD78-4D11-A424-0002509BD3FF}"/>
          </ac:spMkLst>
        </pc:spChg>
        <pc:spChg chg="add del">
          <ac:chgData name="Jamil Sinno" userId="262f433c40aad743" providerId="Windows Live" clId="Web-{FF2EA899-28FF-4844-AA5E-CBD882453527}" dt="2022-08-29T16:47:26.720" v="85"/>
          <ac:spMkLst>
            <pc:docMk/>
            <pc:sldMk cId="859561744" sldId="257"/>
            <ac:spMk id="157" creationId="{FB6DB01C-9C1F-4164-99EC-F0C2A75CD131}"/>
          </ac:spMkLst>
        </pc:spChg>
        <pc:spChg chg="add del">
          <ac:chgData name="Jamil Sinno" userId="262f433c40aad743" providerId="Windows Live" clId="Web-{FF2EA899-28FF-4844-AA5E-CBD882453527}" dt="2022-08-29T16:47:26.720" v="85"/>
          <ac:spMkLst>
            <pc:docMk/>
            <pc:sldMk cId="859561744" sldId="257"/>
            <ac:spMk id="158" creationId="{919796AB-81F4-4FC8-8171-F4BECA869B0A}"/>
          </ac:spMkLst>
        </pc:spChg>
        <pc:spChg chg="add del">
          <ac:chgData name="Jamil Sinno" userId="262f433c40aad743" providerId="Windows Live" clId="Web-{FF2EA899-28FF-4844-AA5E-CBD882453527}" dt="2022-08-29T16:47:26.720" v="85"/>
          <ac:spMkLst>
            <pc:docMk/>
            <pc:sldMk cId="859561744" sldId="257"/>
            <ac:spMk id="159" creationId="{DA1A4301-6FFC-4C82-A1FA-7634D8CAA8F5}"/>
          </ac:spMkLst>
        </pc:spChg>
        <pc:spChg chg="add del">
          <ac:chgData name="Jamil Sinno" userId="262f433c40aad743" providerId="Windows Live" clId="Web-{FF2EA899-28FF-4844-AA5E-CBD882453527}" dt="2022-08-29T16:47:26.720" v="85"/>
          <ac:spMkLst>
            <pc:docMk/>
            <pc:sldMk cId="859561744" sldId="257"/>
            <ac:spMk id="163" creationId="{292E9C4D-A6E2-53FE-19B3-B346508F6E73}"/>
          </ac:spMkLst>
        </pc:spChg>
        <pc:spChg chg="add del">
          <ac:chgData name="Jamil Sinno" userId="262f433c40aad743" providerId="Windows Live" clId="Web-{FF2EA899-28FF-4844-AA5E-CBD882453527}" dt="2022-08-29T16:47:29.189" v="87"/>
          <ac:spMkLst>
            <pc:docMk/>
            <pc:sldMk cId="859561744" sldId="257"/>
            <ac:spMk id="165" creationId="{A4798C7F-C8CA-4799-BF37-3AB4642CDB66}"/>
          </ac:spMkLst>
        </pc:spChg>
        <pc:spChg chg="add del">
          <ac:chgData name="Jamil Sinno" userId="262f433c40aad743" providerId="Windows Live" clId="Web-{FF2EA899-28FF-4844-AA5E-CBD882453527}" dt="2022-08-29T16:47:29.189" v="87"/>
          <ac:spMkLst>
            <pc:docMk/>
            <pc:sldMk cId="859561744" sldId="257"/>
            <ac:spMk id="171" creationId="{216BB147-20D5-4D93-BDA5-1BC614D6A4B2}"/>
          </ac:spMkLst>
        </pc:spChg>
        <pc:spChg chg="add del">
          <ac:chgData name="Jamil Sinno" userId="262f433c40aad743" providerId="Windows Live" clId="Web-{FF2EA899-28FF-4844-AA5E-CBD882453527}" dt="2022-08-29T16:47:29.189" v="87"/>
          <ac:spMkLst>
            <pc:docMk/>
            <pc:sldMk cId="859561744" sldId="257"/>
            <ac:spMk id="172" creationId="{0A253F60-DE40-4508-A37A-61331DF1DD5D}"/>
          </ac:spMkLst>
        </pc:spChg>
        <pc:spChg chg="add del">
          <ac:chgData name="Jamil Sinno" userId="262f433c40aad743" providerId="Windows Live" clId="Web-{FF2EA899-28FF-4844-AA5E-CBD882453527}" dt="2022-08-29T16:47:29.189" v="87"/>
          <ac:spMkLst>
            <pc:docMk/>
            <pc:sldMk cId="859561744" sldId="257"/>
            <ac:spMk id="175" creationId="{BA6285CA-6AFA-4F27-AFB5-1B32CDE09B1A}"/>
          </ac:spMkLst>
        </pc:spChg>
        <pc:spChg chg="add del">
          <ac:chgData name="Jamil Sinno" userId="262f433c40aad743" providerId="Windows Live" clId="Web-{FF2EA899-28FF-4844-AA5E-CBD882453527}" dt="2022-08-29T16:47:29.189" v="87"/>
          <ac:spMkLst>
            <pc:docMk/>
            <pc:sldMk cId="859561744" sldId="257"/>
            <ac:spMk id="176" creationId="{7F7C084A-330C-4243-AD92-F98B226F06BC}"/>
          </ac:spMkLst>
        </pc:spChg>
        <pc:spChg chg="add del">
          <ac:chgData name="Jamil Sinno" userId="262f433c40aad743" providerId="Windows Live" clId="Web-{FF2EA899-28FF-4844-AA5E-CBD882453527}" dt="2022-08-29T16:47:29.189" v="87"/>
          <ac:spMkLst>
            <pc:docMk/>
            <pc:sldMk cId="859561744" sldId="257"/>
            <ac:spMk id="177" creationId="{7F19A9C0-8335-4ABB-91B6-396031712693}"/>
          </ac:spMkLst>
        </pc:spChg>
        <pc:spChg chg="add del">
          <ac:chgData name="Jamil Sinno" userId="262f433c40aad743" providerId="Windows Live" clId="Web-{FF2EA899-28FF-4844-AA5E-CBD882453527}" dt="2022-08-29T16:47:29.189" v="87"/>
          <ac:spMkLst>
            <pc:docMk/>
            <pc:sldMk cId="859561744" sldId="257"/>
            <ac:spMk id="178" creationId="{7BCC6446-8462-4A63-9B6F-8F57EC40F648}"/>
          </ac:spMkLst>
        </pc:spChg>
        <pc:spChg chg="add del">
          <ac:chgData name="Jamil Sinno" userId="262f433c40aad743" providerId="Windows Live" clId="Web-{FF2EA899-28FF-4844-AA5E-CBD882453527}" dt="2022-08-29T16:47:29.189" v="87"/>
          <ac:spMkLst>
            <pc:docMk/>
            <pc:sldMk cId="859561744" sldId="257"/>
            <ac:spMk id="179" creationId="{3BA1208A-FAFD-4827-BF3E-A6B16CA01D56}"/>
          </ac:spMkLst>
        </pc:spChg>
        <pc:spChg chg="add del">
          <ac:chgData name="Jamil Sinno" userId="262f433c40aad743" providerId="Windows Live" clId="Web-{FF2EA899-28FF-4844-AA5E-CBD882453527}" dt="2022-08-29T16:47:44.564" v="89"/>
          <ac:spMkLst>
            <pc:docMk/>
            <pc:sldMk cId="859561744" sldId="257"/>
            <ac:spMk id="182" creationId="{1C582B07-D0F0-4B6B-A5D9-D2F192CB3A4E}"/>
          </ac:spMkLst>
        </pc:spChg>
        <pc:spChg chg="add del">
          <ac:chgData name="Jamil Sinno" userId="262f433c40aad743" providerId="Windows Live" clId="Web-{FF2EA899-28FF-4844-AA5E-CBD882453527}" dt="2022-08-29T16:47:44.564" v="89"/>
          <ac:spMkLst>
            <pc:docMk/>
            <pc:sldMk cId="859561744" sldId="257"/>
            <ac:spMk id="183" creationId="{181CC2FD-F5D2-4415-8486-46858CC427A4}"/>
          </ac:spMkLst>
        </pc:spChg>
        <pc:spChg chg="add del">
          <ac:chgData name="Jamil Sinno" userId="262f433c40aad743" providerId="Windows Live" clId="Web-{FF2EA899-28FF-4844-AA5E-CBD882453527}" dt="2022-08-29T16:47:44.564" v="89"/>
          <ac:spMkLst>
            <pc:docMk/>
            <pc:sldMk cId="859561744" sldId="257"/>
            <ac:spMk id="184" creationId="{DA1A4301-6FFC-4C82-A1FA-7634D8CAA8F5}"/>
          </ac:spMkLst>
        </pc:spChg>
        <pc:spChg chg="add del">
          <ac:chgData name="Jamil Sinno" userId="262f433c40aad743" providerId="Windows Live" clId="Web-{FF2EA899-28FF-4844-AA5E-CBD882453527}" dt="2022-08-29T16:47:44.564" v="89"/>
          <ac:spMkLst>
            <pc:docMk/>
            <pc:sldMk cId="859561744" sldId="257"/>
            <ac:spMk id="185" creationId="{E1063619-981B-4E62-A26E-E345BB3080BA}"/>
          </ac:spMkLst>
        </pc:spChg>
        <pc:spChg chg="add mod ord">
          <ac:chgData name="Jamil Sinno" userId="262f433c40aad743" providerId="Windows Live" clId="Web-{FF2EA899-28FF-4844-AA5E-CBD882453527}" dt="2022-08-29T16:56:09.063" v="805" actId="20577"/>
          <ac:spMkLst>
            <pc:docMk/>
            <pc:sldMk cId="859561744" sldId="257"/>
            <ac:spMk id="191" creationId="{292E9C4D-A6E2-53FE-19B3-B346508F6E73}"/>
          </ac:spMkLst>
        </pc:spChg>
        <pc:spChg chg="add">
          <ac:chgData name="Jamil Sinno" userId="262f433c40aad743" providerId="Windows Live" clId="Web-{FF2EA899-28FF-4844-AA5E-CBD882453527}" dt="2022-08-29T16:47:48.283" v="90"/>
          <ac:spMkLst>
            <pc:docMk/>
            <pc:sldMk cId="859561744" sldId="257"/>
            <ac:spMk id="196" creationId="{2B566528-1B12-4246-9431-5C2D7D081168}"/>
          </ac:spMkLst>
        </pc:spChg>
        <pc:spChg chg="add">
          <ac:chgData name="Jamil Sinno" userId="262f433c40aad743" providerId="Windows Live" clId="Web-{FF2EA899-28FF-4844-AA5E-CBD882453527}" dt="2022-08-29T16:47:48.283" v="90"/>
          <ac:spMkLst>
            <pc:docMk/>
            <pc:sldMk cId="859561744" sldId="257"/>
            <ac:spMk id="198" creationId="{2E80C965-DB6D-4F81-9E9E-B027384D0BD6}"/>
          </ac:spMkLst>
        </pc:spChg>
        <pc:spChg chg="add">
          <ac:chgData name="Jamil Sinno" userId="262f433c40aad743" providerId="Windows Live" clId="Web-{FF2EA899-28FF-4844-AA5E-CBD882453527}" dt="2022-08-29T16:47:48.283" v="90"/>
          <ac:spMkLst>
            <pc:docMk/>
            <pc:sldMk cId="859561744" sldId="257"/>
            <ac:spMk id="200" creationId="{A580F890-B085-4E95-96AA-55AEBEC5CE6E}"/>
          </ac:spMkLst>
        </pc:spChg>
        <pc:spChg chg="add">
          <ac:chgData name="Jamil Sinno" userId="262f433c40aad743" providerId="Windows Live" clId="Web-{FF2EA899-28FF-4844-AA5E-CBD882453527}" dt="2022-08-29T16:47:48.283" v="90"/>
          <ac:spMkLst>
            <pc:docMk/>
            <pc:sldMk cId="859561744" sldId="257"/>
            <ac:spMk id="202" creationId="{D3F51FEB-38FB-4F6C-9F7B-2F2AFAB65463}"/>
          </ac:spMkLst>
        </pc:spChg>
        <pc:spChg chg="add">
          <ac:chgData name="Jamil Sinno" userId="262f433c40aad743" providerId="Windows Live" clId="Web-{FF2EA899-28FF-4844-AA5E-CBD882453527}" dt="2022-08-29T16:47:48.283" v="90"/>
          <ac:spMkLst>
            <pc:docMk/>
            <pc:sldMk cId="859561744" sldId="257"/>
            <ac:spMk id="204" creationId="{1E547BA6-BAE0-43BB-A7CA-60F69CE252F0}"/>
          </ac:spMkLst>
        </pc:spChg>
        <pc:grpChg chg="add del">
          <ac:chgData name="Jamil Sinno" userId="262f433c40aad743" providerId="Windows Live" clId="Web-{FF2EA899-28FF-4844-AA5E-CBD882453527}" dt="2022-08-29T16:47:13.407" v="81"/>
          <ac:grpSpMkLst>
            <pc:docMk/>
            <pc:sldMk cId="859561744" sldId="257"/>
            <ac:grpSpMk id="10" creationId="{87F0794B-55D3-4D2D-BDE7-4688ED321E42}"/>
          </ac:grpSpMkLst>
        </pc:grpChg>
        <pc:grpChg chg="add del">
          <ac:chgData name="Jamil Sinno" userId="262f433c40aad743" providerId="Windows Live" clId="Web-{FF2EA899-28FF-4844-AA5E-CBD882453527}" dt="2022-08-29T16:47:19.611" v="83"/>
          <ac:grpSpMkLst>
            <pc:docMk/>
            <pc:sldMk cId="859561744" sldId="257"/>
            <ac:grpSpMk id="16" creationId="{8323DD1D-77DE-48B2-A0A0-6265801531E5}"/>
          </ac:grpSpMkLst>
        </pc:grpChg>
        <pc:grpChg chg="add del">
          <ac:chgData name="Jamil Sinno" userId="262f433c40aad743" providerId="Windows Live" clId="Web-{FF2EA899-28FF-4844-AA5E-CBD882453527}" dt="2022-08-29T16:47:26.720" v="85"/>
          <ac:grpSpMkLst>
            <pc:docMk/>
            <pc:sldMk cId="859561744" sldId="257"/>
            <ac:grpSpMk id="18" creationId="{8323DD1D-77DE-48B2-A0A0-6265801531E5}"/>
          </ac:grpSpMkLst>
        </pc:grpChg>
        <pc:grpChg chg="add del">
          <ac:chgData name="Jamil Sinno" userId="262f433c40aad743" providerId="Windows Live" clId="Web-{FF2EA899-28FF-4844-AA5E-CBD882453527}" dt="2022-08-29T16:47:13.407" v="81"/>
          <ac:grpSpMkLst>
            <pc:docMk/>
            <pc:sldMk cId="859561744" sldId="257"/>
            <ac:grpSpMk id="45" creationId="{CFB42397-759B-4110-90F9-11A099A04F18}"/>
          </ac:grpSpMkLst>
        </pc:grpChg>
        <pc:grpChg chg="add del">
          <ac:chgData name="Jamil Sinno" userId="262f433c40aad743" providerId="Windows Live" clId="Web-{FF2EA899-28FF-4844-AA5E-CBD882453527}" dt="2022-08-29T16:47:13.407" v="81"/>
          <ac:grpSpMkLst>
            <pc:docMk/>
            <pc:sldMk cId="859561744" sldId="257"/>
            <ac:grpSpMk id="76" creationId="{9A50F0F9-04C8-47E4-AF66-B3CAF8C81917}"/>
          </ac:grpSpMkLst>
        </pc:grpChg>
        <pc:grpChg chg="add del">
          <ac:chgData name="Jamil Sinno" userId="262f433c40aad743" providerId="Windows Live" clId="Web-{FF2EA899-28FF-4844-AA5E-CBD882453527}" dt="2022-08-29T16:47:13.407" v="81"/>
          <ac:grpSpMkLst>
            <pc:docMk/>
            <pc:sldMk cId="859561744" sldId="257"/>
            <ac:grpSpMk id="117" creationId="{8118ECEF-CA6A-4CB6-BCA5-59B2DB40C4AB}"/>
          </ac:grpSpMkLst>
        </pc:grpChg>
        <pc:grpChg chg="add del">
          <ac:chgData name="Jamil Sinno" userId="262f433c40aad743" providerId="Windows Live" clId="Web-{FF2EA899-28FF-4844-AA5E-CBD882453527}" dt="2022-08-29T16:47:29.189" v="87"/>
          <ac:grpSpMkLst>
            <pc:docMk/>
            <pc:sldMk cId="859561744" sldId="257"/>
            <ac:grpSpMk id="166" creationId="{87F0794B-55D3-4D2D-BDE7-4688ED321E42}"/>
          </ac:grpSpMkLst>
        </pc:grpChg>
        <pc:grpChg chg="add del">
          <ac:chgData name="Jamil Sinno" userId="262f433c40aad743" providerId="Windows Live" clId="Web-{FF2EA899-28FF-4844-AA5E-CBD882453527}" dt="2022-08-29T16:47:29.189" v="87"/>
          <ac:grpSpMkLst>
            <pc:docMk/>
            <pc:sldMk cId="859561744" sldId="257"/>
            <ac:grpSpMk id="173" creationId="{CFB42397-759B-4110-90F9-11A099A04F18}"/>
          </ac:grpSpMkLst>
        </pc:grpChg>
        <pc:grpChg chg="add del">
          <ac:chgData name="Jamil Sinno" userId="262f433c40aad743" providerId="Windows Live" clId="Web-{FF2EA899-28FF-4844-AA5E-CBD882453527}" dt="2022-08-29T16:47:29.189" v="87"/>
          <ac:grpSpMkLst>
            <pc:docMk/>
            <pc:sldMk cId="859561744" sldId="257"/>
            <ac:grpSpMk id="174" creationId="{9A50F0F9-04C8-47E4-AF66-B3CAF8C81917}"/>
          </ac:grpSpMkLst>
        </pc:grpChg>
        <pc:grpChg chg="add del">
          <ac:chgData name="Jamil Sinno" userId="262f433c40aad743" providerId="Windows Live" clId="Web-{FF2EA899-28FF-4844-AA5E-CBD882453527}" dt="2022-08-29T16:47:29.189" v="87"/>
          <ac:grpSpMkLst>
            <pc:docMk/>
            <pc:sldMk cId="859561744" sldId="257"/>
            <ac:grpSpMk id="180" creationId="{8118ECEF-CA6A-4CB6-BCA5-59B2DB40C4AB}"/>
          </ac:grpSpMkLst>
        </pc:grpChg>
        <pc:grpChg chg="add del">
          <ac:chgData name="Jamil Sinno" userId="262f433c40aad743" providerId="Windows Live" clId="Web-{FF2EA899-28FF-4844-AA5E-CBD882453527}" dt="2022-08-29T16:47:44.564" v="89"/>
          <ac:grpSpMkLst>
            <pc:docMk/>
            <pc:sldMk cId="859561744" sldId="257"/>
            <ac:grpSpMk id="186" creationId="{8323DD1D-77DE-48B2-A0A0-6265801531E5}"/>
          </ac:grpSpMkLst>
        </pc:grpChg>
      </pc:sldChg>
      <pc:sldChg chg="modSp new">
        <pc:chgData name="Jamil Sinno" userId="262f433c40aad743" providerId="Windows Live" clId="Web-{FF2EA899-28FF-4844-AA5E-CBD882453527}" dt="2022-08-29T16:58:28.239" v="847" actId="20577"/>
        <pc:sldMkLst>
          <pc:docMk/>
          <pc:sldMk cId="602337412" sldId="258"/>
        </pc:sldMkLst>
        <pc:spChg chg="mod">
          <ac:chgData name="Jamil Sinno" userId="262f433c40aad743" providerId="Windows Live" clId="Web-{FF2EA899-28FF-4844-AA5E-CBD882453527}" dt="2022-08-29T16:58:23.254" v="844" actId="20577"/>
          <ac:spMkLst>
            <pc:docMk/>
            <pc:sldMk cId="602337412" sldId="258"/>
            <ac:spMk id="2" creationId="{90315CF6-DFD6-B628-2099-67E51ADFC17C}"/>
          </ac:spMkLst>
        </pc:spChg>
        <pc:spChg chg="mod">
          <ac:chgData name="Jamil Sinno" userId="262f433c40aad743" providerId="Windows Live" clId="Web-{FF2EA899-28FF-4844-AA5E-CBD882453527}" dt="2022-08-29T16:58:28.239" v="847" actId="20577"/>
          <ac:spMkLst>
            <pc:docMk/>
            <pc:sldMk cId="602337412" sldId="258"/>
            <ac:spMk id="3" creationId="{629C8DD0-21F7-230A-0A91-9E1E1384A961}"/>
          </ac:spMkLst>
        </pc:spChg>
      </pc:sldChg>
      <pc:sldChg chg="modSp new">
        <pc:chgData name="Jamil Sinno" userId="262f433c40aad743" providerId="Windows Live" clId="Web-{FF2EA899-28FF-4844-AA5E-CBD882453527}" dt="2022-08-29T16:56:54.142" v="829" actId="20577"/>
        <pc:sldMkLst>
          <pc:docMk/>
          <pc:sldMk cId="256162336" sldId="259"/>
        </pc:sldMkLst>
        <pc:spChg chg="mod">
          <ac:chgData name="Jamil Sinno" userId="262f433c40aad743" providerId="Windows Live" clId="Web-{FF2EA899-28FF-4844-AA5E-CBD882453527}" dt="2022-08-29T16:56:54.142" v="829" actId="20577"/>
          <ac:spMkLst>
            <pc:docMk/>
            <pc:sldMk cId="256162336" sldId="259"/>
            <ac:spMk id="2" creationId="{3B0CE622-12AA-551D-2F33-06422A6EFB71}"/>
          </ac:spMkLst>
        </pc:spChg>
      </pc:sldChg>
      <pc:sldChg chg="modSp new">
        <pc:chgData name="Jamil Sinno" userId="262f433c40aad743" providerId="Windows Live" clId="Web-{FF2EA899-28FF-4844-AA5E-CBD882453527}" dt="2022-08-29T18:39:26.094" v="3164" actId="20577"/>
        <pc:sldMkLst>
          <pc:docMk/>
          <pc:sldMk cId="1565067013" sldId="260"/>
        </pc:sldMkLst>
        <pc:spChg chg="mod">
          <ac:chgData name="Jamil Sinno" userId="262f433c40aad743" providerId="Windows Live" clId="Web-{FF2EA899-28FF-4844-AA5E-CBD882453527}" dt="2022-08-29T16:57:05.580" v="835" actId="20577"/>
          <ac:spMkLst>
            <pc:docMk/>
            <pc:sldMk cId="1565067013" sldId="260"/>
            <ac:spMk id="2" creationId="{C44348C1-972C-FB66-DB72-4E940D266BBF}"/>
          </ac:spMkLst>
        </pc:spChg>
        <pc:spChg chg="mod">
          <ac:chgData name="Jamil Sinno" userId="262f433c40aad743" providerId="Windows Live" clId="Web-{FF2EA899-28FF-4844-AA5E-CBD882453527}" dt="2022-08-29T18:39:26.094" v="3164" actId="20577"/>
          <ac:spMkLst>
            <pc:docMk/>
            <pc:sldMk cId="1565067013" sldId="260"/>
            <ac:spMk id="3" creationId="{F779DA93-C6D8-BC17-A8C5-EC12FD92D677}"/>
          </ac:spMkLst>
        </pc:spChg>
      </pc:sldChg>
      <pc:sldChg chg="modSp add del replId">
        <pc:chgData name="Jamil Sinno" userId="262f433c40aad743" providerId="Windows Live" clId="Web-{FF2EA899-28FF-4844-AA5E-CBD882453527}" dt="2022-08-29T16:58:18.051" v="842"/>
        <pc:sldMkLst>
          <pc:docMk/>
          <pc:sldMk cId="814483234" sldId="261"/>
        </pc:sldMkLst>
        <pc:spChg chg="mod">
          <ac:chgData name="Jamil Sinno" userId="262f433c40aad743" providerId="Windows Live" clId="Web-{FF2EA899-28FF-4844-AA5E-CBD882453527}" dt="2022-08-29T16:57:46.409" v="841" actId="20577"/>
          <ac:spMkLst>
            <pc:docMk/>
            <pc:sldMk cId="814483234" sldId="261"/>
            <ac:spMk id="2" creationId="{A2774B33-0F73-B387-2975-344C6C5B57E0}"/>
          </ac:spMkLst>
        </pc:spChg>
      </pc:sldChg>
      <pc:sldChg chg="modSp new">
        <pc:chgData name="Jamil Sinno" userId="262f433c40aad743" providerId="Windows Live" clId="Web-{FF2EA899-28FF-4844-AA5E-CBD882453527}" dt="2022-08-29T17:07:05.175" v="1208" actId="20577"/>
        <pc:sldMkLst>
          <pc:docMk/>
          <pc:sldMk cId="2797875718" sldId="261"/>
        </pc:sldMkLst>
        <pc:spChg chg="mod">
          <ac:chgData name="Jamil Sinno" userId="262f433c40aad743" providerId="Windows Live" clId="Web-{FF2EA899-28FF-4844-AA5E-CBD882453527}" dt="2022-08-29T16:58:43.989" v="860" actId="20577"/>
          <ac:spMkLst>
            <pc:docMk/>
            <pc:sldMk cId="2797875718" sldId="261"/>
            <ac:spMk id="2" creationId="{5B90AC38-6777-0E9A-1627-EFB36E33A738}"/>
          </ac:spMkLst>
        </pc:spChg>
        <pc:spChg chg="mod">
          <ac:chgData name="Jamil Sinno" userId="262f433c40aad743" providerId="Windows Live" clId="Web-{FF2EA899-28FF-4844-AA5E-CBD882453527}" dt="2022-08-29T17:07:05.175" v="1208" actId="20577"/>
          <ac:spMkLst>
            <pc:docMk/>
            <pc:sldMk cId="2797875718" sldId="261"/>
            <ac:spMk id="3" creationId="{383DF32E-D60E-E747-D409-1EF59CBE5E52}"/>
          </ac:spMkLst>
        </pc:spChg>
      </pc:sldChg>
      <pc:sldChg chg="modSp new">
        <pc:chgData name="Jamil Sinno" userId="262f433c40aad743" providerId="Windows Live" clId="Web-{FF2EA899-28FF-4844-AA5E-CBD882453527}" dt="2022-08-29T17:11:01.791" v="1374" actId="20577"/>
        <pc:sldMkLst>
          <pc:docMk/>
          <pc:sldMk cId="658273541" sldId="262"/>
        </pc:sldMkLst>
        <pc:spChg chg="mod">
          <ac:chgData name="Jamil Sinno" userId="262f433c40aad743" providerId="Windows Live" clId="Web-{FF2EA899-28FF-4844-AA5E-CBD882453527}" dt="2022-08-29T17:04:32.733" v="1170" actId="20577"/>
          <ac:spMkLst>
            <pc:docMk/>
            <pc:sldMk cId="658273541" sldId="262"/>
            <ac:spMk id="2" creationId="{EFACC21A-6690-D2DD-D6C2-08308AB8FEDD}"/>
          </ac:spMkLst>
        </pc:spChg>
        <pc:spChg chg="mod">
          <ac:chgData name="Jamil Sinno" userId="262f433c40aad743" providerId="Windows Live" clId="Web-{FF2EA899-28FF-4844-AA5E-CBD882453527}" dt="2022-08-29T17:11:01.791" v="1374" actId="20577"/>
          <ac:spMkLst>
            <pc:docMk/>
            <pc:sldMk cId="658273541" sldId="262"/>
            <ac:spMk id="3" creationId="{0F61B496-2F23-3E1B-3CCF-7E306164358F}"/>
          </ac:spMkLst>
        </pc:spChg>
      </pc:sldChg>
      <pc:sldChg chg="addSp delSp modSp new ord">
        <pc:chgData name="Jamil Sinno" userId="262f433c40aad743" providerId="Windows Live" clId="Web-{FF2EA899-28FF-4844-AA5E-CBD882453527}" dt="2022-08-29T18:16:10.217" v="2682" actId="20577"/>
        <pc:sldMkLst>
          <pc:docMk/>
          <pc:sldMk cId="2545188475" sldId="263"/>
        </pc:sldMkLst>
        <pc:spChg chg="mod">
          <ac:chgData name="Jamil Sinno" userId="262f433c40aad743" providerId="Windows Live" clId="Web-{FF2EA899-28FF-4844-AA5E-CBD882453527}" dt="2022-08-29T17:05:02.890" v="1207" actId="20577"/>
          <ac:spMkLst>
            <pc:docMk/>
            <pc:sldMk cId="2545188475" sldId="263"/>
            <ac:spMk id="2" creationId="{B2BA0558-A721-1996-5775-6F98BC7F9F8F}"/>
          </ac:spMkLst>
        </pc:spChg>
        <pc:spChg chg="mod">
          <ac:chgData name="Jamil Sinno" userId="262f433c40aad743" providerId="Windows Live" clId="Web-{FF2EA899-28FF-4844-AA5E-CBD882453527}" dt="2022-08-29T18:16:10.217" v="2682" actId="20577"/>
          <ac:spMkLst>
            <pc:docMk/>
            <pc:sldMk cId="2545188475" sldId="263"/>
            <ac:spMk id="3" creationId="{E03B78BA-D8A1-820F-67BE-4B8E0E9FFF16}"/>
          </ac:spMkLst>
        </pc:spChg>
        <pc:spChg chg="add del">
          <ac:chgData name="Jamil Sinno" userId="262f433c40aad743" providerId="Windows Live" clId="Web-{FF2EA899-28FF-4844-AA5E-CBD882453527}" dt="2022-08-29T17:59:21.443" v="2212"/>
          <ac:spMkLst>
            <pc:docMk/>
            <pc:sldMk cId="2545188475" sldId="263"/>
            <ac:spMk id="4" creationId="{3B20A484-DF3C-E0D4-ADB3-A53333D936F1}"/>
          </ac:spMkLst>
        </pc:spChg>
      </pc:sldChg>
      <pc:sldChg chg="modSp new">
        <pc:chgData name="Jamil Sinno" userId="262f433c40aad743" providerId="Windows Live" clId="Web-{FF2EA899-28FF-4844-AA5E-CBD882453527}" dt="2022-08-29T17:19:40.352" v="1870" actId="20577"/>
        <pc:sldMkLst>
          <pc:docMk/>
          <pc:sldMk cId="3668232075" sldId="264"/>
        </pc:sldMkLst>
        <pc:spChg chg="mod">
          <ac:chgData name="Jamil Sinno" userId="262f433c40aad743" providerId="Windows Live" clId="Web-{FF2EA899-28FF-4844-AA5E-CBD882453527}" dt="2022-08-29T17:11:06.838" v="1383" actId="20577"/>
          <ac:spMkLst>
            <pc:docMk/>
            <pc:sldMk cId="3668232075" sldId="264"/>
            <ac:spMk id="2" creationId="{2CA0ED94-85DF-D494-D365-48B28403CA77}"/>
          </ac:spMkLst>
        </pc:spChg>
        <pc:spChg chg="mod">
          <ac:chgData name="Jamil Sinno" userId="262f433c40aad743" providerId="Windows Live" clId="Web-{FF2EA899-28FF-4844-AA5E-CBD882453527}" dt="2022-08-29T17:19:40.352" v="1870" actId="20577"/>
          <ac:spMkLst>
            <pc:docMk/>
            <pc:sldMk cId="3668232075" sldId="264"/>
            <ac:spMk id="3" creationId="{EA449890-E214-0A9A-3D77-45CB46D61188}"/>
          </ac:spMkLst>
        </pc:spChg>
      </pc:sldChg>
      <pc:sldChg chg="modSp new">
        <pc:chgData name="Jamil Sinno" userId="262f433c40aad743" providerId="Windows Live" clId="Web-{FF2EA899-28FF-4844-AA5E-CBD882453527}" dt="2022-08-29T18:34:17.164" v="2995" actId="20577"/>
        <pc:sldMkLst>
          <pc:docMk/>
          <pc:sldMk cId="4052050960" sldId="265"/>
        </pc:sldMkLst>
        <pc:spChg chg="mod">
          <ac:chgData name="Jamil Sinno" userId="262f433c40aad743" providerId="Windows Live" clId="Web-{FF2EA899-28FF-4844-AA5E-CBD882453527}" dt="2022-08-29T17:17:50.427" v="1712" actId="20577"/>
          <ac:spMkLst>
            <pc:docMk/>
            <pc:sldMk cId="4052050960" sldId="265"/>
            <ac:spMk id="2" creationId="{05A5975B-AC85-CE76-9F43-4082FF2FE7CB}"/>
          </ac:spMkLst>
        </pc:spChg>
        <pc:spChg chg="mod">
          <ac:chgData name="Jamil Sinno" userId="262f433c40aad743" providerId="Windows Live" clId="Web-{FF2EA899-28FF-4844-AA5E-CBD882453527}" dt="2022-08-29T18:34:17.164" v="2995" actId="20577"/>
          <ac:spMkLst>
            <pc:docMk/>
            <pc:sldMk cId="4052050960" sldId="265"/>
            <ac:spMk id="3" creationId="{F47A514D-5842-EEB7-78FA-4512E6250419}"/>
          </ac:spMkLst>
        </pc:spChg>
      </pc:sldChg>
      <pc:sldChg chg="modSp new">
        <pc:chgData name="Jamil Sinno" userId="262f433c40aad743" providerId="Windows Live" clId="Web-{FF2EA899-28FF-4844-AA5E-CBD882453527}" dt="2022-08-29T18:49:54.702" v="3649" actId="20577"/>
        <pc:sldMkLst>
          <pc:docMk/>
          <pc:sldMk cId="3231878092" sldId="266"/>
        </pc:sldMkLst>
        <pc:spChg chg="mod">
          <ac:chgData name="Jamil Sinno" userId="262f433c40aad743" providerId="Windows Live" clId="Web-{FF2EA899-28FF-4844-AA5E-CBD882453527}" dt="2022-08-29T17:28:07.570" v="1912" actId="20577"/>
          <ac:spMkLst>
            <pc:docMk/>
            <pc:sldMk cId="3231878092" sldId="266"/>
            <ac:spMk id="2" creationId="{BA1FAA0D-3EE4-518C-60F4-F4E4CB62DB00}"/>
          </ac:spMkLst>
        </pc:spChg>
        <pc:spChg chg="mod">
          <ac:chgData name="Jamil Sinno" userId="262f433c40aad743" providerId="Windows Live" clId="Web-{FF2EA899-28FF-4844-AA5E-CBD882453527}" dt="2022-08-29T18:49:54.702" v="3649" actId="20577"/>
          <ac:spMkLst>
            <pc:docMk/>
            <pc:sldMk cId="3231878092" sldId="266"/>
            <ac:spMk id="3" creationId="{D57B3354-FDD5-767E-5D63-E0B2DB9B82BD}"/>
          </ac:spMkLst>
        </pc:spChg>
      </pc:sldChg>
      <pc:sldChg chg="modSp new">
        <pc:chgData name="Jamil Sinno" userId="262f433c40aad743" providerId="Windows Live" clId="Web-{FF2EA899-28FF-4844-AA5E-CBD882453527}" dt="2022-08-29T18:33:41.195" v="2967" actId="20577"/>
        <pc:sldMkLst>
          <pc:docMk/>
          <pc:sldMk cId="2114087502" sldId="267"/>
        </pc:sldMkLst>
        <pc:spChg chg="mod">
          <ac:chgData name="Jamil Sinno" userId="262f433c40aad743" providerId="Windows Live" clId="Web-{FF2EA899-28FF-4844-AA5E-CBD882453527}" dt="2022-08-29T17:46:02.799" v="1928" actId="20577"/>
          <ac:spMkLst>
            <pc:docMk/>
            <pc:sldMk cId="2114087502" sldId="267"/>
            <ac:spMk id="2" creationId="{ED14CD78-FB5D-C730-FE8A-668D482B2EC6}"/>
          </ac:spMkLst>
        </pc:spChg>
        <pc:spChg chg="mod">
          <ac:chgData name="Jamil Sinno" userId="262f433c40aad743" providerId="Windows Live" clId="Web-{FF2EA899-28FF-4844-AA5E-CBD882453527}" dt="2022-08-29T18:33:41.195" v="2967" actId="20577"/>
          <ac:spMkLst>
            <pc:docMk/>
            <pc:sldMk cId="2114087502" sldId="267"/>
            <ac:spMk id="3" creationId="{8DBFAD02-C2A5-2E4F-BEF1-26C0B1F1E840}"/>
          </ac:spMkLst>
        </pc:spChg>
      </pc:sldChg>
      <pc:sldChg chg="modSp new ord">
        <pc:chgData name="Jamil Sinno" userId="262f433c40aad743" providerId="Windows Live" clId="Web-{FF2EA899-28FF-4844-AA5E-CBD882453527}" dt="2022-08-29T18:12:36.649" v="2675" actId="20577"/>
        <pc:sldMkLst>
          <pc:docMk/>
          <pc:sldMk cId="2667885608" sldId="268"/>
        </pc:sldMkLst>
        <pc:spChg chg="mod">
          <ac:chgData name="Jamil Sinno" userId="262f433c40aad743" providerId="Windows Live" clId="Web-{FF2EA899-28FF-4844-AA5E-CBD882453527}" dt="2022-08-29T18:04:02.637" v="2260" actId="20577"/>
          <ac:spMkLst>
            <pc:docMk/>
            <pc:sldMk cId="2667885608" sldId="268"/>
            <ac:spMk id="2" creationId="{78EE9CE7-C064-7C2B-3275-4EE04DE178CA}"/>
          </ac:spMkLst>
        </pc:spChg>
        <pc:spChg chg="mod">
          <ac:chgData name="Jamil Sinno" userId="262f433c40aad743" providerId="Windows Live" clId="Web-{FF2EA899-28FF-4844-AA5E-CBD882453527}" dt="2022-08-29T18:12:36.649" v="2675" actId="20577"/>
          <ac:spMkLst>
            <pc:docMk/>
            <pc:sldMk cId="2667885608" sldId="268"/>
            <ac:spMk id="3" creationId="{CACF1C71-B117-0648-1579-972D6D02E358}"/>
          </ac:spMkLst>
        </pc:spChg>
      </pc:sldChg>
      <pc:sldChg chg="modSp new">
        <pc:chgData name="Jamil Sinno" userId="262f433c40aad743" providerId="Windows Live" clId="Web-{FF2EA899-28FF-4844-AA5E-CBD882453527}" dt="2022-08-29T18:43:32.412" v="3445" actId="20577"/>
        <pc:sldMkLst>
          <pc:docMk/>
          <pc:sldMk cId="1085774899" sldId="269"/>
        </pc:sldMkLst>
        <pc:spChg chg="mod">
          <ac:chgData name="Jamil Sinno" userId="262f433c40aad743" providerId="Windows Live" clId="Web-{FF2EA899-28FF-4844-AA5E-CBD882453527}" dt="2022-08-29T18:39:49.266" v="3168" actId="20577"/>
          <ac:spMkLst>
            <pc:docMk/>
            <pc:sldMk cId="1085774899" sldId="269"/>
            <ac:spMk id="2" creationId="{09D53B84-39CB-B891-995E-CC9318337CC5}"/>
          </ac:spMkLst>
        </pc:spChg>
        <pc:spChg chg="mod">
          <ac:chgData name="Jamil Sinno" userId="262f433c40aad743" providerId="Windows Live" clId="Web-{FF2EA899-28FF-4844-AA5E-CBD882453527}" dt="2022-08-29T18:43:32.412" v="3445" actId="20577"/>
          <ac:spMkLst>
            <pc:docMk/>
            <pc:sldMk cId="1085774899" sldId="269"/>
            <ac:spMk id="3" creationId="{1B487F0F-F696-B00D-7564-7D17858217E2}"/>
          </ac:spMkLst>
        </pc:spChg>
      </pc:sldChg>
      <pc:sldChg chg="modSp new">
        <pc:chgData name="Jamil Sinno" userId="262f433c40aad743" providerId="Windows Live" clId="Web-{FF2EA899-28FF-4844-AA5E-CBD882453527}" dt="2022-08-29T18:58:46.559" v="4189" actId="20577"/>
        <pc:sldMkLst>
          <pc:docMk/>
          <pc:sldMk cId="1148093682" sldId="270"/>
        </pc:sldMkLst>
        <pc:spChg chg="mod">
          <ac:chgData name="Jamil Sinno" userId="262f433c40aad743" providerId="Windows Live" clId="Web-{FF2EA899-28FF-4844-AA5E-CBD882453527}" dt="2022-08-29T18:39:56.782" v="3175" actId="20577"/>
          <ac:spMkLst>
            <pc:docMk/>
            <pc:sldMk cId="1148093682" sldId="270"/>
            <ac:spMk id="2" creationId="{75533FA9-0DBF-E368-1AF3-190F3BF85220}"/>
          </ac:spMkLst>
        </pc:spChg>
        <pc:spChg chg="mod">
          <ac:chgData name="Jamil Sinno" userId="262f433c40aad743" providerId="Windows Live" clId="Web-{FF2EA899-28FF-4844-AA5E-CBD882453527}" dt="2022-08-29T18:58:46.559" v="4189" actId="20577"/>
          <ac:spMkLst>
            <pc:docMk/>
            <pc:sldMk cId="1148093682" sldId="270"/>
            <ac:spMk id="3" creationId="{E6933B52-BEA9-9A63-7813-28760429448E}"/>
          </ac:spMkLst>
        </pc:spChg>
      </pc:sldChg>
      <pc:sldChg chg="modSp new">
        <pc:chgData name="Jamil Sinno" userId="262f433c40aad743" providerId="Windows Live" clId="Web-{FF2EA899-28FF-4844-AA5E-CBD882453527}" dt="2022-08-29T18:52:04.690" v="3849" actId="20577"/>
        <pc:sldMkLst>
          <pc:docMk/>
          <pc:sldMk cId="1518489809" sldId="271"/>
        </pc:sldMkLst>
        <pc:spChg chg="mod">
          <ac:chgData name="Jamil Sinno" userId="262f433c40aad743" providerId="Windows Live" clId="Web-{FF2EA899-28FF-4844-AA5E-CBD882453527}" dt="2022-08-29T18:40:46.205" v="3264" actId="20577"/>
          <ac:spMkLst>
            <pc:docMk/>
            <pc:sldMk cId="1518489809" sldId="271"/>
            <ac:spMk id="2" creationId="{1AFF0ABA-F5C1-B111-1E21-EAE1E1E75552}"/>
          </ac:spMkLst>
        </pc:spChg>
        <pc:spChg chg="mod">
          <ac:chgData name="Jamil Sinno" userId="262f433c40aad743" providerId="Windows Live" clId="Web-{FF2EA899-28FF-4844-AA5E-CBD882453527}" dt="2022-08-29T18:52:04.690" v="3849" actId="20577"/>
          <ac:spMkLst>
            <pc:docMk/>
            <pc:sldMk cId="1518489809" sldId="271"/>
            <ac:spMk id="3" creationId="{EF10C0C6-0FC9-99FC-1C5D-965FD211E1B8}"/>
          </ac:spMkLst>
        </pc:spChg>
      </pc:sldChg>
      <pc:sldChg chg="modSp new">
        <pc:chgData name="Jamil Sinno" userId="262f433c40aad743" providerId="Windows Live" clId="Web-{FF2EA899-28FF-4844-AA5E-CBD882453527}" dt="2022-08-29T18:49:43.561" v="3635" actId="20577"/>
        <pc:sldMkLst>
          <pc:docMk/>
          <pc:sldMk cId="847405487" sldId="272"/>
        </pc:sldMkLst>
        <pc:spChg chg="mod">
          <ac:chgData name="Jamil Sinno" userId="262f433c40aad743" providerId="Windows Live" clId="Web-{FF2EA899-28FF-4844-AA5E-CBD882453527}" dt="2022-08-29T18:41:26.659" v="3346" actId="20577"/>
          <ac:spMkLst>
            <pc:docMk/>
            <pc:sldMk cId="847405487" sldId="272"/>
            <ac:spMk id="2" creationId="{5006D60A-8AAD-8B2A-8D4B-09EB2BF2650F}"/>
          </ac:spMkLst>
        </pc:spChg>
        <pc:spChg chg="mod">
          <ac:chgData name="Jamil Sinno" userId="262f433c40aad743" providerId="Windows Live" clId="Web-{FF2EA899-28FF-4844-AA5E-CBD882453527}" dt="2022-08-29T18:49:43.561" v="3635" actId="20577"/>
          <ac:spMkLst>
            <pc:docMk/>
            <pc:sldMk cId="847405487" sldId="272"/>
            <ac:spMk id="3" creationId="{6E7FD1B9-A961-2885-D1E2-D0226BCC643B}"/>
          </ac:spMkLst>
        </pc:spChg>
      </pc:sldChg>
      <pc:sldMasterChg chg="del delSldLayout">
        <pc:chgData name="Jamil Sinno" userId="262f433c40aad743" providerId="Windows Live" clId="Web-{FF2EA899-28FF-4844-AA5E-CBD882453527}" dt="2022-08-29T16:43:33.229" v="21"/>
        <pc:sldMasterMkLst>
          <pc:docMk/>
          <pc:sldMasterMk cId="2460954070" sldId="2147483660"/>
        </pc:sldMasterMkLst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mil Sinno" userId="262f433c40aad743" providerId="Windows Live" clId="Web-{FF2EA899-28FF-4844-AA5E-CBD882453527}" dt="2022-08-29T16:43:33.229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modSp add del mod addSldLayout delSldLayout modSldLayout">
        <pc:chgData name="Jamil Sinno" userId="262f433c40aad743" providerId="Windows Live" clId="Web-{FF2EA899-28FF-4844-AA5E-CBD882453527}" dt="2022-08-29T16:44:25.199" v="78"/>
        <pc:sldMasterMkLst>
          <pc:docMk/>
          <pc:sldMasterMk cId="1906318297" sldId="2147483685"/>
        </pc:sldMasterMkLst>
        <pc:spChg chg="mod">
          <ac:chgData name="Jamil Sinno" userId="262f433c40aad743" providerId="Windows Live" clId="Web-{FF2EA899-28FF-4844-AA5E-CBD882453527}" dt="2022-08-29T16:44:04.730" v="73"/>
          <ac:spMkLst>
            <pc:docMk/>
            <pc:sldMasterMk cId="1906318297" sldId="2147483685"/>
            <ac:spMk id="5" creationId="{BC6BAF94-621C-43E1-BA0C-410A6899031B}"/>
          </ac:spMkLst>
        </pc:sp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655188417" sldId="2147483674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655188417" sldId="2147483674"/>
              <ac:spMk id="3" creationId="{DDCBE9F8-1765-4F36-A4DE-1DB136025AC9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1723510814" sldId="2147483675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1723510814" sldId="2147483675"/>
              <ac:spMk id="6" creationId="{49077DBE-6CC7-421B-AB5E-341E20BD922B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1904755811" sldId="2147483676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1904755811" sldId="2147483676"/>
              <ac:spMk id="6" creationId="{44D5A88E-3957-4B76-B1BE-4164029217B5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3759548305" sldId="2147483677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3759548305" sldId="2147483677"/>
              <ac:spMk id="5" creationId="{4D4A63E1-5BC5-402E-9916-BAB84BCF0BB2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1719850919" sldId="2147483678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1719850919" sldId="2147483678"/>
              <ac:spMk id="4" creationId="{6EF54740-6022-46B2-9C55-B60E9651684F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3888692454" sldId="2147483679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3888692454" sldId="2147483679"/>
              <ac:spMk id="5" creationId="{50FE207E-070D-4EC8-A44C-21F1815FDAAC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2539312338" sldId="2147483680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2539312338" sldId="2147483680"/>
              <ac:spMk id="5" creationId="{B20DF2FA-C604-45D8-A633-11D3742EC141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3927273194" sldId="2147483681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3927273194" sldId="2147483681"/>
              <ac:spMk id="5" creationId="{E8B1616B-3F08-4869-A522-773C38940F66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3250280001" sldId="2147483682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3250280001" sldId="2147483682"/>
              <ac:spMk id="5" creationId="{5F108CEF-165F-4D7E-9666-5CD0156B497C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1788079314" sldId="2147483683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1788079314" sldId="2147483683"/>
              <ac:spMk id="6" creationId="{083D9F3A-E7F0-45E7-AFA8-0D4A669EC16C}"/>
            </ac:spMkLst>
          </pc:spChg>
        </pc:sldLayoutChg>
        <pc:sldLayoutChg chg="modSp add del mod">
          <pc:chgData name="Jamil Sinno" userId="262f433c40aad743" providerId="Windows Live" clId="Web-{FF2EA899-28FF-4844-AA5E-CBD882453527}" dt="2022-08-29T16:44:25.199" v="78"/>
          <pc:sldLayoutMkLst>
            <pc:docMk/>
            <pc:sldMasterMk cId="1906318297" sldId="2147483685"/>
            <pc:sldLayoutMk cId="1370867710" sldId="2147483684"/>
          </pc:sldLayoutMkLst>
          <pc:spChg chg="mod">
            <ac:chgData name="Jamil Sinno" userId="262f433c40aad743" providerId="Windows Live" clId="Web-{FF2EA899-28FF-4844-AA5E-CBD882453527}" dt="2022-08-29T16:44:04.730" v="73"/>
            <ac:spMkLst>
              <pc:docMk/>
              <pc:sldMasterMk cId="1906318297" sldId="2147483685"/>
              <pc:sldLayoutMk cId="1370867710" sldId="2147483684"/>
              <ac:spMk id="8" creationId="{FF3072C4-10F1-49B8-B0BF-69204EDDCFAE}"/>
            </ac:spMkLst>
          </pc:spChg>
        </pc:sldLayoutChg>
      </pc:sldMasterChg>
      <pc:sldMasterChg chg="add del addSldLayout delSldLayout">
        <pc:chgData name="Jamil Sinno" userId="262f433c40aad743" providerId="Windows Live" clId="Web-{FF2EA899-28FF-4844-AA5E-CBD882453527}" dt="2022-08-29T16:44:19.574" v="75"/>
        <pc:sldMasterMkLst>
          <pc:docMk/>
          <pc:sldMasterMk cId="4009822834" sldId="2147483686"/>
        </pc:sldMasterMkLst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210963830" sldId="2147483687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3990016777" sldId="2147483688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3389833621" sldId="2147483689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1856611543" sldId="2147483690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1527845394" sldId="2147483691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3650557692" sldId="2147483692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4243402215" sldId="2147483693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3121487464" sldId="2147483694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4254456639" sldId="2147483695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1809254359" sldId="2147483696"/>
          </pc:sldLayoutMkLst>
        </pc:sldLayoutChg>
        <pc:sldLayoutChg chg="add del">
          <pc:chgData name="Jamil Sinno" userId="262f433c40aad743" providerId="Windows Live" clId="Web-{FF2EA899-28FF-4844-AA5E-CBD882453527}" dt="2022-08-29T16:44:19.574" v="75"/>
          <pc:sldLayoutMkLst>
            <pc:docMk/>
            <pc:sldMasterMk cId="4009822834" sldId="2147483686"/>
            <pc:sldLayoutMk cId="3840288794" sldId="2147483697"/>
          </pc:sldLayoutMkLst>
        </pc:sldLayoutChg>
      </pc:sldMasterChg>
      <pc:sldMasterChg chg="add del addSldLayout delSldLayout">
        <pc:chgData name="Jamil Sinno" userId="262f433c40aad743" providerId="Windows Live" clId="Web-{FF2EA899-28FF-4844-AA5E-CBD882453527}" dt="2022-08-29T16:44:25.137" v="77"/>
        <pc:sldMasterMkLst>
          <pc:docMk/>
          <pc:sldMasterMk cId="1489462672" sldId="2147483709"/>
        </pc:sldMasterMkLst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4262070312" sldId="2147483698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2135087946" sldId="2147483699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124896785" sldId="2147483700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2489814115" sldId="2147483701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1530589349" sldId="2147483702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3939571807" sldId="2147483703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4130249844" sldId="2147483704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135808876" sldId="2147483705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1864326053" sldId="2147483706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3583420342" sldId="2147483707"/>
          </pc:sldLayoutMkLst>
        </pc:sldLayoutChg>
        <pc:sldLayoutChg chg="add del">
          <pc:chgData name="Jamil Sinno" userId="262f433c40aad743" providerId="Windows Live" clId="Web-{FF2EA899-28FF-4844-AA5E-CBD882453527}" dt="2022-08-29T16:44:25.137" v="77"/>
          <pc:sldLayoutMkLst>
            <pc:docMk/>
            <pc:sldMasterMk cId="1489462672" sldId="2147483709"/>
            <pc:sldLayoutMk cId="3185128308" sldId="2147483708"/>
          </pc:sldLayoutMkLst>
        </pc:sldLayoutChg>
      </pc:sldMasterChg>
      <pc:sldMasterChg chg="add del addSldLayout delSldLayout">
        <pc:chgData name="Jamil Sinno" userId="262f433c40aad743" providerId="Windows Live" clId="Web-{FF2EA899-28FF-4844-AA5E-CBD882453527}" dt="2022-08-29T16:47:44.564" v="89"/>
        <pc:sldMasterMkLst>
          <pc:docMk/>
          <pc:sldMasterMk cId="1502054930" sldId="2147483748"/>
        </pc:sldMasterMkLst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785950134" sldId="2147483737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1954991989" sldId="2147483738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617875923" sldId="2147483739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2386063317" sldId="2147483740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2170021991" sldId="2147483741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614144007" sldId="2147483742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3457649537" sldId="2147483743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1080301500" sldId="2147483744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4110968322" sldId="2147483745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1275719150" sldId="2147483746"/>
          </pc:sldLayoutMkLst>
        </pc:sldLayoutChg>
        <pc:sldLayoutChg chg="add del">
          <pc:chgData name="Jamil Sinno" userId="262f433c40aad743" providerId="Windows Live" clId="Web-{FF2EA899-28FF-4844-AA5E-CBD882453527}" dt="2022-08-29T16:47:44.564" v="89"/>
          <pc:sldLayoutMkLst>
            <pc:docMk/>
            <pc:sldMasterMk cId="1502054930" sldId="2147483748"/>
            <pc:sldLayoutMk cId="3681402264" sldId="2147483747"/>
          </pc:sldLayoutMkLst>
        </pc:sldLayoutChg>
      </pc:sldMasterChg>
      <pc:sldMasterChg chg="add addSldLayout modSldLayout">
        <pc:chgData name="Jamil Sinno" userId="262f433c40aad743" providerId="Windows Live" clId="Web-{FF2EA899-28FF-4844-AA5E-CBD882453527}" dt="2022-08-29T16:47:44.564" v="89"/>
        <pc:sldMasterMkLst>
          <pc:docMk/>
          <pc:sldMasterMk cId="2153123117" sldId="2147483749"/>
        </pc:sldMasterMkLst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828887222" sldId="2147483750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570711872" sldId="2147483751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633127374" sldId="2147483752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3238275227" sldId="2147483753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1282158878" sldId="2147483754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1490902473" sldId="2147483755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49161167" sldId="2147483756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3155088389" sldId="2147483757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3866603709" sldId="2147483758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3370996786" sldId="2147483759"/>
          </pc:sldLayoutMkLst>
        </pc:sldLayoutChg>
        <pc:sldLayoutChg chg="add mod replId">
          <pc:chgData name="Jamil Sinno" userId="262f433c40aad743" providerId="Windows Live" clId="Web-{FF2EA899-28FF-4844-AA5E-CBD882453527}" dt="2022-08-29T16:47:44.564" v="89"/>
          <pc:sldLayoutMkLst>
            <pc:docMk/>
            <pc:sldMasterMk cId="2153123117" sldId="2147483749"/>
            <pc:sldLayoutMk cId="2256447848" sldId="2147483760"/>
          </pc:sldLayoutMkLst>
        </pc:sldLayoutChg>
      </pc:sldMasterChg>
    </pc:docChg>
  </pc:docChgLst>
  <pc:docChgLst>
    <pc:chgData name="Jamil Sinno" userId="262f433c40aad743" providerId="Windows Live" clId="Web-{C634D1C0-474B-48E0-8C00-1E4346D25545}"/>
    <pc:docChg chg="modSld">
      <pc:chgData name="Jamil Sinno" userId="262f433c40aad743" providerId="Windows Live" clId="Web-{C634D1C0-474B-48E0-8C00-1E4346D25545}" dt="2022-08-29T19:04:20.131" v="1" actId="20577"/>
      <pc:docMkLst>
        <pc:docMk/>
      </pc:docMkLst>
      <pc:sldChg chg="modSp">
        <pc:chgData name="Jamil Sinno" userId="262f433c40aad743" providerId="Windows Live" clId="Web-{C634D1C0-474B-48E0-8C00-1E4346D25545}" dt="2022-08-29T19:04:20.131" v="1" actId="20577"/>
        <pc:sldMkLst>
          <pc:docMk/>
          <pc:sldMk cId="2545188475" sldId="263"/>
        </pc:sldMkLst>
        <pc:spChg chg="mod">
          <ac:chgData name="Jamil Sinno" userId="262f433c40aad743" providerId="Windows Live" clId="Web-{C634D1C0-474B-48E0-8C00-1E4346D25545}" dt="2022-08-29T19:04:20.131" v="1" actId="20577"/>
          <ac:spMkLst>
            <pc:docMk/>
            <pc:sldMk cId="2545188475" sldId="263"/>
            <ac:spMk id="3" creationId="{E03B78BA-D8A1-820F-67BE-4B8E0E9FFF16}"/>
          </ac:spMkLst>
        </pc:spChg>
      </pc:sldChg>
    </pc:docChg>
  </pc:docChgLst>
  <pc:docChgLst>
    <pc:chgData clId="Web-{FF2EA899-28FF-4844-AA5E-CBD882453527}"/>
    <pc:docChg chg="modSld">
      <pc:chgData name="" userId="" providerId="" clId="Web-{FF2EA899-28FF-4844-AA5E-CBD882453527}" dt="2022-08-29T16:40:26.099" v="0" actId="20577"/>
      <pc:docMkLst>
        <pc:docMk/>
      </pc:docMkLst>
      <pc:sldChg chg="modSp">
        <pc:chgData name="" userId="" providerId="" clId="Web-{FF2EA899-28FF-4844-AA5E-CBD882453527}" dt="2022-08-29T16:40:26.099" v="0" actId="20577"/>
        <pc:sldMkLst>
          <pc:docMk/>
          <pc:sldMk cId="109857222" sldId="256"/>
        </pc:sldMkLst>
        <pc:spChg chg="mod">
          <ac:chgData name="" userId="" providerId="" clId="Web-{FF2EA899-28FF-4844-AA5E-CBD882453527}" dt="2022-08-29T16:40:26.099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amil Sinno" userId="262f433c40aad743" providerId="Windows Live" clId="Web-{273CB256-BF58-492B-9F5D-DF7A5952EE78}"/>
    <pc:docChg chg="addSld delSld modSld addMainMaster delMainMaster modMainMaster">
      <pc:chgData name="Jamil Sinno" userId="262f433c40aad743" providerId="Windows Live" clId="Web-{273CB256-BF58-492B-9F5D-DF7A5952EE78}" dt="2022-08-29T19:50:23.358" v="734" actId="20577"/>
      <pc:docMkLst>
        <pc:docMk/>
      </pc:docMkLst>
      <pc:sldChg chg="delSp modSp del mod modClrScheme chgLayout">
        <pc:chgData name="Jamil Sinno" userId="262f433c40aad743" providerId="Windows Live" clId="Web-{273CB256-BF58-492B-9F5D-DF7A5952EE78}" dt="2022-08-29T19:41:37.249" v="557"/>
        <pc:sldMkLst>
          <pc:docMk/>
          <pc:sldMk cId="109857222" sldId="256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09857222" sldId="256"/>
            <ac:spMk id="3" creationId="{00000000-0000-0000-0000-000000000000}"/>
          </ac:spMkLst>
        </pc:spChg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09857222" sldId="256"/>
            <ac:spMk id="5" creationId="{FE64971C-B933-010A-EF73-5CD4BC964591}"/>
          </ac:spMkLst>
        </pc:spChg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09857222" sldId="256"/>
            <ac:spMk id="6" creationId="{26923C98-FBEA-5F2F-EBA4-D4E71C0CC7E4}"/>
          </ac:spMkLst>
        </pc:spChg>
        <pc:picChg chg="del">
          <ac:chgData name="Jamil Sinno" userId="262f433c40aad743" providerId="Windows Live" clId="Web-{273CB256-BF58-492B-9F5D-DF7A5952EE78}" dt="2022-08-29T19:40:46.076" v="533"/>
          <ac:picMkLst>
            <pc:docMk/>
            <pc:sldMk cId="109857222" sldId="256"/>
            <ac:picMk id="4" creationId="{1D9E22FF-107F-4D50-7E0E-33DAF588FA11}"/>
          </ac:picMkLst>
        </pc:picChg>
      </pc:sldChg>
      <pc:sldChg chg="addSp modSp mod modClrScheme chgLayout">
        <pc:chgData name="Jamil Sinno" userId="262f433c40aad743" providerId="Windows Live" clId="Web-{273CB256-BF58-492B-9F5D-DF7A5952EE78}" dt="2022-08-29T19:50:23.358" v="734" actId="20577"/>
        <pc:sldMkLst>
          <pc:docMk/>
          <pc:sldMk cId="602337412" sldId="258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602337412" sldId="258"/>
            <ac:spMk id="2" creationId="{90315CF6-DFD6-B628-2099-67E51ADFC17C}"/>
          </ac:spMkLst>
        </pc:spChg>
        <pc:spChg chg="mod ord">
          <ac:chgData name="Jamil Sinno" userId="262f433c40aad743" providerId="Windows Live" clId="Web-{273CB256-BF58-492B-9F5D-DF7A5952EE78}" dt="2022-08-29T19:50:23.358" v="734" actId="20577"/>
          <ac:spMkLst>
            <pc:docMk/>
            <pc:sldMk cId="602337412" sldId="258"/>
            <ac:spMk id="3" creationId="{629C8DD0-21F7-230A-0A91-9E1E1384A961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602337412" sldId="258"/>
            <ac:spMk id="4" creationId="{F7E75C5C-F176-9E5E-12A7-377332CA824E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602337412" sldId="258"/>
            <ac:spMk id="5" creationId="{4C2F9495-A785-FCC6-2CB5-B7FB2173B8F4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256162336" sldId="259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256162336" sldId="259"/>
            <ac:spMk id="2" creationId="{3B0CE622-12AA-551D-2F33-06422A6EFB71}"/>
          </ac:spMkLst>
        </pc:spChg>
        <pc:spChg chg="mod ord">
          <ac:chgData name="Jamil Sinno" userId="262f433c40aad743" providerId="Windows Live" clId="Web-{273CB256-BF58-492B-9F5D-DF7A5952EE78}" dt="2022-08-29T19:43:52.113" v="678" actId="20577"/>
          <ac:spMkLst>
            <pc:docMk/>
            <pc:sldMk cId="256162336" sldId="259"/>
            <ac:spMk id="3" creationId="{5564BD9E-D3DF-AADF-1B0E-6DFAE1339215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56162336" sldId="259"/>
            <ac:spMk id="4" creationId="{56BCC747-63AF-1BB2-7A8D-F81BED926765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56162336" sldId="259"/>
            <ac:spMk id="5" creationId="{50C881D4-43E1-0A89-DEC3-DB08A1EE6F99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1565067013" sldId="260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565067013" sldId="260"/>
            <ac:spMk id="2" creationId="{C44348C1-972C-FB66-DB72-4E940D266BBF}"/>
          </ac:spMkLst>
        </pc:spChg>
        <pc:spChg chg="mod ord">
          <ac:chgData name="Jamil Sinno" userId="262f433c40aad743" providerId="Windows Live" clId="Web-{273CB256-BF58-492B-9F5D-DF7A5952EE78}" dt="2022-08-29T19:43:57.503" v="679" actId="20577"/>
          <ac:spMkLst>
            <pc:docMk/>
            <pc:sldMk cId="1565067013" sldId="260"/>
            <ac:spMk id="3" creationId="{F779DA93-C6D8-BC17-A8C5-EC12FD92D677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1565067013" sldId="260"/>
            <ac:spMk id="4" creationId="{EE8EB9C0-57C8-E80F-5983-A658863875AB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1565067013" sldId="260"/>
            <ac:spMk id="5" creationId="{09886D19-2E81-A31A-FE42-A61BB017D2A1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2797875718" sldId="261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2797875718" sldId="261"/>
            <ac:spMk id="2" creationId="{5B90AC38-6777-0E9A-1627-EFB36E33A738}"/>
          </ac:spMkLst>
        </pc:spChg>
        <pc:spChg chg="mod ord">
          <ac:chgData name="Jamil Sinno" userId="262f433c40aad743" providerId="Windows Live" clId="Web-{273CB256-BF58-492B-9F5D-DF7A5952EE78}" dt="2022-08-29T19:44:16.895" v="683" actId="20577"/>
          <ac:spMkLst>
            <pc:docMk/>
            <pc:sldMk cId="2797875718" sldId="261"/>
            <ac:spMk id="3" creationId="{383DF32E-D60E-E747-D409-1EF59CBE5E52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797875718" sldId="261"/>
            <ac:spMk id="4" creationId="{44AA9C48-746A-24E8-AEF0-236112C5B8D8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797875718" sldId="261"/>
            <ac:spMk id="5" creationId="{9893964C-07F3-86A9-609B-B50072F2076A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658273541" sldId="262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658273541" sldId="262"/>
            <ac:spMk id="2" creationId="{EFACC21A-6690-D2DD-D6C2-08308AB8FEDD}"/>
          </ac:spMkLst>
        </pc:spChg>
        <pc:spChg chg="mod ord">
          <ac:chgData name="Jamil Sinno" userId="262f433c40aad743" providerId="Windows Live" clId="Web-{273CB256-BF58-492B-9F5D-DF7A5952EE78}" dt="2022-08-29T19:44:20.379" v="684" actId="20577"/>
          <ac:spMkLst>
            <pc:docMk/>
            <pc:sldMk cId="658273541" sldId="262"/>
            <ac:spMk id="3" creationId="{0F61B496-2F23-3E1B-3CCF-7E306164358F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658273541" sldId="262"/>
            <ac:spMk id="4" creationId="{A0591017-6407-94A0-5972-08C0D6261F8F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658273541" sldId="262"/>
            <ac:spMk id="5" creationId="{1C2D2636-E156-1303-8B91-26314C34D521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2545188475" sldId="263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2545188475" sldId="263"/>
            <ac:spMk id="2" creationId="{B2BA0558-A721-1996-5775-6F98BC7F9F8F}"/>
          </ac:spMkLst>
        </pc:spChg>
        <pc:spChg chg="mod ord">
          <ac:chgData name="Jamil Sinno" userId="262f433c40aad743" providerId="Windows Live" clId="Web-{273CB256-BF58-492B-9F5D-DF7A5952EE78}" dt="2022-08-29T19:44:40.317" v="688" actId="20577"/>
          <ac:spMkLst>
            <pc:docMk/>
            <pc:sldMk cId="2545188475" sldId="263"/>
            <ac:spMk id="3" creationId="{E03B78BA-D8A1-820F-67BE-4B8E0E9FFF16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545188475" sldId="263"/>
            <ac:spMk id="4" creationId="{EC741498-6F10-6751-31D7-AEBE6B3CBB9C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545188475" sldId="263"/>
            <ac:spMk id="5" creationId="{07F02E6B-4C65-A92C-3A12-B44AA60C8C11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3668232075" sldId="264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3668232075" sldId="264"/>
            <ac:spMk id="2" creationId="{2CA0ED94-85DF-D494-D365-48B28403CA77}"/>
          </ac:spMkLst>
        </pc:spChg>
        <pc:spChg chg="mod ord">
          <ac:chgData name="Jamil Sinno" userId="262f433c40aad743" providerId="Windows Live" clId="Web-{273CB256-BF58-492B-9F5D-DF7A5952EE78}" dt="2022-08-29T19:44:24.035" v="685" actId="20577"/>
          <ac:spMkLst>
            <pc:docMk/>
            <pc:sldMk cId="3668232075" sldId="264"/>
            <ac:spMk id="3" creationId="{EA449890-E214-0A9A-3D77-45CB46D61188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3668232075" sldId="264"/>
            <ac:spMk id="4" creationId="{FEB5C261-EA6A-0370-604F-BBA7EA9766CE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3668232075" sldId="264"/>
            <ac:spMk id="5" creationId="{C534A0B4-6F18-C8D9-3D65-EA0E6FDF54C8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4052050960" sldId="265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4052050960" sldId="265"/>
            <ac:spMk id="2" creationId="{05A5975B-AC85-CE76-9F43-4082FF2FE7CB}"/>
          </ac:spMkLst>
        </pc:spChg>
        <pc:spChg chg="mod ord">
          <ac:chgData name="Jamil Sinno" userId="262f433c40aad743" providerId="Windows Live" clId="Web-{273CB256-BF58-492B-9F5D-DF7A5952EE78}" dt="2022-08-29T19:44:02.941" v="681" actId="20577"/>
          <ac:spMkLst>
            <pc:docMk/>
            <pc:sldMk cId="4052050960" sldId="265"/>
            <ac:spMk id="3" creationId="{F47A514D-5842-EEB7-78FA-4512E6250419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4052050960" sldId="265"/>
            <ac:spMk id="4" creationId="{50EB6EBC-D6AB-7938-B853-D2A7C1EACFD8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4052050960" sldId="265"/>
            <ac:spMk id="5" creationId="{D0A2C5BA-430B-F07D-9513-DF33370AB53B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7.490" v="722"/>
        <pc:sldMkLst>
          <pc:docMk/>
          <pc:sldMk cId="3231878092" sldId="266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3231878092" sldId="266"/>
            <ac:spMk id="2" creationId="{BA1FAA0D-3EE4-518C-60F4-F4E4CB62DB00}"/>
          </ac:spMkLst>
        </pc:spChg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3231878092" sldId="266"/>
            <ac:spMk id="3" creationId="{D57B3354-FDD5-767E-5D63-E0B2DB9B82BD}"/>
          </ac:spMkLst>
        </pc:spChg>
        <pc:spChg chg="add mod">
          <ac:chgData name="Jamil Sinno" userId="262f433c40aad743" providerId="Windows Live" clId="Web-{273CB256-BF58-492B-9F5D-DF7A5952EE78}" dt="2022-08-29T19:45:27.490" v="722"/>
          <ac:spMkLst>
            <pc:docMk/>
            <pc:sldMk cId="3231878092" sldId="266"/>
            <ac:spMk id="4" creationId="{DFD62F02-4D07-2E84-FADE-87D380495CE1}"/>
          </ac:spMkLst>
        </pc:spChg>
        <pc:spChg chg="add mod">
          <ac:chgData name="Jamil Sinno" userId="262f433c40aad743" providerId="Windows Live" clId="Web-{273CB256-BF58-492B-9F5D-DF7A5952EE78}" dt="2022-08-29T19:45:20.600" v="693"/>
          <ac:spMkLst>
            <pc:docMk/>
            <pc:sldMk cId="3231878092" sldId="266"/>
            <ac:spMk id="5" creationId="{3F384E0D-A5E4-6D37-3794-9AD10C4E9DB5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2114087502" sldId="267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2114087502" sldId="267"/>
            <ac:spMk id="2" creationId="{ED14CD78-FB5D-C730-FE8A-668D482B2EC6}"/>
          </ac:spMkLst>
        </pc:spChg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2114087502" sldId="267"/>
            <ac:spMk id="3" creationId="{8DBFAD02-C2A5-2E4F-BEF1-26C0B1F1E840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114087502" sldId="267"/>
            <ac:spMk id="4" creationId="{7BCC7C2F-D6B1-B2CC-7F0A-D8DD1A5A3A13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114087502" sldId="267"/>
            <ac:spMk id="5" creationId="{28EC0BA4-77AB-6272-48FE-C595BC8820CB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2667885608" sldId="268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2667885608" sldId="268"/>
            <ac:spMk id="2" creationId="{78EE9CE7-C064-7C2B-3275-4EE04DE178CA}"/>
          </ac:spMkLst>
        </pc:spChg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2667885608" sldId="268"/>
            <ac:spMk id="3" creationId="{CACF1C71-B117-0648-1579-972D6D02E358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667885608" sldId="268"/>
            <ac:spMk id="4" creationId="{D5F38D59-E31A-4FF3-3DDB-6F9BCBDE1122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2667885608" sldId="268"/>
            <ac:spMk id="5" creationId="{BE30EC05-2459-660C-627A-EA1BFD44FC87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1085774899" sldId="269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085774899" sldId="269"/>
            <ac:spMk id="2" creationId="{09D53B84-39CB-B891-995E-CC9318337CC5}"/>
          </ac:spMkLst>
        </pc:spChg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085774899" sldId="269"/>
            <ac:spMk id="3" creationId="{1B487F0F-F696-B00D-7564-7D17858217E2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1085774899" sldId="269"/>
            <ac:spMk id="4" creationId="{4CA54425-F0F4-85D4-4617-FF346CA00FC6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1085774899" sldId="269"/>
            <ac:spMk id="5" creationId="{266D9E4D-2D4F-B67B-FD56-5A8508EFF938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1148093682" sldId="270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148093682" sldId="270"/>
            <ac:spMk id="2" creationId="{75533FA9-0DBF-E368-1AF3-190F3BF85220}"/>
          </ac:spMkLst>
        </pc:spChg>
        <pc:spChg chg="mod ord">
          <ac:chgData name="Jamil Sinno" userId="262f433c40aad743" providerId="Windows Live" clId="Web-{273CB256-BF58-492B-9F5D-DF7A5952EE78}" dt="2022-08-29T19:45:10.552" v="691" actId="20577"/>
          <ac:spMkLst>
            <pc:docMk/>
            <pc:sldMk cId="1148093682" sldId="270"/>
            <ac:spMk id="3" creationId="{E6933B52-BEA9-9A63-7813-28760429448E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1148093682" sldId="270"/>
            <ac:spMk id="4" creationId="{BC739B41-AFB9-8BF8-E4AF-3AB898E400AA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1148093682" sldId="270"/>
            <ac:spMk id="5" creationId="{DBBE1BC1-FDD6-E067-F76C-8B072531920B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1518489809" sldId="271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518489809" sldId="271"/>
            <ac:spMk id="2" creationId="{1AFF0ABA-F5C1-B111-1E21-EAE1E1E75552}"/>
          </ac:spMkLst>
        </pc:spChg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1518489809" sldId="271"/>
            <ac:spMk id="3" creationId="{EF10C0C6-0FC9-99FC-1C5D-965FD211E1B8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1518489809" sldId="271"/>
            <ac:spMk id="4" creationId="{C0C33D4F-0BB5-30A3-0BFB-66CF2DDC6536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1518489809" sldId="271"/>
            <ac:spMk id="5" creationId="{8F41B820-3D3F-14E3-AC65-2DEA482FDCFB}"/>
          </ac:spMkLst>
        </pc:spChg>
      </pc:sldChg>
      <pc:sldChg chg="addSp modSp mod modClrScheme chgLayout">
        <pc:chgData name="Jamil Sinno" userId="262f433c40aad743" providerId="Windows Live" clId="Web-{273CB256-BF58-492B-9F5D-DF7A5952EE78}" dt="2022-08-29T19:45:29.865" v="723"/>
        <pc:sldMkLst>
          <pc:docMk/>
          <pc:sldMk cId="847405487" sldId="272"/>
        </pc:sldMkLst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847405487" sldId="272"/>
            <ac:spMk id="2" creationId="{5006D60A-8AAD-8B2A-8D4B-09EB2BF2650F}"/>
          </ac:spMkLst>
        </pc:spChg>
        <pc:spChg chg="mod ord">
          <ac:chgData name="Jamil Sinno" userId="262f433c40aad743" providerId="Windows Live" clId="Web-{273CB256-BF58-492B-9F5D-DF7A5952EE78}" dt="2022-08-29T19:44:53.349" v="689" actId="20577"/>
          <ac:spMkLst>
            <pc:docMk/>
            <pc:sldMk cId="847405487" sldId="272"/>
            <ac:spMk id="3" creationId="{6E7FD1B9-A961-2885-D1E2-D0226BCC643B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847405487" sldId="272"/>
            <ac:spMk id="4" creationId="{F28EEA73-502A-F360-B006-21A8AB12C6EA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847405487" sldId="272"/>
            <ac:spMk id="5" creationId="{89AAA315-CF6D-7B64-FF91-6C703FE52A3F}"/>
          </ac:spMkLst>
        </pc:spChg>
      </pc:sldChg>
      <pc:sldChg chg="addSp modSp new mod modClrScheme chgLayout">
        <pc:chgData name="Jamil Sinno" userId="262f433c40aad743" providerId="Windows Live" clId="Web-{273CB256-BF58-492B-9F5D-DF7A5952EE78}" dt="2022-08-29T19:45:29.865" v="723"/>
        <pc:sldMkLst>
          <pc:docMk/>
          <pc:sldMk cId="3820948630" sldId="273"/>
        </pc:sldMkLst>
        <pc:spChg chg="mod ord">
          <ac:chgData name="Jamil Sinno" userId="262f433c40aad743" providerId="Windows Live" clId="Web-{273CB256-BF58-492B-9F5D-DF7A5952EE78}" dt="2022-08-29T19:41:51.281" v="558" actId="20577"/>
          <ac:spMkLst>
            <pc:docMk/>
            <pc:sldMk cId="3820948630" sldId="273"/>
            <ac:spMk id="2" creationId="{E0610EF4-8BEB-BB2C-9F3D-6C189F1D474F}"/>
          </ac:spMkLst>
        </pc:spChg>
        <pc:spChg chg="mod ord">
          <ac:chgData name="Jamil Sinno" userId="262f433c40aad743" providerId="Windows Live" clId="Web-{273CB256-BF58-492B-9F5D-DF7A5952EE78}" dt="2022-08-29T19:40:35.701" v="532"/>
          <ac:spMkLst>
            <pc:docMk/>
            <pc:sldMk cId="3820948630" sldId="273"/>
            <ac:spMk id="3" creationId="{9133508B-1FE1-2C3C-DB99-1ABA3501854C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3820948630" sldId="273"/>
            <ac:spMk id="4" creationId="{AF02A794-E26B-0E96-81EF-C8CFEE6E0D0C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3820948630" sldId="273"/>
            <ac:spMk id="5" creationId="{61CED72F-3C30-D4F4-7D7B-B2E2B218B4B7}"/>
          </ac:spMkLst>
        </pc:spChg>
      </pc:sldChg>
      <pc:sldChg chg="addSp modSp new mod modClrScheme chgLayout">
        <pc:chgData name="Jamil Sinno" userId="262f433c40aad743" providerId="Windows Live" clId="Web-{273CB256-BF58-492B-9F5D-DF7A5952EE78}" dt="2022-08-29T19:45:29.865" v="723"/>
        <pc:sldMkLst>
          <pc:docMk/>
          <pc:sldMk cId="3218354292" sldId="274"/>
        </pc:sldMkLst>
        <pc:spChg chg="mod ord">
          <ac:chgData name="Jamil Sinno" userId="262f433c40aad743" providerId="Windows Live" clId="Web-{273CB256-BF58-492B-9F5D-DF7A5952EE78}" dt="2022-08-29T19:41:16.546" v="540" actId="20577"/>
          <ac:spMkLst>
            <pc:docMk/>
            <pc:sldMk cId="3218354292" sldId="274"/>
            <ac:spMk id="2" creationId="{1AC8AC8D-566D-EE20-F43B-4485AD3D5380}"/>
          </ac:spMkLst>
        </pc:spChg>
        <pc:spChg chg="mod ord">
          <ac:chgData name="Jamil Sinno" userId="262f433c40aad743" providerId="Windows Live" clId="Web-{273CB256-BF58-492B-9F5D-DF7A5952EE78}" dt="2022-08-29T19:41:35.749" v="556" actId="20577"/>
          <ac:spMkLst>
            <pc:docMk/>
            <pc:sldMk cId="3218354292" sldId="274"/>
            <ac:spMk id="3" creationId="{3AF262D3-54C6-83FF-9E1B-8851F4927B29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3218354292" sldId="274"/>
            <ac:spMk id="4" creationId="{02299E68-13D1-5FB1-8A15-23F26B2FB293}"/>
          </ac:spMkLst>
        </pc:spChg>
        <pc:spChg chg="add mod">
          <ac:chgData name="Jamil Sinno" userId="262f433c40aad743" providerId="Windows Live" clId="Web-{273CB256-BF58-492B-9F5D-DF7A5952EE78}" dt="2022-08-29T19:45:29.865" v="723"/>
          <ac:spMkLst>
            <pc:docMk/>
            <pc:sldMk cId="3218354292" sldId="274"/>
            <ac:spMk id="5" creationId="{71B5BC25-262A-3AE2-780A-CAA40B86893C}"/>
          </ac:spMkLst>
        </pc:spChg>
      </pc:sldChg>
      <pc:sldMasterChg chg="del delSldLayout">
        <pc:chgData name="Jamil Sinno" userId="262f433c40aad743" providerId="Windows Live" clId="Web-{273CB256-BF58-492B-9F5D-DF7A5952EE78}" dt="2022-08-29T19:40:35.701" v="532"/>
        <pc:sldMasterMkLst>
          <pc:docMk/>
          <pc:sldMasterMk cId="2153123117" sldId="2147483749"/>
        </pc:sldMasterMkLst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828887222" sldId="2147483750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570711872" sldId="2147483751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633127374" sldId="2147483752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3238275227" sldId="2147483753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1282158878" sldId="2147483754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1490902473" sldId="2147483755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49161167" sldId="2147483756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3155088389" sldId="2147483757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3866603709" sldId="2147483758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3370996786" sldId="2147483759"/>
          </pc:sldLayoutMkLst>
        </pc:sldLayoutChg>
        <pc:sldLayoutChg chg="del">
          <pc:chgData name="Jamil Sinno" userId="262f433c40aad743" providerId="Windows Live" clId="Web-{273CB256-BF58-492B-9F5D-DF7A5952EE78}" dt="2022-08-29T19:40:35.701" v="532"/>
          <pc:sldLayoutMkLst>
            <pc:docMk/>
            <pc:sldMasterMk cId="2153123117" sldId="2147483749"/>
            <pc:sldLayoutMk cId="2256447848" sldId="2147483760"/>
          </pc:sldLayoutMkLst>
        </pc:sldLayoutChg>
      </pc:sldMasterChg>
      <pc:sldMasterChg chg="modSp add mod addSldLayout modSldLayout">
        <pc:chgData name="Jamil Sinno" userId="262f433c40aad743" providerId="Windows Live" clId="Web-{273CB256-BF58-492B-9F5D-DF7A5952EE78}" dt="2022-08-29T19:45:29.865" v="723"/>
        <pc:sldMasterMkLst>
          <pc:docMk/>
          <pc:sldMasterMk cId="345175826" sldId="2147483761"/>
        </pc:sldMasterMkLst>
        <pc:spChg chg="mod">
          <ac:chgData name="Jamil Sinno" userId="262f433c40aad743" providerId="Windows Live" clId="Web-{273CB256-BF58-492B-9F5D-DF7A5952EE78}" dt="2022-08-29T19:45:29.865" v="723"/>
          <ac:spMkLst>
            <pc:docMk/>
            <pc:sldMasterMk cId="345175826" sldId="2147483761"/>
            <ac:spMk id="5" creationId="{00000000-0000-0000-0000-000000000000}"/>
          </ac:spMkLst>
        </pc:sp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1995841577" sldId="2147483762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1995841577" sldId="2147483762"/>
              <ac:spMk id="5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3744652161" sldId="2147483763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3744652161" sldId="2147483763"/>
              <ac:spMk id="5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853579229" sldId="2147483764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853579229" sldId="2147483764"/>
              <ac:spMk id="5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2543808644" sldId="2147483765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2543808644" sldId="2147483765"/>
              <ac:spMk id="6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2249186852" sldId="2147483766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2249186852" sldId="2147483766"/>
              <ac:spMk id="8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2726454610" sldId="2147483767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2726454610" sldId="2147483767"/>
              <ac:spMk id="4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430371021" sldId="2147483768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430371021" sldId="2147483768"/>
              <ac:spMk id="3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1570787188" sldId="2147483769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1570787188" sldId="2147483769"/>
              <ac:spMk id="6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2628553866" sldId="2147483770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2628553866" sldId="2147483770"/>
              <ac:spMk id="6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3809681061" sldId="2147483771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3809681061" sldId="2147483771"/>
              <ac:spMk id="5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273CB256-BF58-492B-9F5D-DF7A5952EE78}" dt="2022-08-29T19:45:29.865" v="723"/>
          <pc:sldLayoutMkLst>
            <pc:docMk/>
            <pc:sldMasterMk cId="345175826" sldId="2147483761"/>
            <pc:sldLayoutMk cId="426050011" sldId="2147483772"/>
          </pc:sldLayoutMkLst>
          <pc:spChg chg="mod">
            <ac:chgData name="Jamil Sinno" userId="262f433c40aad743" providerId="Windows Live" clId="Web-{273CB256-BF58-492B-9F5D-DF7A5952EE78}" dt="2022-08-29T19:45:29.865" v="723"/>
            <ac:spMkLst>
              <pc:docMk/>
              <pc:sldMasterMk cId="345175826" sldId="2147483761"/>
              <pc:sldLayoutMk cId="426050011" sldId="2147483772"/>
              <ac:spMk id="5" creationId="{00000000-0000-0000-0000-000000000000}"/>
            </ac:spMkLst>
          </pc:spChg>
        </pc:sldLayoutChg>
      </pc:sldMasterChg>
    </pc:docChg>
  </pc:docChgLst>
  <pc:docChgLst>
    <pc:chgData name="Jamil Sinno" userId="262f433c40aad743" providerId="Windows Live" clId="Web-{DB8AC14C-7E3A-48D5-B8E7-8E1267EC459E}"/>
    <pc:docChg chg="addSld modSld">
      <pc:chgData name="Jamil Sinno" userId="262f433c40aad743" providerId="Windows Live" clId="Web-{DB8AC14C-7E3A-48D5-B8E7-8E1267EC459E}" dt="2022-09-01T23:14:10.941" v="297" actId="1076"/>
      <pc:docMkLst>
        <pc:docMk/>
      </pc:docMkLst>
      <pc:sldChg chg="addSp delSp modSp">
        <pc:chgData name="Jamil Sinno" userId="262f433c40aad743" providerId="Windows Live" clId="Web-{DB8AC14C-7E3A-48D5-B8E7-8E1267EC459E}" dt="2022-09-01T23:09:12.339" v="7"/>
        <pc:sldMkLst>
          <pc:docMk/>
          <pc:sldMk cId="1085774899" sldId="269"/>
        </pc:sldMkLst>
        <pc:picChg chg="add del mod">
          <ac:chgData name="Jamil Sinno" userId="262f433c40aad743" providerId="Windows Live" clId="Web-{DB8AC14C-7E3A-48D5-B8E7-8E1267EC459E}" dt="2022-09-01T23:09:12.339" v="7"/>
          <ac:picMkLst>
            <pc:docMk/>
            <pc:sldMk cId="1085774899" sldId="269"/>
            <ac:picMk id="6" creationId="{93C67CE4-7942-26B8-E2CC-4489FE15FD42}"/>
          </ac:picMkLst>
        </pc:picChg>
      </pc:sldChg>
      <pc:sldChg chg="addSp delSp modSp">
        <pc:chgData name="Jamil Sinno" userId="262f433c40aad743" providerId="Windows Live" clId="Web-{DB8AC14C-7E3A-48D5-B8E7-8E1267EC459E}" dt="2022-09-01T23:08:49.151" v="1"/>
        <pc:sldMkLst>
          <pc:docMk/>
          <pc:sldMk cId="3820948630" sldId="273"/>
        </pc:sldMkLst>
        <pc:picChg chg="add del mod">
          <ac:chgData name="Jamil Sinno" userId="262f433c40aad743" providerId="Windows Live" clId="Web-{DB8AC14C-7E3A-48D5-B8E7-8E1267EC459E}" dt="2022-09-01T23:08:49.151" v="1"/>
          <ac:picMkLst>
            <pc:docMk/>
            <pc:sldMk cId="3820948630" sldId="273"/>
            <ac:picMk id="6" creationId="{792A0B71-28C9-D616-2640-227C316DB169}"/>
          </ac:picMkLst>
        </pc:picChg>
      </pc:sldChg>
      <pc:sldChg chg="addSp delSp modSp new">
        <pc:chgData name="Jamil Sinno" userId="262f433c40aad743" providerId="Windows Live" clId="Web-{DB8AC14C-7E3A-48D5-B8E7-8E1267EC459E}" dt="2022-09-01T23:14:10.941" v="297" actId="1076"/>
        <pc:sldMkLst>
          <pc:docMk/>
          <pc:sldMk cId="1117735169" sldId="275"/>
        </pc:sldMkLst>
        <pc:spChg chg="mod">
          <ac:chgData name="Jamil Sinno" userId="262f433c40aad743" providerId="Windows Live" clId="Web-{DB8AC14C-7E3A-48D5-B8E7-8E1267EC459E}" dt="2022-09-01T23:09:23.886" v="20" actId="20577"/>
          <ac:spMkLst>
            <pc:docMk/>
            <pc:sldMk cId="1117735169" sldId="275"/>
            <ac:spMk id="2" creationId="{1ED8C4D8-0462-94C5-7BCB-7483B29E64E8}"/>
          </ac:spMkLst>
        </pc:spChg>
        <pc:spChg chg="add del mod">
          <ac:chgData name="Jamil Sinno" userId="262f433c40aad743" providerId="Windows Live" clId="Web-{DB8AC14C-7E3A-48D5-B8E7-8E1267EC459E}" dt="2022-09-01T23:14:08.269" v="296" actId="20577"/>
          <ac:spMkLst>
            <pc:docMk/>
            <pc:sldMk cId="1117735169" sldId="275"/>
            <ac:spMk id="3" creationId="{51030603-EB74-CFD1-D523-76681F02C13C}"/>
          </ac:spMkLst>
        </pc:spChg>
        <pc:picChg chg="add del mod ord">
          <ac:chgData name="Jamil Sinno" userId="262f433c40aad743" providerId="Windows Live" clId="Web-{DB8AC14C-7E3A-48D5-B8E7-8E1267EC459E}" dt="2022-09-01T23:09:29.449" v="24"/>
          <ac:picMkLst>
            <pc:docMk/>
            <pc:sldMk cId="1117735169" sldId="275"/>
            <ac:picMk id="6" creationId="{E296D825-CCCF-A7AA-AF0E-9A98B7C187AF}"/>
          </ac:picMkLst>
        </pc:picChg>
        <pc:picChg chg="add mod">
          <ac:chgData name="Jamil Sinno" userId="262f433c40aad743" providerId="Windows Live" clId="Web-{DB8AC14C-7E3A-48D5-B8E7-8E1267EC459E}" dt="2022-09-01T23:14:10.941" v="297" actId="1076"/>
          <ac:picMkLst>
            <pc:docMk/>
            <pc:sldMk cId="1117735169" sldId="275"/>
            <ac:picMk id="7" creationId="{0AF200C0-B285-A77A-8D3C-0E7808AB7659}"/>
          </ac:picMkLst>
        </pc:picChg>
      </pc:sldChg>
    </pc:docChg>
  </pc:docChgLst>
  <pc:docChgLst>
    <pc:chgData name="Jamil Sinno" userId="262f433c40aad743" providerId="Windows Live" clId="Web-{2EF56867-6E30-496D-BAC0-89ACD049FBC3}"/>
    <pc:docChg chg="modSld">
      <pc:chgData name="Jamil Sinno" userId="262f433c40aad743" providerId="Windows Live" clId="Web-{2EF56867-6E30-496D-BAC0-89ACD049FBC3}" dt="2022-10-17T15:46:06.022" v="80" actId="20577"/>
      <pc:docMkLst>
        <pc:docMk/>
      </pc:docMkLst>
      <pc:sldChg chg="modSp">
        <pc:chgData name="Jamil Sinno" userId="262f433c40aad743" providerId="Windows Live" clId="Web-{2EF56867-6E30-496D-BAC0-89ACD049FBC3}" dt="2022-10-17T15:46:06.022" v="80" actId="20577"/>
        <pc:sldMkLst>
          <pc:docMk/>
          <pc:sldMk cId="658273541" sldId="262"/>
        </pc:sldMkLst>
        <pc:spChg chg="mod">
          <ac:chgData name="Jamil Sinno" userId="262f433c40aad743" providerId="Windows Live" clId="Web-{2EF56867-6E30-496D-BAC0-89ACD049FBC3}" dt="2022-10-17T15:46:06.022" v="80" actId="20577"/>
          <ac:spMkLst>
            <pc:docMk/>
            <pc:sldMk cId="658273541" sldId="262"/>
            <ac:spMk id="3" creationId="{0F61B496-2F23-3E1B-3CCF-7E30616435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React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4157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10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001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521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React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7922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864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8685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5461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7102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71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538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React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mponents-and-props.html" TargetMode="External"/><Relationship Id="rId2" Type="http://schemas.openxmlformats.org/officeDocument/2006/relationships/hyperlink" Target="https://skillcrush.com/blog/what-is-react-j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AC8D-566D-EE20-F43B-4485AD3D5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React: A JavaScript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2D3-54C6-83FF-9E1B-8851F4927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By: Jamil Sinno</a:t>
            </a:r>
          </a:p>
          <a:p>
            <a:r>
              <a:rPr lang="en-US" dirty="0"/>
              <a:t>Built: Aug 29,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5BC25-262A-3AE2-780A-CAA40B86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99E68-13D1-5FB1-8A15-23F26B2F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321835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CE7-C064-7C2B-3275-4EE04DE1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Are React Components?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1C71-B117-0648-1579-972D6D02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What are React Props?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Props is short for properties.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They are the parameters passed through your React functions as arguments.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Props are read-only. Components should not modify their own props.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Functions which do not alter their props are referred to as pure functions.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How do you call a React Component?</a:t>
            </a:r>
          </a:p>
          <a:p>
            <a:pPr lvl="1"/>
            <a:r>
              <a:rPr lang="en-US" dirty="0">
                <a:ea typeface="Calibri"/>
                <a:cs typeface="Calibri"/>
              </a:rPr>
              <a:t>You can call on a component by using the &lt;Component /&gt; syntax throughout your application.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All React components follow one strict rule: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All React components must act like pure functions with respect to their props.</a:t>
            </a:r>
          </a:p>
          <a:p>
            <a:pPr lvl="2"/>
            <a:endParaRPr lang="en-US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0EC05-2459-660C-627A-EA1BFD44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38D59-E31A-4FF3-3DDB-6F9BCBDE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266788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CD78-FB5D-C730-FE8A-668D482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Is A React State?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AD02-C2A5-2E4F-BEF1-26C0B1F1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States are a way for you to render and dynamically change the output of your React components.</a:t>
            </a:r>
          </a:p>
          <a:p>
            <a:pPr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States are objects, and thus, to assign the state of a function in React you can use the state method, </a:t>
            </a:r>
            <a:r>
              <a:rPr lang="en-US" dirty="0" err="1">
                <a:ea typeface="Calibri"/>
                <a:cs typeface="Calibri"/>
              </a:rPr>
              <a:t>this.state</a:t>
            </a:r>
            <a:r>
              <a:rPr lang="en-US" dirty="0">
                <a:ea typeface="Calibri"/>
                <a:cs typeface="Calibri"/>
              </a:rPr>
              <a:t>().</a:t>
            </a:r>
          </a:p>
          <a:p>
            <a:pPr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Updating a React State is referred to as a lifecycle.</a:t>
            </a:r>
          </a:p>
          <a:p>
            <a:pPr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Three things to know about React states: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Do not modify a state directly, instead use the </a:t>
            </a:r>
            <a:r>
              <a:rPr lang="en-US" dirty="0" err="1">
                <a:ea typeface="Calibri"/>
                <a:cs typeface="Calibri"/>
              </a:rPr>
              <a:t>this.setState</a:t>
            </a:r>
            <a:r>
              <a:rPr lang="en-US" dirty="0">
                <a:ea typeface="Calibri"/>
                <a:cs typeface="Calibri"/>
              </a:rPr>
              <a:t>() method.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States may be asynchronous.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State updates are merged.</a:t>
            </a:r>
          </a:p>
          <a:p>
            <a:pPr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C0BA4-77AB-6272-48FE-C595BC88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7C2F-D6B1-B2CC-7F0A-D8DD1A5A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211408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D60A-8AAD-8B2A-8D4B-09EB2BF2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D1B9-A961-2885-D1E2-D0226BCC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Forms operate differently than other HTML components.</a:t>
            </a:r>
          </a:p>
          <a:p>
            <a:r>
              <a:rPr lang="en-US" dirty="0">
                <a:ea typeface="Calibri"/>
                <a:cs typeface="Calibri"/>
              </a:rPr>
              <a:t>Forms, in HTML, will naturally form an internal state when submitted.</a:t>
            </a:r>
          </a:p>
          <a:p>
            <a:r>
              <a:rPr lang="en-US" dirty="0">
                <a:ea typeface="Calibri"/>
                <a:cs typeface="Calibri"/>
              </a:rPr>
              <a:t>Forms and their internal states work with React. However, if we wanted to alter the input through React, we would use a controlled component.</a:t>
            </a:r>
          </a:p>
          <a:p>
            <a:r>
              <a:rPr lang="en-US" dirty="0">
                <a:ea typeface="Calibri"/>
                <a:cs typeface="Calibri"/>
              </a:rPr>
              <a:t>Do not alter the original state of the form, instead use </a:t>
            </a:r>
            <a:r>
              <a:rPr lang="en-US" dirty="0" err="1">
                <a:ea typeface="Calibri"/>
                <a:cs typeface="Calibri"/>
              </a:rPr>
              <a:t>this.setState</a:t>
            </a:r>
            <a:r>
              <a:rPr lang="en-US" dirty="0">
                <a:ea typeface="Calibri"/>
                <a:cs typeface="Calibri"/>
              </a:rPr>
              <a:t>() to alter the component as needed.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AA315-CF6D-7B64-FF91-6C703FE5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EEA73-502A-F360-B006-21A8AB12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84740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3B84-39CB-B891-995E-CC931833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Are React Hooks?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7F0F-F696-B00D-7564-7D178582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Hooks are a new addition to React introduced in version 16.8.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main function of a hook is to be able to assign states in React without the need of a Class.</a:t>
            </a:r>
          </a:p>
          <a:p>
            <a:r>
              <a:rPr lang="en-US" dirty="0">
                <a:ea typeface="+mn-lt"/>
                <a:cs typeface="+mn-lt"/>
              </a:rPr>
              <a:t>Hooks are not necessary to get React to function.</a:t>
            </a:r>
          </a:p>
          <a:p>
            <a:r>
              <a:rPr lang="en-US" dirty="0">
                <a:ea typeface="+mn-lt"/>
                <a:cs typeface="+mn-lt"/>
              </a:rPr>
              <a:t>Hooks syntax are as follows: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const [count, </a:t>
            </a:r>
            <a:r>
              <a:rPr lang="en-US" dirty="0" err="1">
                <a:ea typeface="+mn-lt"/>
                <a:cs typeface="+mn-lt"/>
              </a:rPr>
              <a:t>setCount</a:t>
            </a:r>
            <a:r>
              <a:rPr lang="en-US" dirty="0">
                <a:ea typeface="+mn-lt"/>
                <a:cs typeface="+mn-lt"/>
              </a:rPr>
              <a:t>] = </a:t>
            </a:r>
            <a:r>
              <a:rPr lang="en-US" dirty="0" err="1">
                <a:ea typeface="+mn-lt"/>
                <a:cs typeface="+mn-lt"/>
              </a:rPr>
              <a:t>useState</a:t>
            </a:r>
            <a:r>
              <a:rPr lang="en-US" dirty="0">
                <a:ea typeface="+mn-lt"/>
                <a:cs typeface="+mn-lt"/>
              </a:rPr>
              <a:t>(0);</a:t>
            </a:r>
          </a:p>
          <a:p>
            <a:pPr lvl="1"/>
            <a:r>
              <a:rPr lang="en-US" dirty="0">
                <a:ea typeface="+mn-lt"/>
                <a:cs typeface="+mn-lt"/>
              </a:rPr>
              <a:t>Here the </a:t>
            </a:r>
            <a:r>
              <a:rPr lang="en-US" dirty="0" err="1">
                <a:ea typeface="+mn-lt"/>
                <a:cs typeface="+mn-lt"/>
              </a:rPr>
              <a:t>useState</a:t>
            </a:r>
            <a:r>
              <a:rPr lang="en-US" dirty="0">
                <a:ea typeface="+mn-lt"/>
                <a:cs typeface="+mn-lt"/>
              </a:rPr>
              <a:t>() method is actually a hook, and React will save the state between re-renders.</a:t>
            </a:r>
          </a:p>
          <a:p>
            <a:endParaRPr lang="en-US" dirty="0">
              <a:ea typeface="+mn-lt"/>
              <a:cs typeface="+mn-lt"/>
            </a:endParaRPr>
          </a:p>
          <a:p>
            <a:pPr lvl="1">
              <a:spcBef>
                <a:spcPts val="500"/>
              </a:spcBef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D9E4D-2D4F-B67B-FD56-5A8508EF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54425-F0F4-85D4-4617-FF346CA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108577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0EF4-8BEB-BB2C-9F3D-6C189F1D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React Hooks?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508B-1FE1-2C3C-DB99-1ABA3501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But what is a hook?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Hooks are functions that allow you to "hook into" React states and lifecycles from function components.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They eliminate the need for you to use classes in React.</a:t>
            </a:r>
            <a:endParaRPr lang="en-US" dirty="0"/>
          </a:p>
          <a:p>
            <a:r>
              <a:rPr lang="en-US" dirty="0">
                <a:cs typeface="Calibri"/>
              </a:rPr>
              <a:t>Rules of using hooks: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Only use hooks at the top level of your code and not inside loops, conditionals or nested functions.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Only use hooks when calling from a React component, not a JavaScript function.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ED72F-3C30-D4F4-7D7B-B2E2B218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2A794-E26B-0E96-81EF-C8CFEE6E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382094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C4D8-0462-94C5-7BCB-7483B29E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Do Hooks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0603-EB74-CFD1-D523-76681F02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the example below, the highlighted line declares the </a:t>
            </a:r>
            <a:r>
              <a:rPr lang="en-US" b="1" dirty="0"/>
              <a:t>constant count</a:t>
            </a:r>
            <a:r>
              <a:rPr lang="en-US" dirty="0"/>
              <a:t> and assigns it the </a:t>
            </a:r>
            <a:r>
              <a:rPr lang="en-US" b="1" dirty="0"/>
              <a:t>method </a:t>
            </a:r>
            <a:r>
              <a:rPr lang="en-US" b="1" dirty="0" err="1"/>
              <a:t>setCount</a:t>
            </a:r>
            <a:r>
              <a:rPr lang="en-US" dirty="0"/>
              <a:t>. </a:t>
            </a:r>
          </a:p>
          <a:p>
            <a:r>
              <a:rPr lang="en-US" dirty="0"/>
              <a:t>Then the example assigns an initial state of integer 0. </a:t>
            </a:r>
          </a:p>
          <a:p>
            <a:r>
              <a:rPr lang="en-US" dirty="0"/>
              <a:t>Later on in the code, the set count method is called adding 1 to count whenever the button is clicked.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C51C2-2EAF-9A65-DD33-99C2B95F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React - https://jamilsinno.ca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8FF9D-3CB6-639D-0214-BA0452C6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15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AF200C0-B285-A77A-8D3C-0E7808AB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351" y="2849133"/>
            <a:ext cx="5233639" cy="28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0ABA-F5C1-B111-1E21-EAE1E1E7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When Should You Use React?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C0C6-0FC9-99FC-1C5D-965FD211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React can be used and installed whenever you are building a web application.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You can use React as much or as little as needed.</a:t>
            </a:r>
          </a:p>
          <a:p>
            <a:r>
              <a:rPr lang="en-US" dirty="0">
                <a:ea typeface="Calibri"/>
                <a:cs typeface="Calibri"/>
              </a:rPr>
              <a:t>If you have an existing application, React can be imported into your application to be used immediately.</a:t>
            </a:r>
          </a:p>
          <a:p>
            <a:r>
              <a:rPr lang="en-US" dirty="0">
                <a:ea typeface="Calibri"/>
                <a:cs typeface="Calibri"/>
              </a:rPr>
              <a:t>React can also act as the only technology you use for the front-end applications of your program.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1B820-3D3F-14E3-AC65-2DEA482F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3D4F-0BB5-30A3-0BFB-66CF2DD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151848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3FA9-0DBF-E368-1AF3-190F3BF8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Installing React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3B52-BEA9-9A63-7813-28760429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When should I add React to my application?</a:t>
            </a:r>
          </a:p>
          <a:p>
            <a:pPr lvl="1"/>
            <a:r>
              <a:rPr lang="en-US" dirty="0">
                <a:ea typeface="Calibri"/>
                <a:cs typeface="Calibri"/>
              </a:rPr>
              <a:t>You can add React to your application at any time.</a:t>
            </a:r>
          </a:p>
          <a:p>
            <a:r>
              <a:rPr lang="en-US" dirty="0">
                <a:ea typeface="Calibri"/>
                <a:cs typeface="Calibri"/>
              </a:rPr>
              <a:t>If you are building an exclusively front-end application, </a:t>
            </a:r>
            <a:r>
              <a:rPr lang="en-US">
                <a:ea typeface="Calibri"/>
                <a:cs typeface="Calibri"/>
              </a:rPr>
              <a:t>to add React you must: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Add a DOM container to the HTML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Add the React Script tags in your HTML page right before the closing &lt;/body&gt; tag.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Create a React Component</a:t>
            </a:r>
          </a:p>
          <a:p>
            <a:r>
              <a:rPr lang="en-US" dirty="0">
                <a:ea typeface="Calibri"/>
                <a:cs typeface="Calibri"/>
              </a:rPr>
              <a:t>If you are building with a full-stack application with React (JSX files):</a:t>
            </a:r>
          </a:p>
          <a:p>
            <a:pPr lvl="1"/>
            <a:r>
              <a:rPr lang="en-US" dirty="0">
                <a:ea typeface="Calibri"/>
                <a:cs typeface="Calibri"/>
              </a:rPr>
              <a:t>You will need to use the Node.js &amp; Node Packaging Manager (NPM/NPX) &amp; to type the following into your </a:t>
            </a:r>
            <a:r>
              <a:rPr lang="en-US">
                <a:ea typeface="Calibri"/>
                <a:cs typeface="Calibri"/>
              </a:rPr>
              <a:t>console:</a:t>
            </a:r>
          </a:p>
          <a:p>
            <a:pPr lvl="1"/>
            <a:r>
              <a:rPr lang="en-US" dirty="0" err="1">
                <a:ea typeface="Calibri"/>
                <a:cs typeface="Calibri"/>
              </a:rPr>
              <a:t>npx</a:t>
            </a:r>
            <a:r>
              <a:rPr lang="en-US" dirty="0">
                <a:ea typeface="Calibri"/>
                <a:cs typeface="Calibri"/>
              </a:rPr>
              <a:t> create-react-app &lt;</a:t>
            </a:r>
            <a:r>
              <a:rPr lang="en-US" dirty="0" err="1">
                <a:ea typeface="Calibri"/>
                <a:cs typeface="Calibri"/>
              </a:rPr>
              <a:t>myFirstProject</a:t>
            </a:r>
            <a:r>
              <a:rPr lang="en-US" dirty="0">
                <a:ea typeface="Calibri"/>
                <a:cs typeface="Calibri"/>
              </a:rPr>
              <a:t>&gt;</a:t>
            </a:r>
          </a:p>
          <a:p>
            <a:pPr lvl="1"/>
            <a:r>
              <a:rPr lang="en-US" dirty="0" err="1">
                <a:ea typeface="Calibri"/>
                <a:cs typeface="Calibri"/>
              </a:rPr>
              <a:t>npm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init</a:t>
            </a:r>
            <a:r>
              <a:rPr lang="en-US" dirty="0">
                <a:ea typeface="Calibri"/>
                <a:cs typeface="Calibri"/>
              </a:rPr>
              <a:t> react-app &lt;</a:t>
            </a:r>
            <a:r>
              <a:rPr lang="en-US" dirty="0" err="1">
                <a:ea typeface="Calibri"/>
                <a:cs typeface="Calibri"/>
              </a:rPr>
              <a:t>myFirstProject</a:t>
            </a:r>
            <a:r>
              <a:rPr lang="en-US" dirty="0">
                <a:ea typeface="Calibri"/>
                <a:cs typeface="Calibri"/>
              </a:rPr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E1BC1-FDD6-E067-F76C-8B072531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39B41-AFB9-8BF8-E4AF-3AB898E4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114809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AA0D-3EE4-518C-60F4-F4E4CB62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3354-FDD5-767E-5D63-E0B2DB9B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https://skillcrush.com/blog/what-is-react-js/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https://reactjs.org/docs/</a:t>
            </a:r>
            <a:endParaRPr lang="en-US" dirty="0">
              <a:ea typeface="Calibri"/>
              <a:cs typeface="Calibri"/>
              <a:hlinkClick r:id="rId3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62F02-4D07-2E84-FADE-87D38049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84E0D-A5E4-6D37-3794-9AD10C4E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7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E622-12AA-551D-2F33-06422A6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BD9E-D3DF-AADF-1B0E-6DFAE133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To Expect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What Is React?</a:t>
            </a:r>
          </a:p>
          <a:p>
            <a:r>
              <a:rPr lang="en-US" dirty="0"/>
              <a:t>Why Use React?</a:t>
            </a:r>
          </a:p>
          <a:p>
            <a:r>
              <a:rPr lang="en-US" dirty="0"/>
              <a:t>The JSX Extension</a:t>
            </a:r>
          </a:p>
          <a:p>
            <a:r>
              <a:rPr lang="en-US" dirty="0"/>
              <a:t>What Is The Virtual DOM?</a:t>
            </a:r>
          </a:p>
          <a:p>
            <a:r>
              <a:rPr lang="en-US" dirty="0"/>
              <a:t>What Are React Components?</a:t>
            </a:r>
          </a:p>
          <a:p>
            <a:r>
              <a:rPr lang="en-US" dirty="0"/>
              <a:t>What is React State?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What Are React Hooks?</a:t>
            </a:r>
          </a:p>
          <a:p>
            <a:r>
              <a:rPr lang="en-US" dirty="0"/>
              <a:t>When Should You Use React?</a:t>
            </a:r>
          </a:p>
          <a:p>
            <a:r>
              <a:rPr lang="en-US" dirty="0"/>
              <a:t>Installing React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881D4-43E1-0A89-DEC3-DB08A1EE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CC747-63AF-1BB2-7A8D-F81BED92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25616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48C1-972C-FB66-DB72-4E940D26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What To Expect?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DA93-C6D8-BC17-A8C5-EC12FD92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deck presents a simple overview of React, and some of its terminologies. It will present React to the best of my knowledge at the time of building this deck.</a:t>
            </a:r>
          </a:p>
          <a:p>
            <a:r>
              <a:rPr lang="en-US" dirty="0">
                <a:ea typeface="Calibri"/>
                <a:cs typeface="Calibri"/>
              </a:rPr>
              <a:t>A general understanding of: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React,</a:t>
            </a:r>
            <a:endParaRPr lang="en-US" dirty="0"/>
          </a:p>
          <a:p>
            <a:pPr lvl="1"/>
            <a:r>
              <a:rPr lang="en-US" dirty="0">
                <a:ea typeface="Calibri"/>
                <a:cs typeface="Calibri"/>
              </a:rPr>
              <a:t>JSX,</a:t>
            </a:r>
          </a:p>
          <a:p>
            <a:pPr lvl="1"/>
            <a:r>
              <a:rPr lang="en-US" dirty="0">
                <a:ea typeface="Calibri"/>
                <a:cs typeface="Calibri"/>
              </a:rPr>
              <a:t>Virtual DOM,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Props,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Components,</a:t>
            </a:r>
          </a:p>
          <a:p>
            <a:pPr lvl="1"/>
            <a:r>
              <a:rPr lang="en-US" dirty="0">
                <a:ea typeface="Calibri"/>
                <a:cs typeface="Calibri"/>
              </a:rPr>
              <a:t>Lifecycles,</a:t>
            </a:r>
          </a:p>
          <a:p>
            <a:pPr lvl="1"/>
            <a:r>
              <a:rPr lang="en-US" dirty="0">
                <a:ea typeface="Calibri"/>
                <a:cs typeface="Calibri"/>
              </a:rPr>
              <a:t>Hooks.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86D19-2E81-A31A-FE42-A61BB017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EB9C0-57C8-E80F-5983-A6588638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156506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975B-AC85-CE76-9F43-4082FF2F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Assumptions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514D-5842-EEB7-78FA-4512E625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An understanding of JavaScript and how it operates.</a:t>
            </a:r>
            <a:endParaRPr lang="en-US"/>
          </a:p>
          <a:p>
            <a:r>
              <a:rPr lang="en-US" dirty="0">
                <a:ea typeface="Calibri"/>
                <a:cs typeface="Calibri"/>
              </a:rPr>
              <a:t>An understanding of coding/development terminology.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2C5BA-430B-F07D-9513-DF33370A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B6EBC-D6AB-7938-B853-D2A7C1EA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405205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5CF6-DFD6-B628-2099-67E51ADF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What Is React?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8DD0-21F7-230A-0A91-9E1E1384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React, also known as React JS, is a JavaScript (JS) library used in front-end web development.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What is JavaScript?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A scripting language used to dynamically change webpages.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Functions such as refreshing a page, pressing a button and expecting a reaction, or adding text in a form, etc. are all tasks JS performs.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What is a JavaScript Library?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A JS library is a set of pre-written code that developers can import into their projects.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A developer will choose to import a library when they are working on repetitive tasks.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If you find yourself repeating similar functions in your code base, and other developers have written similar functions, there is likely a JS library out there you can import to reduce your workload.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React Native is the library you would use to build on iOS and Android devices. 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This helps create a seamless integration of code between Desktop, and mobile applications.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F9495-A785-FCC6-2CB5-B7FB2173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75C5C-F176-9E5E-12A7-377332CA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60233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AC38-6777-0E9A-1627-EFB36E33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Why Use React?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F32E-D60E-E747-D409-1EF59CBE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React is a library that helps developers build custom user interfaces (UI).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React is considered a front-end framework.</a:t>
            </a:r>
          </a:p>
          <a:p>
            <a:r>
              <a:rPr lang="en-US" dirty="0">
                <a:ea typeface="Calibri"/>
                <a:cs typeface="Calibri"/>
              </a:rPr>
              <a:t>Before React, developers were stuck building headers, menus, lists, and other front-end components by hand.</a:t>
            </a:r>
          </a:p>
          <a:p>
            <a:r>
              <a:rPr lang="en-US" dirty="0">
                <a:ea typeface="Calibri"/>
                <a:cs typeface="Calibri"/>
              </a:rPr>
              <a:t>Reusability of code: with the introduction of React, a component is imported and can be used an endless number of times. 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React defines its custom built functions as components.</a:t>
            </a:r>
          </a:p>
          <a:p>
            <a:r>
              <a:rPr lang="en-US" dirty="0">
                <a:ea typeface="Calibri"/>
                <a:cs typeface="Calibri"/>
              </a:rPr>
              <a:t>Key features: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The use of JSX,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The Virtual DOM.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3964C-07F3-86A9-609B-B50072F2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A9C48-746A-24E8-AEF0-236112C5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279787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C21A-6690-D2DD-D6C2-08308AB8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B496-2F23-3E1B-3CCF-7E306164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>
                <a:ea typeface="Calibri"/>
                <a:cs typeface="Calibri"/>
              </a:rPr>
              <a:t>JSX cannot be read by browsers.</a:t>
            </a:r>
          </a:p>
          <a:p>
            <a:r>
              <a:rPr lang="en-US">
                <a:ea typeface="Calibri"/>
                <a:cs typeface="Calibri"/>
              </a:rPr>
              <a:t>JSX is short for JavaScript Extension.</a:t>
            </a:r>
          </a:p>
          <a:p>
            <a:r>
              <a:rPr lang="en-US" dirty="0">
                <a:ea typeface="Calibri"/>
                <a:cs typeface="Calibri"/>
              </a:rPr>
              <a:t>The main extension for React files.</a:t>
            </a:r>
          </a:p>
          <a:p>
            <a:r>
              <a:rPr lang="en-US" dirty="0">
                <a:ea typeface="Calibri"/>
                <a:cs typeface="Calibri"/>
              </a:rPr>
              <a:t>Grants the ability for React to alter your DOM by using HTML-style code. JSX embeds converts React tags into </a:t>
            </a:r>
            <a:r>
              <a:rPr lang="en-US">
                <a:ea typeface="Calibri"/>
                <a:cs typeface="Calibri"/>
              </a:rPr>
              <a:t>HTML tags with embedded JavaScript.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JSX can be read by all of the current versions of browsers.</a:t>
            </a:r>
          </a:p>
          <a:p>
            <a:r>
              <a:rPr lang="en-US" dirty="0">
                <a:ea typeface="Calibri"/>
                <a:cs typeface="Calibri"/>
              </a:rPr>
              <a:t>JSX offers more than being a convenience factor to the developer, it allows React to create the Virtual DOM.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D2636-E156-1303-8B91-26314C34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91017-6407-94A0-5972-08C0D626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65827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ED94-85DF-D494-D365-48B28403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Is The Virtual DOM?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9890-E214-0A9A-3D77-45CB46D6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The virtual DOM is React's ability to update your webpage without the need to refresh.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DOM stands for Document Object Model. It is your display in the browser.</a:t>
            </a:r>
          </a:p>
          <a:p>
            <a:r>
              <a:rPr lang="en-US" dirty="0">
                <a:ea typeface="Calibri"/>
                <a:cs typeface="Calibri"/>
              </a:rPr>
              <a:t>Without the use of React, every change you make to your application would require a full refresh of your webpage.</a:t>
            </a:r>
          </a:p>
          <a:p>
            <a:r>
              <a:rPr lang="en-US" dirty="0">
                <a:ea typeface="Calibri"/>
                <a:cs typeface="Calibri"/>
              </a:rPr>
              <a:t>With the use of React, it can tell what elements of your DOM need to refresh and creates a Virtual DOM representing the elements to dynamically update your webpage without refreshing.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This can be simple functions like adding a comment to a blog post.</a:t>
            </a:r>
          </a:p>
          <a:p>
            <a:r>
              <a:rPr lang="en-US" dirty="0">
                <a:ea typeface="Calibri"/>
                <a:cs typeface="Calibri"/>
              </a:rPr>
              <a:t>This improves the efficiency of your program and uses less computing power.</a:t>
            </a:r>
          </a:p>
          <a:p>
            <a:pPr lvl="1"/>
            <a:endParaRPr lang="en-US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4A0B4-6F18-C8D9-3D65-EA0E6FDF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5C261-EA6A-0370-604F-BBA7EA97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</p:spTree>
    <p:extLst>
      <p:ext uri="{BB962C8B-B14F-4D97-AF65-F5344CB8AC3E}">
        <p14:creationId xmlns:p14="http://schemas.microsoft.com/office/powerpoint/2010/main" val="366823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0558-A721-1996-5775-6F98BC7F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What Are React Components?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78BA-D8A1-820F-67BE-4B8E0E9F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dirty="0">
                <a:ea typeface="Calibri"/>
                <a:cs typeface="Calibri"/>
              </a:rPr>
              <a:t>Components let you split up your UI into independent, reusable pieces.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The benefit to this is abstracting your code. You can work on one component without breaking others.</a:t>
            </a:r>
          </a:p>
          <a:p>
            <a:r>
              <a:rPr lang="en-US" dirty="0">
                <a:ea typeface="Calibri"/>
                <a:cs typeface="Calibri"/>
              </a:rPr>
              <a:t>Components in React are made from functions and classes.</a:t>
            </a:r>
          </a:p>
          <a:p>
            <a:r>
              <a:rPr lang="en-US" dirty="0">
                <a:ea typeface="Calibri"/>
                <a:cs typeface="Calibri"/>
              </a:rPr>
              <a:t>To React, functions and classes are equivalent.</a:t>
            </a:r>
          </a:p>
          <a:p>
            <a:r>
              <a:rPr lang="en-US" dirty="0">
                <a:ea typeface="Calibri"/>
                <a:cs typeface="Calibri"/>
              </a:rPr>
              <a:t>Function components: </a:t>
            </a:r>
          </a:p>
          <a:p>
            <a:pPr lvl="1"/>
            <a:endParaRPr lang="en-US" dirty="0">
              <a:latin typeface="Consolas"/>
              <a:ea typeface="Calibri"/>
              <a:cs typeface="Calibri"/>
            </a:endParaRPr>
          </a:p>
          <a:p>
            <a:pPr lvl="1"/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cs typeface="Calibri"/>
              </a:rPr>
              <a:t>Class components:</a:t>
            </a:r>
          </a:p>
          <a:p>
            <a:pPr lvl="1"/>
            <a:endParaRPr lang="en-US" dirty="0">
              <a:latin typeface="Consolas"/>
              <a:ea typeface="Calibri"/>
              <a:cs typeface="Calibri"/>
            </a:endParaRPr>
          </a:p>
          <a:p>
            <a:pPr lvl="1"/>
            <a:endParaRPr lang="en-US" dirty="0">
              <a:latin typeface="Consolas"/>
              <a:ea typeface="+mn-lt"/>
              <a:cs typeface="Calibri"/>
            </a:endParaRPr>
          </a:p>
          <a:p>
            <a:pPr lvl="1"/>
            <a:endParaRPr lang="en-US" dirty="0">
              <a:latin typeface="Consolas"/>
              <a:ea typeface="+mn-lt"/>
              <a:cs typeface="Calibri"/>
            </a:endParaRPr>
          </a:p>
          <a:p>
            <a:pPr lvl="1"/>
            <a:r>
              <a:rPr lang="en-US" dirty="0">
                <a:latin typeface="Consolas"/>
                <a:ea typeface="+mn-lt"/>
                <a:cs typeface="+mn-lt"/>
              </a:rPr>
              <a:t>Notice the render() in the class.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02E6B-4C65-A92C-3A12-B44AA60C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41498-6F10-6751-31D7-AEBE6B3C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React - https://jamilsinno.ca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98D58B7-3752-0DB2-B6B8-C252898E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2" y="3523157"/>
            <a:ext cx="3170663" cy="76376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7ED16F2-2F1C-BE04-ABD2-C6688C40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07" y="4575676"/>
            <a:ext cx="3161370" cy="9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84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Atlas</vt:lpstr>
      <vt:lpstr>React: A JavaScript Library</vt:lpstr>
      <vt:lpstr>Outline</vt:lpstr>
      <vt:lpstr>What To Expect?</vt:lpstr>
      <vt:lpstr>Assumptions</vt:lpstr>
      <vt:lpstr>What Is React?</vt:lpstr>
      <vt:lpstr>Why Use React?</vt:lpstr>
      <vt:lpstr>JSX</vt:lpstr>
      <vt:lpstr>What Is The Virtual DOM?</vt:lpstr>
      <vt:lpstr>What Are React Components?</vt:lpstr>
      <vt:lpstr>What Are React Components?</vt:lpstr>
      <vt:lpstr>What Is A React State?</vt:lpstr>
      <vt:lpstr>Forms</vt:lpstr>
      <vt:lpstr>What Are React Hooks?</vt:lpstr>
      <vt:lpstr>What Are React Hooks?</vt:lpstr>
      <vt:lpstr>How Do Hooks Work?</vt:lpstr>
      <vt:lpstr>When Should You Use React?</vt:lpstr>
      <vt:lpstr>Installing React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/>
  <cp:revision>467</cp:revision>
  <dcterms:created xsi:type="dcterms:W3CDTF">2022-08-29T16:40:22Z</dcterms:created>
  <dcterms:modified xsi:type="dcterms:W3CDTF">2022-10-17T15:46:08Z</dcterms:modified>
</cp:coreProperties>
</file>