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4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999-19FD-4626-B0B2-A9DE960EC060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D6A1-951C-40C1-A354-148864BC9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8956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999-19FD-4626-B0B2-A9DE960EC060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D6A1-951C-40C1-A354-148864BC9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753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999-19FD-4626-B0B2-A9DE960EC060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D6A1-951C-40C1-A354-148864BC9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61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999-19FD-4626-B0B2-A9DE960EC060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D6A1-951C-40C1-A354-148864BC9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323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999-19FD-4626-B0B2-A9DE960EC060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D6A1-951C-40C1-A354-148864BC9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364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999-19FD-4626-B0B2-A9DE960EC060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D6A1-951C-40C1-A354-148864BC9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156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999-19FD-4626-B0B2-A9DE960EC060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D6A1-951C-40C1-A354-148864BC9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27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999-19FD-4626-B0B2-A9DE960EC060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D6A1-951C-40C1-A354-148864BC9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17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999-19FD-4626-B0B2-A9DE960EC060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D6A1-951C-40C1-A354-148864BC9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503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999-19FD-4626-B0B2-A9DE960EC060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D6A1-951C-40C1-A354-148864BC9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234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6999-19FD-4626-B0B2-A9DE960EC060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8D6A1-951C-40C1-A354-148864BC9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58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96999-19FD-4626-B0B2-A9DE960EC060}" type="datetimeFigureOut">
              <a:rPr lang="zh-TW" altLang="en-US" smtClean="0"/>
              <a:t>2023/9/4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F8D6A1-951C-40C1-A354-148864BC99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60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00975" cy="26955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46758"/>
            <a:ext cx="8870914" cy="100581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70426"/>
            <a:ext cx="17969667" cy="574881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778631"/>
            <a:ext cx="6147095" cy="181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4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簡報</vt:lpstr>
    </vt:vector>
  </TitlesOfParts>
  <Company>中興工程顧問股份有限公司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許皓威</dc:creator>
  <cp:lastModifiedBy>許皓威</cp:lastModifiedBy>
  <cp:revision>1</cp:revision>
  <dcterms:created xsi:type="dcterms:W3CDTF">2023-09-04T06:35:19Z</dcterms:created>
  <dcterms:modified xsi:type="dcterms:W3CDTF">2023-09-04T06:39:06Z</dcterms:modified>
</cp:coreProperties>
</file>