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83" d="100"/>
          <a:sy n="83" d="100"/>
        </p:scale>
        <p:origin x="156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this system to do as it is supposed to, users need to be able to create and manage their reservations. The IT personnel need to be able to access the backend in case anything needs to be fixed or updated.</a:t>
            </a:r>
          </a:p>
          <a:p>
            <a:r>
              <a:rPr lang="en-US" baseline="0" dirty="0"/>
              <a:t>The nonfunctional requirements are different levels of user security, and for the system to run off webservices, such as the cloud.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are 4 main different actors that access the system are The Customer, The IT Personnel, The Secretary and The Boss. The Customer uses the system to create an account, and make reservations, view/cancel them and see test results. The Boss can Disable and Enable driver packages, they can make changes to user accounts and see recent reservations. Everything that a user should be able to do is accounted for from the ability to create reservations to delete user accounts.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users use case is being broken down. The steps are for creating accounts, making/modifying/canceling reservations and viewing test results. </a:t>
            </a:r>
            <a:r>
              <a:rPr lang="en-US" baseline="0" dirty="0" err="1"/>
              <a:t>DriverPass</a:t>
            </a:r>
            <a:r>
              <a:rPr lang="en-US" baseline="0" dirty="0"/>
              <a:t> needs its customers to be able to properly reserve drive tests and make any changes.</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There isn’t any additional security to this system. How the user account details are stored isn’t stated, same as security questions.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8/14/2022</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8/14/2022</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Seth Mascho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marR="0" lvl="0" indent="0">
              <a:lnSpc>
                <a:spcPct val="107000"/>
              </a:lnSpc>
              <a:spcBef>
                <a:spcPts val="0"/>
              </a:spcBef>
              <a:spcAft>
                <a:spcPts val="0"/>
              </a:spcAft>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Functioning requirements</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shall allow users to edit their reservation.</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latin typeface="Calibri" panose="020F0502020204030204" pitchFamily="34" charset="0"/>
                <a:ea typeface="Cambria" panose="02040503050406030204" pitchFamily="18" charset="0"/>
                <a:cs typeface="Calibri" panose="020F0502020204030204" pitchFamily="34" charset="0"/>
              </a:rPr>
              <a:t>The system shall allow IT personnel full access to the backend systems</a:t>
            </a:r>
          </a:p>
          <a:p>
            <a:pPr marL="342900" marR="0" lvl="0" indent="-342900">
              <a:lnSpc>
                <a:spcPct val="107000"/>
              </a:lnSpc>
              <a:spcBef>
                <a:spcPts val="0"/>
              </a:spcBef>
              <a:spcAft>
                <a:spcPts val="0"/>
              </a:spcAft>
              <a:buFont typeface="Symbol" panose="05050102010706020507" pitchFamily="18" charset="2"/>
              <a:buChar char=""/>
            </a:pPr>
            <a:endParaRPr lang="en-US" sz="1800" dirty="0">
              <a:solidFill>
                <a:srgbClr val="000000"/>
              </a:solidFill>
              <a:latin typeface="Calibri" panose="020F0502020204030204" pitchFamily="34" charset="0"/>
              <a:ea typeface="Cambria" panose="02040503050406030204" pitchFamily="18" charset="0"/>
              <a:cs typeface="Calibri" panose="020F0502020204030204" pitchFamily="34" charset="0"/>
            </a:endParaRPr>
          </a:p>
          <a:p>
            <a:pPr marL="0" marR="0" lvl="0" indent="0">
              <a:lnSpc>
                <a:spcPct val="107000"/>
              </a:lnSpc>
              <a:spcBef>
                <a:spcPts val="0"/>
              </a:spcBef>
              <a:spcAft>
                <a:spcPts val="0"/>
              </a:spcAft>
              <a:buNone/>
            </a:pPr>
            <a:r>
              <a:rPr lang="en-US" sz="1800" dirty="0">
                <a:solidFill>
                  <a:srgbClr val="000000"/>
                </a:solidFill>
                <a:latin typeface="Calibri" panose="020F0502020204030204" pitchFamily="34" charset="0"/>
                <a:ea typeface="Cambria" panose="02040503050406030204" pitchFamily="18" charset="0"/>
                <a:cs typeface="Calibri" panose="020F0502020204030204" pitchFamily="34" charset="0"/>
              </a:rPr>
              <a:t>Nonfunctioning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requirements</a:t>
            </a:r>
            <a:endParaRPr lang="en-US" sz="1800" dirty="0">
              <a:solidFill>
                <a:srgbClr val="000000"/>
              </a:solidFill>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latin typeface="Calibri" panose="020F0502020204030204" pitchFamily="34" charset="0"/>
                <a:ea typeface="Cambria" panose="02040503050406030204" pitchFamily="18" charset="0"/>
                <a:cs typeface="Calibri" panose="020F0502020204030204" pitchFamily="34" charset="0"/>
              </a:rPr>
              <a:t>Different levels of user authentication, customer, secretary, IT and boss.</a:t>
            </a:r>
          </a:p>
          <a:p>
            <a:pPr marL="342900" marR="0" lvl="0" indent="-342900">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18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Diagram&#10;&#10;Description automatically generated">
            <a:extLst>
              <a:ext uri="{FF2B5EF4-FFF2-40B4-BE49-F238E27FC236}">
                <a16:creationId xmlns:a16="http://schemas.microsoft.com/office/drawing/2014/main" id="{B726B1DD-2C47-A215-B8A1-9045AD6EF28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367271"/>
            <a:ext cx="5305425" cy="4099646"/>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Diagram&#10;&#10;Description automatically generated">
            <a:extLst>
              <a:ext uri="{FF2B5EF4-FFF2-40B4-BE49-F238E27FC236}">
                <a16:creationId xmlns:a16="http://schemas.microsoft.com/office/drawing/2014/main" id="{36C154A7-9479-7541-0B9B-6360232FD20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137784" y="801688"/>
            <a:ext cx="3212333"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There will be 4 levels of user security</a:t>
            </a:r>
          </a:p>
          <a:p>
            <a:pPr lvl="1"/>
            <a:r>
              <a:rPr lang="en-US" sz="2000" dirty="0">
                <a:solidFill>
                  <a:srgbClr val="000000"/>
                </a:solidFill>
              </a:rPr>
              <a:t>Customer</a:t>
            </a:r>
          </a:p>
          <a:p>
            <a:pPr lvl="1"/>
            <a:r>
              <a:rPr lang="en-US" sz="2000" dirty="0">
                <a:solidFill>
                  <a:srgbClr val="000000"/>
                </a:solidFill>
              </a:rPr>
              <a:t>Secretary</a:t>
            </a:r>
          </a:p>
          <a:p>
            <a:pPr lvl="1"/>
            <a:r>
              <a:rPr lang="en-US" sz="2000" dirty="0">
                <a:solidFill>
                  <a:srgbClr val="000000"/>
                </a:solidFill>
              </a:rPr>
              <a:t>IT</a:t>
            </a:r>
          </a:p>
          <a:p>
            <a:pPr lvl="1"/>
            <a:r>
              <a:rPr lang="en-US" sz="2000" dirty="0">
                <a:solidFill>
                  <a:srgbClr val="000000"/>
                </a:solidFill>
              </a:rPr>
              <a:t>Boss</a:t>
            </a:r>
            <a:endParaRPr sz="20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The system is incredibly simple, meaning it lacks a lot of quality-of-life improvements.</a:t>
            </a:r>
          </a:p>
          <a:p>
            <a:pPr lvl="1"/>
            <a:r>
              <a:rPr lang="en-US" sz="2000" dirty="0">
                <a:solidFill>
                  <a:srgbClr val="000000"/>
                </a:solidFill>
              </a:rPr>
              <a:t>Lack of additional security could mean user data is easily stolen.</a:t>
            </a:r>
          </a:p>
          <a:p>
            <a:pPr lvl="1"/>
            <a:r>
              <a:rPr lang="en-US" sz="2000" dirty="0">
                <a:solidFill>
                  <a:srgbClr val="000000"/>
                </a:solidFill>
              </a:rPr>
              <a:t>There aren’t any restrictions for passwords.</a:t>
            </a:r>
          </a:p>
          <a:p>
            <a:pPr lvl="1"/>
            <a:r>
              <a:rPr lang="en-US" sz="2000" dirty="0">
                <a:solidFill>
                  <a:srgbClr val="000000"/>
                </a:solidFill>
              </a:rPr>
              <a:t>Everything seems to be updated by the workers of </a:t>
            </a:r>
            <a:r>
              <a:rPr lang="en-US" sz="2000" dirty="0" err="1">
                <a:solidFill>
                  <a:srgbClr val="000000"/>
                </a:solidFill>
              </a:rPr>
              <a:t>DriverPass</a:t>
            </a:r>
            <a:r>
              <a:rPr lang="en-US" sz="2000" dirty="0">
                <a:solidFill>
                  <a:srgbClr val="000000"/>
                </a:solidFill>
              </a:rPr>
              <a:t>.</a:t>
            </a:r>
            <a:endParaRPr sz="20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1440</TotalTime>
  <Words>356</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seth mascho</cp:lastModifiedBy>
  <cp:revision>23</cp:revision>
  <dcterms:created xsi:type="dcterms:W3CDTF">2019-10-14T02:36:52Z</dcterms:created>
  <dcterms:modified xsi:type="dcterms:W3CDTF">2022-08-15T04:47:11Z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