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3F84A3-E3B5-43DD-A926-C2C25170476E}" v="415" dt="2019-10-02T08:28:21.211"/>
    <p1510:client id="{3F57AE7C-037C-46F5-BB39-8B8D49002AB9}" v="473" dt="2019-10-03T04:19:59.618"/>
    <p1510:client id="{611A6355-3029-4E7E-8A54-235E02B4C81B}" v="3628" dt="2019-10-02T05:37:01.588"/>
    <p1510:client id="{82D4402D-6AB4-46A7-9AA5-C134CB625657}" v="617" dt="2019-10-02T08:22:19.546"/>
    <p1510:client id="{D80B1F36-616B-429A-85AF-1FFCF931447E}" v="477" dt="2019-10-02T07:10:24.3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16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1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9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33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47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5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50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5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8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0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4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89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95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28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간단한 자바 게임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ko-KR" altLang="en-US" dirty="0">
                <a:ea typeface="맑은 고딕"/>
              </a:rPr>
              <a:t>코리아 IT 아카데미</a:t>
            </a:r>
          </a:p>
          <a:p>
            <a:pPr algn="r"/>
            <a:r>
              <a:rPr lang="ko-KR" altLang="en-US" dirty="0" err="1">
                <a:ea typeface="맑은 고딕"/>
              </a:rPr>
              <a:t>김현승</a:t>
            </a: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9F325-8C97-4AD3-8A4C-5F189C90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CDD252-1525-4846-BC03-51299EC9C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1 개요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2 클래스 종류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3 클래스 관계도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4 개발 환경</a:t>
            </a:r>
          </a:p>
        </p:txBody>
      </p:sp>
    </p:spTree>
    <p:extLst>
      <p:ext uri="{BB962C8B-B14F-4D97-AF65-F5344CB8AC3E}">
        <p14:creationId xmlns:p14="http://schemas.microsoft.com/office/powerpoint/2010/main" val="212645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A744A-B9D7-4D4B-8EDF-D7ACF21A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1. 개요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EEDD4C-7F3B-4EA5-8239-DCE7BE755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간단 게임 3가지 선정 </a:t>
            </a:r>
          </a:p>
          <a:p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1번째 게임은 컴퓨터와 가위, 바위, 보 입니다.</a:t>
            </a:r>
          </a:p>
          <a:p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2번째 게임은 도둑 잡기 게임입니다.</a:t>
            </a: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3번째 게임은 </a:t>
            </a:r>
            <a:r>
              <a:rPr lang="ko-KR" altLang="en-US" dirty="0" err="1">
                <a:ea typeface="맑은 고딕"/>
              </a:rPr>
              <a:t>Up&amp;Down</a:t>
            </a:r>
            <a:r>
              <a:rPr lang="ko-KR" altLang="en-US" dirty="0">
                <a:ea typeface="맑은 고딕"/>
              </a:rPr>
              <a:t> 게임입니다.</a:t>
            </a:r>
          </a:p>
        </p:txBody>
      </p:sp>
    </p:spTree>
    <p:extLst>
      <p:ext uri="{BB962C8B-B14F-4D97-AF65-F5344CB8AC3E}">
        <p14:creationId xmlns:p14="http://schemas.microsoft.com/office/powerpoint/2010/main" val="249470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C4029-C6C7-4598-9758-9EDB0A3F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2. 클래스 종류(1)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95ECA-3A11-4C46-88B2-75496EBBA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메인 클래스에서  메뉴 만들기</a:t>
            </a:r>
            <a:endParaRPr lang="ko-KR" altLang="en-US" dirty="0">
              <a:ea typeface="맑은 고딕" panose="020B0503020000020004" pitchFamily="34" charset="-127"/>
            </a:endParaRPr>
          </a:p>
          <a:p>
            <a:endParaRPr lang="ko-KR" altLang="en-US" dirty="0">
              <a:ea typeface="맑은 고딕" panose="020B0503020000020004" pitchFamily="34" charset="-127"/>
            </a:endParaRPr>
          </a:p>
          <a:p>
            <a:pPr lvl="1"/>
            <a:r>
              <a:rPr lang="ko-KR" altLang="en-US" dirty="0">
                <a:ea typeface="맑은 고딕"/>
              </a:rPr>
              <a:t>1번 선택 시 컴퓨터와 가위, 바위, 보 게임 시작 합니다</a:t>
            </a:r>
          </a:p>
          <a:p>
            <a:pPr lvl="1"/>
            <a:endParaRPr lang="ko-KR" altLang="en-US" dirty="0">
              <a:ea typeface="맑은 고딕" panose="020B0503020000020004" pitchFamily="34" charset="-127"/>
            </a:endParaRPr>
          </a:p>
          <a:p>
            <a:pPr lvl="1"/>
            <a:r>
              <a:rPr lang="ko-KR" altLang="en-US" dirty="0">
                <a:ea typeface="맑은 고딕"/>
              </a:rPr>
              <a:t>2번 선택 시 도둑 잡기 게임 시작 합니다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 lvl="1"/>
            <a:endParaRPr lang="ko-KR" altLang="en-US" dirty="0">
              <a:ea typeface="맑은 고딕" panose="020B0503020000020004" pitchFamily="34" charset="-127"/>
            </a:endParaRPr>
          </a:p>
          <a:p>
            <a:pPr lvl="1"/>
            <a:r>
              <a:rPr lang="ko-KR" altLang="en-US" dirty="0">
                <a:ea typeface="맑은 고딕"/>
              </a:rPr>
              <a:t>3번 선택 시 </a:t>
            </a:r>
            <a:r>
              <a:rPr lang="ko-KR" altLang="en-US" dirty="0" err="1">
                <a:ea typeface="맑은 고딕"/>
              </a:rPr>
              <a:t>Up</a:t>
            </a:r>
            <a:r>
              <a:rPr lang="ko-KR" altLang="en-US" dirty="0">
                <a:ea typeface="맑은 고딕"/>
              </a:rPr>
              <a:t> &amp; </a:t>
            </a:r>
            <a:r>
              <a:rPr lang="ko-KR" altLang="en-US" dirty="0" err="1">
                <a:ea typeface="맑은 고딕"/>
              </a:rPr>
              <a:t>Down</a:t>
            </a:r>
            <a:r>
              <a:rPr lang="ko-KR" altLang="en-US" dirty="0">
                <a:ea typeface="맑은 고딕"/>
              </a:rPr>
              <a:t> 게임 시작 합니다.</a:t>
            </a:r>
            <a:endParaRPr lang="ko-KR" altLang="en-US" dirty="0"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01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C4029-C6C7-4598-9758-9EDB0A3F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2. 클래스 종류(2)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95ECA-3A11-4C46-88B2-75496EBBA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54" y="2064633"/>
            <a:ext cx="10572090" cy="459995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 altLang="en-US" dirty="0">
                <a:ea typeface="맑은 고딕"/>
              </a:rPr>
              <a:t>1번 메뉴 선택하여 컴퓨터와 가위, 바위, 보 게임 </a:t>
            </a:r>
          </a:p>
          <a:p>
            <a:endParaRPr lang="ko-KR" altLang="en-US" dirty="0">
              <a:ea typeface="맑은 고딕" panose="020B0503020000020004" pitchFamily="34" charset="-127"/>
            </a:endParaRPr>
          </a:p>
          <a:p>
            <a:pPr lvl="1"/>
            <a:r>
              <a:rPr lang="ko-KR" altLang="en-US" dirty="0">
                <a:ea typeface="맑은 고딕"/>
              </a:rPr>
              <a:t>컴퓨터 클래스 생성</a:t>
            </a:r>
          </a:p>
          <a:p>
            <a:pPr lvl="2"/>
            <a:r>
              <a:rPr lang="ko-KR" altLang="en-US" dirty="0">
                <a:ea typeface="맑은 고딕"/>
              </a:rPr>
              <a:t>필드 가위, 바위, 보 배열  생성</a:t>
            </a:r>
          </a:p>
          <a:p>
            <a:pPr lvl="2"/>
            <a:r>
              <a:rPr lang="ko-KR" altLang="en-US" dirty="0">
                <a:ea typeface="맑은 고딕"/>
              </a:rPr>
              <a:t>배열을 랜덤을 받아 올 변수 생성</a:t>
            </a:r>
          </a:p>
          <a:p>
            <a:pPr lvl="2"/>
            <a:r>
              <a:rPr lang="ko-KR" altLang="en-US" dirty="0">
                <a:ea typeface="맑은 고딕"/>
              </a:rPr>
              <a:t>배열을 담을 문자열 생성</a:t>
            </a:r>
          </a:p>
          <a:p>
            <a:pPr lvl="2"/>
            <a:r>
              <a:rPr lang="ko-KR" altLang="en-US" dirty="0">
                <a:ea typeface="맑은 고딕"/>
              </a:rPr>
              <a:t>각 필드를 담을 생성자와 설정자 생성</a:t>
            </a:r>
          </a:p>
          <a:p>
            <a:pPr lvl="1"/>
            <a:r>
              <a:rPr lang="ko-KR" altLang="en-US" dirty="0">
                <a:ea typeface="맑은 고딕"/>
              </a:rPr>
              <a:t>사용자 클래스 생성</a:t>
            </a:r>
          </a:p>
          <a:p>
            <a:pPr lvl="2"/>
            <a:r>
              <a:rPr lang="ko-KR" altLang="en-US" dirty="0">
                <a:ea typeface="맑은 고딕"/>
              </a:rPr>
              <a:t>필드 가위, 바위, 보 입력할 수 있는 </a:t>
            </a:r>
            <a:r>
              <a:rPr lang="ko-KR" altLang="en-US" dirty="0" err="1">
                <a:ea typeface="맑은 고딕"/>
              </a:rPr>
              <a:t>user</a:t>
            </a:r>
            <a:r>
              <a:rPr lang="ko-KR" altLang="en-US" dirty="0">
                <a:ea typeface="맑은 고딕"/>
              </a:rPr>
              <a:t> 객체 생성 (</a:t>
            </a:r>
            <a:r>
              <a:rPr lang="ko-KR" altLang="en-US" dirty="0" err="1">
                <a:ea typeface="맑은 고딕"/>
              </a:rPr>
              <a:t>static</a:t>
            </a:r>
            <a:r>
              <a:rPr lang="ko-KR" altLang="en-US" dirty="0">
                <a:ea typeface="맑은 고딕"/>
              </a:rPr>
              <a:t> 이용)</a:t>
            </a:r>
          </a:p>
          <a:p>
            <a:pPr lvl="2"/>
            <a:r>
              <a:rPr lang="ko-KR" altLang="en-US" dirty="0">
                <a:ea typeface="맑은 고딕"/>
              </a:rPr>
              <a:t>각 필드를 담을 생성자와 설정자 생성 </a:t>
            </a:r>
          </a:p>
          <a:p>
            <a:pPr lvl="2"/>
            <a:r>
              <a:rPr lang="ko-KR" altLang="en-US" sz="1200" dirty="0">
                <a:ea typeface="맑은 고딕"/>
              </a:rPr>
              <a:t>생성자에서 두 클래스를 비교 하여 나타내기 </a:t>
            </a:r>
          </a:p>
          <a:p>
            <a:pPr lvl="2"/>
            <a:endParaRPr lang="ko-KR" altLang="en-US" sz="1200" dirty="0">
              <a:ea typeface="맑은 고딕"/>
              <a:cs typeface="+mn-lt"/>
            </a:endParaRPr>
          </a:p>
          <a:p>
            <a:pPr lvl="1"/>
            <a:r>
              <a:rPr lang="ko-KR" sz="1400" dirty="0">
                <a:ea typeface="+mn-lt"/>
                <a:cs typeface="+mn-lt"/>
              </a:rPr>
              <a:t>두 클래스 비교 하여 이기면 사용자 승리, 지면 컴퓨터 승리, 비기면 동점으로 이용 </a:t>
            </a:r>
          </a:p>
          <a:p>
            <a:pPr marL="457200" lvl="1" indent="0">
              <a:buNone/>
            </a:pPr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만약 종료하고 싶으면 </a:t>
            </a:r>
            <a:r>
              <a:rPr lang="ko-KR" altLang="en-US" dirty="0" err="1">
                <a:ea typeface="맑은 고딕"/>
              </a:rPr>
              <a:t>stop</a:t>
            </a:r>
            <a:r>
              <a:rPr lang="ko-KR" altLang="en-US" dirty="0">
                <a:ea typeface="맑은 고딕"/>
              </a:rPr>
              <a:t> 입력하여 종료</a:t>
            </a:r>
          </a:p>
        </p:txBody>
      </p:sp>
    </p:spTree>
    <p:extLst>
      <p:ext uri="{BB962C8B-B14F-4D97-AF65-F5344CB8AC3E}">
        <p14:creationId xmlns:p14="http://schemas.microsoft.com/office/powerpoint/2010/main" val="136364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C4029-C6C7-4598-9758-9EDB0A3F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2. 클래스 종류(3)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95ECA-3A11-4C46-88B2-75496EBBA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748" y="2222287"/>
            <a:ext cx="10572502" cy="43626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2번 메뉴 선택하여 도둑잡기 게임 하기</a:t>
            </a:r>
            <a:endParaRPr lang="ko-KR" dirty="0"/>
          </a:p>
          <a:p>
            <a:pPr lvl="1"/>
            <a:r>
              <a:rPr lang="ko-KR" altLang="en-US" dirty="0">
                <a:ea typeface="맑은 고딕"/>
              </a:rPr>
              <a:t>경찰클래스 생성</a:t>
            </a:r>
          </a:p>
          <a:p>
            <a:pPr lvl="2"/>
            <a:r>
              <a:rPr lang="ko-KR" altLang="en-US" dirty="0">
                <a:ea typeface="맑은 고딕"/>
              </a:rPr>
              <a:t>상하좌우 입력 받아서 움직이게 설정</a:t>
            </a:r>
          </a:p>
          <a:p>
            <a:pPr lvl="2"/>
            <a:r>
              <a:rPr lang="ko-KR" altLang="en-US" dirty="0">
                <a:ea typeface="맑은 고딕"/>
              </a:rPr>
              <a:t>추상 클래스 상속 받아서 움직이는 메소드와  게임 모양 메소드 재정의</a:t>
            </a:r>
          </a:p>
          <a:p>
            <a:pPr lvl="1"/>
            <a:r>
              <a:rPr lang="ko-KR" altLang="en-US" dirty="0">
                <a:ea typeface="맑은 고딕"/>
              </a:rPr>
              <a:t>도둑 클래스 생성</a:t>
            </a:r>
          </a:p>
          <a:p>
            <a:pPr lvl="2"/>
            <a:r>
              <a:rPr lang="ko-KR" altLang="en-US" dirty="0">
                <a:ea typeface="맑은 고딕"/>
              </a:rPr>
              <a:t>경찰 클래스에서 상하좌우 중 하나 입력 받아서 도둑에서는 랜덤으로 상하좌우 움직이는 메소드 재정의</a:t>
            </a:r>
          </a:p>
          <a:p>
            <a:pPr lvl="2"/>
            <a:r>
              <a:rPr lang="ko-KR" altLang="en-US" dirty="0">
                <a:ea typeface="맑은 고딕"/>
              </a:rPr>
              <a:t>게임 모양 재정의</a:t>
            </a:r>
          </a:p>
          <a:p>
            <a:pPr lvl="1"/>
            <a:r>
              <a:rPr lang="ko-KR" altLang="en-US" dirty="0">
                <a:ea typeface="맑은 고딕"/>
              </a:rPr>
              <a:t>추상 클래스 생성</a:t>
            </a:r>
          </a:p>
          <a:p>
            <a:pPr lvl="2"/>
            <a:r>
              <a:rPr lang="ko-KR" altLang="en-US" dirty="0">
                <a:ea typeface="맑은 고딕"/>
              </a:rPr>
              <a:t>게임을 움직이는게 하는 메소드 정의</a:t>
            </a:r>
          </a:p>
          <a:p>
            <a:pPr lvl="2"/>
            <a:r>
              <a:rPr lang="ko-KR" altLang="en-US" dirty="0">
                <a:ea typeface="맑은 고딕"/>
              </a:rPr>
              <a:t>게임 모양 메소드 정의</a:t>
            </a:r>
          </a:p>
          <a:p>
            <a:pPr lvl="2"/>
            <a:r>
              <a:rPr lang="ko-KR" altLang="en-US" dirty="0">
                <a:ea typeface="맑은 고딕"/>
              </a:rPr>
              <a:t>두 클래스가 만나면 경찰이 이기는게 되는 게임</a:t>
            </a: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7393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C4029-C6C7-4598-9758-9EDB0A3F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2. 클래스 종류(4)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95ECA-3A11-4C46-88B2-75496EBBA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748" y="2222287"/>
            <a:ext cx="10572502" cy="43447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3번 메뉴 선택하여 </a:t>
            </a:r>
            <a:r>
              <a:rPr lang="ko-KR" altLang="en-US" dirty="0" err="1">
                <a:ea typeface="맑은 고딕"/>
              </a:rPr>
              <a:t>Up&amp;Down게임</a:t>
            </a:r>
            <a:r>
              <a:rPr lang="ko-KR" altLang="en-US" dirty="0">
                <a:ea typeface="맑은 고딕"/>
              </a:rPr>
              <a:t> 하기</a:t>
            </a:r>
            <a:endParaRPr lang="ko-KR" dirty="0"/>
          </a:p>
          <a:p>
            <a:pPr lvl="1"/>
            <a:r>
              <a:rPr lang="ko-KR" altLang="en-US" dirty="0" err="1">
                <a:ea typeface="맑은 고딕"/>
              </a:rPr>
              <a:t>Up&amp;Down</a:t>
            </a:r>
            <a:r>
              <a:rPr lang="ko-KR" altLang="en-US" dirty="0">
                <a:ea typeface="맑은 고딕"/>
              </a:rPr>
              <a:t> 인터페이스 지정</a:t>
            </a:r>
          </a:p>
          <a:p>
            <a:pPr lvl="1"/>
            <a:r>
              <a:rPr lang="ko-KR" altLang="en-US" dirty="0" err="1">
                <a:ea typeface="맑은 고딕"/>
              </a:rPr>
              <a:t>Up&amp;Down</a:t>
            </a:r>
            <a:r>
              <a:rPr lang="ko-KR" altLang="en-US" dirty="0">
                <a:ea typeface="맑은 고딕"/>
              </a:rPr>
              <a:t> 클래스 생성</a:t>
            </a:r>
          </a:p>
          <a:p>
            <a:pPr lvl="2"/>
            <a:r>
              <a:rPr lang="ko-KR" altLang="en-US" dirty="0">
                <a:ea typeface="맑은 고딕"/>
              </a:rPr>
              <a:t>필드: 최소값/최대값/ </a:t>
            </a:r>
            <a:r>
              <a:rPr lang="ko-KR" altLang="en-US" dirty="0" err="1">
                <a:ea typeface="맑은 고딕"/>
              </a:rPr>
              <a:t>입력값</a:t>
            </a:r>
            <a:r>
              <a:rPr lang="ko-KR" altLang="en-US" dirty="0">
                <a:ea typeface="맑은 고딕"/>
              </a:rPr>
              <a:t>/ 랜덤 값</a:t>
            </a:r>
          </a:p>
          <a:p>
            <a:pPr lvl="2"/>
            <a:r>
              <a:rPr lang="ko-KR" altLang="en-US" dirty="0">
                <a:ea typeface="맑은 고딕"/>
              </a:rPr>
              <a:t>클래스 설정자 생성, </a:t>
            </a:r>
            <a:r>
              <a:rPr lang="ko-KR" altLang="en-US" dirty="0" err="1">
                <a:ea typeface="맑은 고딕"/>
              </a:rPr>
              <a:t>play</a:t>
            </a:r>
            <a:r>
              <a:rPr lang="ko-KR" altLang="en-US" dirty="0">
                <a:ea typeface="맑은 고딕"/>
              </a:rPr>
              <a:t> 메소드 구현</a:t>
            </a:r>
          </a:p>
          <a:p>
            <a:pPr lvl="2"/>
            <a:r>
              <a:rPr lang="ko-KR" altLang="en-US" dirty="0">
                <a:ea typeface="맑은 고딕"/>
              </a:rPr>
              <a:t>인터페이스 기능 불러와서 메소드 구현</a:t>
            </a:r>
          </a:p>
          <a:p>
            <a:pPr lvl="2"/>
            <a:r>
              <a:rPr lang="ko-KR" altLang="en-US" dirty="0">
                <a:ea typeface="맑은 고딕"/>
              </a:rPr>
              <a:t>게임에서 값이 맞으면 종료 문구 나오게 하기 </a:t>
            </a:r>
          </a:p>
          <a:p>
            <a:pPr lvl="2"/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메인에서 값을 설정하여 게임 진행 하기</a:t>
            </a:r>
          </a:p>
          <a:p>
            <a:pPr lvl="1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929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B63CE-64F6-4ED7-9AF3-7AE935811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3. 클래스 관계도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841E777-AACB-4885-B9E0-4E6F31148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556129"/>
              </p:ext>
            </p:extLst>
          </p:nvPr>
        </p:nvGraphicFramePr>
        <p:xfrm>
          <a:off x="3938752" y="2193487"/>
          <a:ext cx="2550032" cy="185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032">
                  <a:extLst>
                    <a:ext uri="{9D8B030D-6E8A-4147-A177-3AD203B41FA5}">
                      <a16:colId xmlns:a16="http://schemas.microsoft.com/office/drawing/2014/main" val="923493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Main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871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1. 가위, 바위, 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21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2. 도둑 잡기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73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3. </a:t>
                      </a:r>
                      <a:r>
                        <a:rPr lang="ko-KR" altLang="en-US" dirty="0" err="1"/>
                        <a:t>Up&amp;Down</a:t>
                      </a:r>
                      <a:r>
                        <a:rPr lang="ko-KR" altLang="en-US" dirty="0"/>
                        <a:t> 게임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12723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4. 종료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074175"/>
                  </a:ext>
                </a:extLst>
              </a:tr>
            </a:tbl>
          </a:graphicData>
        </a:graphic>
      </p:graphicFrame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DAEF10E5-2FBF-46E7-A7F2-4F6FED2FED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128899"/>
              </p:ext>
            </p:extLst>
          </p:nvPr>
        </p:nvGraphicFramePr>
        <p:xfrm>
          <a:off x="219842" y="2337128"/>
          <a:ext cx="25500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032">
                  <a:extLst>
                    <a:ext uri="{9D8B030D-6E8A-4147-A177-3AD203B41FA5}">
                      <a16:colId xmlns:a16="http://schemas.microsoft.com/office/drawing/2014/main" val="923493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가위,바위,보</a:t>
                      </a:r>
                      <a:r>
                        <a:rPr lang="ko-KR" altLang="en-US" dirty="0"/>
                        <a:t> 게임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871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1. 컴퓨터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21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2. 사용자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734230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5D826747-9DDD-46F5-B938-E25F101C28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6098109"/>
              </p:ext>
            </p:extLst>
          </p:nvPr>
        </p:nvGraphicFramePr>
        <p:xfrm>
          <a:off x="8470462" y="4500509"/>
          <a:ext cx="25500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032">
                  <a:extLst>
                    <a:ext uri="{9D8B030D-6E8A-4147-A177-3AD203B41FA5}">
                      <a16:colId xmlns:a16="http://schemas.microsoft.com/office/drawing/2014/main" val="923493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 도둑잡기 게임</a:t>
                      </a:r>
                      <a:endParaRPr lang="ko-KR" alt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871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1. 경찰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21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2. 도둑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734230"/>
                  </a:ext>
                </a:extLst>
              </a:tr>
            </a:tbl>
          </a:graphicData>
        </a:graphic>
      </p:graphicFrame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E0A2384E-CC58-4809-B303-7338917663DB}"/>
              </a:ext>
            </a:extLst>
          </p:cNvPr>
          <p:cNvCxnSpPr/>
          <p:nvPr/>
        </p:nvCxnSpPr>
        <p:spPr>
          <a:xfrm flipH="1" flipV="1">
            <a:off x="2769478" y="2441028"/>
            <a:ext cx="1187666" cy="27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D20CB5C-EFE9-490A-A055-9121002BC372}"/>
              </a:ext>
            </a:extLst>
          </p:cNvPr>
          <p:cNvCxnSpPr>
            <a:cxnSpLocks/>
          </p:cNvCxnSpPr>
          <p:nvPr/>
        </p:nvCxnSpPr>
        <p:spPr>
          <a:xfrm>
            <a:off x="6488385" y="3111937"/>
            <a:ext cx="2026744" cy="19566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B43D17D4-61F8-44B9-8BF4-F6CDE7F29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025560"/>
              </p:ext>
            </p:extLst>
          </p:nvPr>
        </p:nvGraphicFramePr>
        <p:xfrm>
          <a:off x="7838965" y="2119586"/>
          <a:ext cx="372496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4969">
                  <a:extLst>
                    <a:ext uri="{9D8B030D-6E8A-4147-A177-3AD203B41FA5}">
                      <a16:colId xmlns:a16="http://schemas.microsoft.com/office/drawing/2014/main" val="2364159719"/>
                    </a:ext>
                  </a:extLst>
                </a:gridCol>
              </a:tblGrid>
              <a:tr h="3591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인터페이스 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734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1. 위치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38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2. </a:t>
                      </a:r>
                      <a:r>
                        <a:rPr lang="ko-KR" altLang="en-US" dirty="0" err="1"/>
                        <a:t>move</a:t>
                      </a:r>
                      <a:r>
                        <a:rPr lang="ko-KR" altLang="en-US" dirty="0"/>
                        <a:t>( ), 두 클래스 비교 메소드,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924816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F208ABD-0111-4977-A553-679EB6C79932}"/>
              </a:ext>
            </a:extLst>
          </p:cNvPr>
          <p:cNvCxnSpPr/>
          <p:nvPr/>
        </p:nvCxnSpPr>
        <p:spPr>
          <a:xfrm>
            <a:off x="9641489" y="3217040"/>
            <a:ext cx="38538" cy="129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F47618B5-9B35-4C10-A9A6-7EA999F71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915889"/>
              </p:ext>
            </p:extLst>
          </p:nvPr>
        </p:nvGraphicFramePr>
        <p:xfrm>
          <a:off x="189887" y="4768859"/>
          <a:ext cx="2752095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2095">
                  <a:extLst>
                    <a:ext uri="{9D8B030D-6E8A-4147-A177-3AD203B41FA5}">
                      <a16:colId xmlns:a16="http://schemas.microsoft.com/office/drawing/2014/main" val="3022520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Up&amp;Down</a:t>
                      </a:r>
                      <a:r>
                        <a:rPr lang="ko-KR" altLang="en-US" dirty="0"/>
                        <a:t> 게임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620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1.UpnDown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56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2. </a:t>
                      </a:r>
                      <a:r>
                        <a:rPr lang="ko-KR" altLang="en-US" dirty="0" err="1"/>
                        <a:t>UpnDown</a:t>
                      </a:r>
                      <a:r>
                        <a:rPr lang="ko-KR" altLang="en-US" dirty="0"/>
                        <a:t> 설정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533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3. </a:t>
                      </a:r>
                      <a:r>
                        <a:rPr lang="ko-KR" altLang="en-US" dirty="0" err="1"/>
                        <a:t>play</a:t>
                      </a:r>
                      <a:r>
                        <a:rPr lang="ko-KR" altLang="en-US" dirty="0"/>
                        <a:t> 메소드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6826"/>
                  </a:ext>
                </a:extLst>
              </a:tr>
            </a:tbl>
          </a:graphicData>
        </a:graphic>
      </p:graphicFrame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A71EC3A1-8A77-4B06-B70E-3190D33EC1E4}"/>
              </a:ext>
            </a:extLst>
          </p:cNvPr>
          <p:cNvCxnSpPr/>
          <p:nvPr/>
        </p:nvCxnSpPr>
        <p:spPr>
          <a:xfrm flipH="1">
            <a:off x="2935891" y="3479800"/>
            <a:ext cx="1021254" cy="1466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12">
            <a:extLst>
              <a:ext uri="{FF2B5EF4-FFF2-40B4-BE49-F238E27FC236}">
                <a16:creationId xmlns:a16="http://schemas.microsoft.com/office/drawing/2014/main" id="{70D1D162-47AB-4B0F-BA6B-1466D2352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134367"/>
              </p:ext>
            </p:extLst>
          </p:nvPr>
        </p:nvGraphicFramePr>
        <p:xfrm>
          <a:off x="3938577" y="5136720"/>
          <a:ext cx="2883565" cy="1112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3565">
                  <a:extLst>
                    <a:ext uri="{9D8B030D-6E8A-4147-A177-3AD203B41FA5}">
                      <a16:colId xmlns:a16="http://schemas.microsoft.com/office/drawing/2014/main" val="1799859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Up&amp;Down</a:t>
                      </a:r>
                      <a:r>
                        <a:rPr lang="ko-KR" altLang="en-US" dirty="0"/>
                        <a:t> 인터페이스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776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1. </a:t>
                      </a:r>
                      <a:r>
                        <a:rPr lang="ko-KR" altLang="en-US" dirty="0" err="1"/>
                        <a:t>Up</a:t>
                      </a:r>
                      <a:r>
                        <a:rPr lang="ko-KR" altLang="en-US" dirty="0"/>
                        <a:t> 메소드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03357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2 </a:t>
                      </a:r>
                      <a:r>
                        <a:rPr lang="ko-KR" altLang="en-US" dirty="0" err="1"/>
                        <a:t>Down</a:t>
                      </a:r>
                      <a:r>
                        <a:rPr lang="ko-KR" altLang="en-US" dirty="0"/>
                        <a:t> 메소드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692528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D51A031-7687-4239-992E-3C293ECE02A9}"/>
              </a:ext>
            </a:extLst>
          </p:cNvPr>
          <p:cNvCxnSpPr/>
          <p:nvPr/>
        </p:nvCxnSpPr>
        <p:spPr>
          <a:xfrm flipH="1" flipV="1">
            <a:off x="2792468" y="5310570"/>
            <a:ext cx="1213945" cy="6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036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3E3FA-C7CF-4759-A575-E8DE4A334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4. 개발 환경</a:t>
            </a:r>
            <a:endParaRPr lang="ko-KR" altLang="en-US" dirty="0"/>
          </a:p>
        </p:txBody>
      </p:sp>
      <p:pic>
        <p:nvPicPr>
          <p:cNvPr id="4" name="그림 4" descr="클립아트이(가) 표시된 사진&#10;&#10;매우 높은 신뢰도로 생성된 설명">
            <a:extLst>
              <a:ext uri="{FF2B5EF4-FFF2-40B4-BE49-F238E27FC236}">
                <a16:creationId xmlns:a16="http://schemas.microsoft.com/office/drawing/2014/main" id="{081615AC-C9FC-41CF-9983-E45D7B31B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262" y="2362051"/>
            <a:ext cx="2743200" cy="1566544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2D10DFEF-E8D3-4001-8980-442078CC4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331" y="2196352"/>
            <a:ext cx="2199714" cy="17122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B6B51C-7EA6-43C1-A9B6-422DC7939E4D}"/>
              </a:ext>
            </a:extLst>
          </p:cNvPr>
          <p:cNvSpPr txBox="1"/>
          <p:nvPr/>
        </p:nvSpPr>
        <p:spPr>
          <a:xfrm>
            <a:off x="1282262" y="39799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개발 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2D736-5F16-41A7-A9B7-8CF6D7B8BAF2}"/>
              </a:ext>
            </a:extLst>
          </p:cNvPr>
          <p:cNvSpPr txBox="1"/>
          <p:nvPr/>
        </p:nvSpPr>
        <p:spPr>
          <a:xfrm>
            <a:off x="7106744" y="41726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실행 프로그램</a:t>
            </a:r>
          </a:p>
        </p:txBody>
      </p:sp>
    </p:spTree>
    <p:extLst>
      <p:ext uri="{BB962C8B-B14F-4D97-AF65-F5344CB8AC3E}">
        <p14:creationId xmlns:p14="http://schemas.microsoft.com/office/powerpoint/2010/main" val="1003861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Quotable</vt:lpstr>
      <vt:lpstr>간단한 자바 게임</vt:lpstr>
      <vt:lpstr>목차</vt:lpstr>
      <vt:lpstr>1. 개요</vt:lpstr>
      <vt:lpstr>2. 클래스 종류(1)</vt:lpstr>
      <vt:lpstr>2. 클래스 종류(2)</vt:lpstr>
      <vt:lpstr>2. 클래스 종류(3)</vt:lpstr>
      <vt:lpstr>2. 클래스 종류(4)</vt:lpstr>
      <vt:lpstr>3. 클래스 관계도</vt:lpstr>
      <vt:lpstr>4. 개발 환경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434</cp:revision>
  <dcterms:created xsi:type="dcterms:W3CDTF">2012-07-30T17:18:39Z</dcterms:created>
  <dcterms:modified xsi:type="dcterms:W3CDTF">2019-10-03T04:20:16Z</dcterms:modified>
</cp:coreProperties>
</file>