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2727"/>
    <a:srgbClr val="D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8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58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5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6E1C-24E9-4B97-AC06-2916965250C0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06D4-3D70-47DC-B958-7588097A83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60005" y="84779"/>
            <a:ext cx="8271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latin typeface="Century Schoolbook" panose="02040604050505020304" pitchFamily="18" charset="0"/>
              </a:rPr>
              <a:t>Fenstersensor</a:t>
            </a:r>
            <a:endParaRPr lang="de-DE" sz="6600" dirty="0">
              <a:latin typeface="Century Schoolbook" panose="020406040505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3153" y="1581528"/>
            <a:ext cx="409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Team: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Marco de Jesus </a:t>
            </a: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António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Fabian Schütz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Simon Geupel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86047" y="1581762"/>
            <a:ext cx="501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Motivation: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Energie sparen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Auskühlen der Wohnung vermeiden</a:t>
            </a:r>
          </a:p>
          <a:p>
            <a:pPr marL="285750" indent="-285750">
              <a:buFontTx/>
              <a:buChar char="-"/>
            </a:pP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Lüftzeiten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gering halten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Erlernen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Umgangs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mit Mikrokontrollern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3153" y="4045628"/>
            <a:ext cx="472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Umsetzung / Komponenten: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ESP8266 </a:t>
            </a: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Microcontroller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MicroPython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(Laufzeitumgebung)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OLED Display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(SD1306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Reed-Switch</a:t>
            </a:r>
          </a:p>
          <a:p>
            <a:pPr marL="285750" indent="-285750">
              <a:buFontTx/>
              <a:buChar char="-"/>
            </a:pP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Piezo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de-DE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Buzzer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Andere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elektrische 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Bauteile </a:t>
            </a:r>
            <a:b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(Potentiometer, Taster, Dioden, …)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4" t="397" r="14855" b="11288"/>
          <a:stretch/>
        </p:blipFill>
        <p:spPr>
          <a:xfrm>
            <a:off x="9155647" y="513055"/>
            <a:ext cx="2797817" cy="30324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6" r="2875" b="23737"/>
          <a:stretch/>
        </p:blipFill>
        <p:spPr>
          <a:xfrm>
            <a:off x="4643165" y="3878417"/>
            <a:ext cx="7310300" cy="27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60005" y="19464"/>
            <a:ext cx="827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latin typeface="Century Schoolbook" panose="020406040505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Problemstellung</a:t>
            </a:r>
            <a:endParaRPr lang="de-DE" sz="5400" dirty="0">
              <a:latin typeface="Century Schoolbook" panose="020406040505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389792" y="1716567"/>
            <a:ext cx="2581021" cy="50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Fenster geöffnet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21720" y="4475314"/>
            <a:ext cx="2463632" cy="502717"/>
          </a:xfrm>
          <a:prstGeom prst="rect">
            <a:avLst/>
          </a:prstGeom>
          <a:solidFill>
            <a:srgbClr val="D35D5D"/>
          </a:solidFill>
          <a:ln>
            <a:solidFill>
              <a:srgbClr val="91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Wohnung kühlt aus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89792" y="5545948"/>
            <a:ext cx="2581021" cy="502717"/>
          </a:xfrm>
          <a:prstGeom prst="rect">
            <a:avLst/>
          </a:prstGeom>
          <a:solidFill>
            <a:srgbClr val="D35D5D"/>
          </a:solidFill>
          <a:ln>
            <a:solidFill>
              <a:srgbClr val="91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Energieverschwendung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017908" y="4475313"/>
            <a:ext cx="2463632" cy="502717"/>
          </a:xfrm>
          <a:prstGeom prst="rect">
            <a:avLst/>
          </a:prstGeom>
          <a:solidFill>
            <a:srgbClr val="D35D5D"/>
          </a:solidFill>
          <a:ln>
            <a:solidFill>
              <a:srgbClr val="91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Frieren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389792" y="3332011"/>
            <a:ext cx="2581021" cy="50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Fenster zu lange offen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-883" r="31427" b="1"/>
          <a:stretch/>
        </p:blipFill>
        <p:spPr>
          <a:xfrm>
            <a:off x="8729648" y="1008109"/>
            <a:ext cx="3144425" cy="5501539"/>
          </a:xfrm>
          <a:prstGeom prst="rect">
            <a:avLst/>
          </a:prstGeom>
        </p:spPr>
      </p:pic>
      <p:sp>
        <p:nvSpPr>
          <p:cNvPr id="30" name="Wolke 29"/>
          <p:cNvSpPr/>
          <p:nvPr/>
        </p:nvSpPr>
        <p:spPr>
          <a:xfrm>
            <a:off x="58247" y="1008109"/>
            <a:ext cx="2793810" cy="191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Luftfeuchtigkeit,</a:t>
            </a:r>
          </a:p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Toilettengang,</a:t>
            </a:r>
          </a:p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frische Luft,</a:t>
            </a:r>
          </a:p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33" name="Wolke 32"/>
          <p:cNvSpPr/>
          <p:nvPr/>
        </p:nvSpPr>
        <p:spPr>
          <a:xfrm>
            <a:off x="5307019" y="2365622"/>
            <a:ext cx="2372799" cy="756416"/>
          </a:xfrm>
          <a:prstGeom prst="cloud">
            <a:avLst/>
          </a:prstGeom>
          <a:solidFill>
            <a:srgbClr val="D35D5D"/>
          </a:solidFill>
          <a:ln>
            <a:solidFill>
              <a:srgbClr val="91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Ablenkung :-(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3542679" y="4026314"/>
            <a:ext cx="614098" cy="51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960914" y="1967925"/>
            <a:ext cx="3244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4680301" y="2398960"/>
            <a:ext cx="1" cy="699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680300" y="4068137"/>
            <a:ext cx="1" cy="120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154200" y="4026313"/>
            <a:ext cx="615600" cy="51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8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60005" y="19465"/>
            <a:ext cx="827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latin typeface="Century Schoolbook" panose="02040604050505020304" pitchFamily="18" charset="0"/>
              </a:rPr>
              <a:t>Lösung</a:t>
            </a:r>
            <a:endParaRPr lang="de-DE" sz="5400" dirty="0">
              <a:latin typeface="Century Schoolbook" panose="02040604050505020304" pitchFamily="18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44683" y="1372320"/>
            <a:ext cx="5086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Stellen eines </a:t>
            </a:r>
            <a:r>
              <a:rPr lang="de-DE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Timers</a:t>
            </a:r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Zeit einstellen vor dem Öffnen des Fensters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Automatischer Start beim Öffnen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Nach Ablauf akustisches Signal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Stopp beim Schließen des Fensters</a:t>
            </a:r>
          </a:p>
          <a:p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Vorteile: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Leichtgewichtigkeit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</a:t>
            </a: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eringe Größe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Energiesparend</a:t>
            </a:r>
          </a:p>
          <a:p>
            <a:pPr marL="285750" indent="-285750">
              <a:buFontTx/>
              <a:buChar char="-"/>
            </a:pP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de-DE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Einsatzmöglichkeiten: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Fenster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Backofen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Kühlschrank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Einbruchsalarm</a:t>
            </a:r>
            <a:endParaRPr lang="de-DE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Toilettendeckel (Erinnerung ihn zu schließen)</a:t>
            </a:r>
            <a:endParaRPr lang="de-DE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r="23931" b="10671"/>
          <a:stretch/>
        </p:blipFill>
        <p:spPr>
          <a:xfrm>
            <a:off x="6809015" y="1118780"/>
            <a:ext cx="5061856" cy="5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Ebrima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Geupel</dc:creator>
  <cp:lastModifiedBy>Simon Geupel</cp:lastModifiedBy>
  <cp:revision>11</cp:revision>
  <dcterms:created xsi:type="dcterms:W3CDTF">2023-01-20T10:46:24Z</dcterms:created>
  <dcterms:modified xsi:type="dcterms:W3CDTF">2023-01-20T12:20:31Z</dcterms:modified>
</cp:coreProperties>
</file>