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8" r:id="rId3"/>
    <p:sldId id="259" r:id="rId4"/>
    <p:sldId id="271" r:id="rId5"/>
    <p:sldId id="260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7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31A32-BD0C-46B3-8DD8-43299E08A5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B0070-2440-411B-AC7D-886041A7485A}">
      <dgm:prSet/>
      <dgm:spPr/>
      <dgm:t>
        <a:bodyPr/>
        <a:lstStyle/>
        <a:p>
          <a:r>
            <a:rPr lang="en-US" dirty="0"/>
            <a:t>ETIKA</a:t>
          </a:r>
        </a:p>
      </dgm:t>
    </dgm:pt>
    <dgm:pt modelId="{1603C441-9139-421D-9BCC-CE705A0FA748}" type="parTrans" cxnId="{A64B9AF5-335D-4392-AB26-58DA7144C333}">
      <dgm:prSet/>
      <dgm:spPr/>
      <dgm:t>
        <a:bodyPr/>
        <a:lstStyle/>
        <a:p>
          <a:endParaRPr lang="en-US"/>
        </a:p>
      </dgm:t>
    </dgm:pt>
    <dgm:pt modelId="{9B87B56B-8130-4FE3-9371-6741CAD957CA}" type="sibTrans" cxnId="{A64B9AF5-335D-4392-AB26-58DA7144C333}">
      <dgm:prSet/>
      <dgm:spPr/>
      <dgm:t>
        <a:bodyPr/>
        <a:lstStyle/>
        <a:p>
          <a:endParaRPr lang="en-US"/>
        </a:p>
      </dgm:t>
    </dgm:pt>
    <dgm:pt modelId="{FFB7177B-A2AB-44E2-8082-2CB933E25589}">
      <dgm:prSet/>
      <dgm:spPr/>
      <dgm:t>
        <a:bodyPr/>
        <a:lstStyle/>
        <a:p>
          <a:r>
            <a:rPr lang="en-US" dirty="0"/>
            <a:t>MORAL</a:t>
          </a:r>
        </a:p>
      </dgm:t>
    </dgm:pt>
    <dgm:pt modelId="{765AEB7B-286E-47EB-ABEF-E62F4A72A4CA}" type="parTrans" cxnId="{FF2D34CD-0A31-417B-AF51-6CD30D386060}">
      <dgm:prSet/>
      <dgm:spPr/>
      <dgm:t>
        <a:bodyPr/>
        <a:lstStyle/>
        <a:p>
          <a:endParaRPr lang="en-US"/>
        </a:p>
      </dgm:t>
    </dgm:pt>
    <dgm:pt modelId="{082399B0-1092-4265-BB01-F7A0F006BF2D}" type="sibTrans" cxnId="{FF2D34CD-0A31-417B-AF51-6CD30D386060}">
      <dgm:prSet/>
      <dgm:spPr/>
      <dgm:t>
        <a:bodyPr/>
        <a:lstStyle/>
        <a:p>
          <a:endParaRPr lang="en-US"/>
        </a:p>
      </dgm:t>
    </dgm:pt>
    <dgm:pt modelId="{D1FE29BB-D151-449E-95AF-E4894B6D7EB4}">
      <dgm:prSet/>
      <dgm:spPr/>
      <dgm:t>
        <a:bodyPr/>
        <a:lstStyle/>
        <a:p>
          <a:r>
            <a:rPr lang="en-US" dirty="0"/>
            <a:t>ETIKET</a:t>
          </a:r>
        </a:p>
      </dgm:t>
    </dgm:pt>
    <dgm:pt modelId="{039DE5C4-60A2-4FDC-8CA8-E7890129181A}" type="parTrans" cxnId="{ED3FD0B9-2200-4506-9964-3653CFD70C94}">
      <dgm:prSet/>
      <dgm:spPr/>
      <dgm:t>
        <a:bodyPr/>
        <a:lstStyle/>
        <a:p>
          <a:endParaRPr lang="en-US"/>
        </a:p>
      </dgm:t>
    </dgm:pt>
    <dgm:pt modelId="{45335EB1-B518-4FC1-AA8D-F858E3FD298F}" type="sibTrans" cxnId="{ED3FD0B9-2200-4506-9964-3653CFD70C94}">
      <dgm:prSet/>
      <dgm:spPr/>
      <dgm:t>
        <a:bodyPr/>
        <a:lstStyle/>
        <a:p>
          <a:endParaRPr lang="en-US"/>
        </a:p>
      </dgm:t>
    </dgm:pt>
    <dgm:pt modelId="{3CD8A223-F061-1A40-88BD-A55B24E4F700}" type="pres">
      <dgm:prSet presAssocID="{53C31A32-BD0C-46B3-8DD8-43299E08A5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FA3418-4234-8045-B134-CE160CCABC80}" type="pres">
      <dgm:prSet presAssocID="{943B0070-2440-411B-AC7D-886041A7485A}" presName="hierRoot1" presStyleCnt="0"/>
      <dgm:spPr/>
    </dgm:pt>
    <dgm:pt modelId="{DED370DB-E8A3-6944-B91B-8D1C61E39A58}" type="pres">
      <dgm:prSet presAssocID="{943B0070-2440-411B-AC7D-886041A7485A}" presName="composite" presStyleCnt="0"/>
      <dgm:spPr/>
    </dgm:pt>
    <dgm:pt modelId="{B2DC6243-2156-F043-8A99-AFE584DBC74F}" type="pres">
      <dgm:prSet presAssocID="{943B0070-2440-411B-AC7D-886041A7485A}" presName="background" presStyleLbl="node0" presStyleIdx="0" presStyleCnt="3"/>
      <dgm:spPr/>
    </dgm:pt>
    <dgm:pt modelId="{66F3520E-13CD-874B-AF9E-EFC2D5F34943}" type="pres">
      <dgm:prSet presAssocID="{943B0070-2440-411B-AC7D-886041A7485A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A2DAAA-F322-7646-8B23-01E58A212B20}" type="pres">
      <dgm:prSet presAssocID="{943B0070-2440-411B-AC7D-886041A7485A}" presName="hierChild2" presStyleCnt="0"/>
      <dgm:spPr/>
    </dgm:pt>
    <dgm:pt modelId="{0BE04E6F-03F2-9747-857C-2BAE9450E874}" type="pres">
      <dgm:prSet presAssocID="{FFB7177B-A2AB-44E2-8082-2CB933E25589}" presName="hierRoot1" presStyleCnt="0"/>
      <dgm:spPr/>
    </dgm:pt>
    <dgm:pt modelId="{A254344A-6654-3641-B278-72217812E756}" type="pres">
      <dgm:prSet presAssocID="{FFB7177B-A2AB-44E2-8082-2CB933E25589}" presName="composite" presStyleCnt="0"/>
      <dgm:spPr/>
    </dgm:pt>
    <dgm:pt modelId="{A46B1998-CDC6-E84A-A867-6CD7BC8954C1}" type="pres">
      <dgm:prSet presAssocID="{FFB7177B-A2AB-44E2-8082-2CB933E25589}" presName="background" presStyleLbl="node0" presStyleIdx="1" presStyleCnt="3"/>
      <dgm:spPr/>
    </dgm:pt>
    <dgm:pt modelId="{9ADFDB26-BB9E-0B4C-B967-5289337A04B4}" type="pres">
      <dgm:prSet presAssocID="{FFB7177B-A2AB-44E2-8082-2CB933E25589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C83160-2960-6F4E-8E6B-DE787FC6C193}" type="pres">
      <dgm:prSet presAssocID="{FFB7177B-A2AB-44E2-8082-2CB933E25589}" presName="hierChild2" presStyleCnt="0"/>
      <dgm:spPr/>
    </dgm:pt>
    <dgm:pt modelId="{05FBFCF7-6E5B-4C4B-8D4D-D2C738D9E811}" type="pres">
      <dgm:prSet presAssocID="{D1FE29BB-D151-449E-95AF-E4894B6D7EB4}" presName="hierRoot1" presStyleCnt="0"/>
      <dgm:spPr/>
    </dgm:pt>
    <dgm:pt modelId="{18247D7F-BA87-5B44-86EE-4CCB62B888F3}" type="pres">
      <dgm:prSet presAssocID="{D1FE29BB-D151-449E-95AF-E4894B6D7EB4}" presName="composite" presStyleCnt="0"/>
      <dgm:spPr/>
    </dgm:pt>
    <dgm:pt modelId="{F334B421-25B6-3045-8B05-68FE5A46F9D5}" type="pres">
      <dgm:prSet presAssocID="{D1FE29BB-D151-449E-95AF-E4894B6D7EB4}" presName="background" presStyleLbl="node0" presStyleIdx="2" presStyleCnt="3"/>
      <dgm:spPr/>
    </dgm:pt>
    <dgm:pt modelId="{DD06C70D-A413-C34D-BF78-A750920E0F99}" type="pres">
      <dgm:prSet presAssocID="{D1FE29BB-D151-449E-95AF-E4894B6D7EB4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329B2-69D0-C04D-A715-CFF182BF5DDE}" type="pres">
      <dgm:prSet presAssocID="{D1FE29BB-D151-449E-95AF-E4894B6D7EB4}" presName="hierChild2" presStyleCnt="0"/>
      <dgm:spPr/>
    </dgm:pt>
  </dgm:ptLst>
  <dgm:cxnLst>
    <dgm:cxn modelId="{1365E75D-AAB5-7648-BF2D-4CB97B0C8A76}" type="presOf" srcId="{53C31A32-BD0C-46B3-8DD8-43299E08A51B}" destId="{3CD8A223-F061-1A40-88BD-A55B24E4F700}" srcOrd="0" destOrd="0" presId="urn:microsoft.com/office/officeart/2005/8/layout/hierarchy1"/>
    <dgm:cxn modelId="{ED3FD0B9-2200-4506-9964-3653CFD70C94}" srcId="{53C31A32-BD0C-46B3-8DD8-43299E08A51B}" destId="{D1FE29BB-D151-449E-95AF-E4894B6D7EB4}" srcOrd="2" destOrd="0" parTransId="{039DE5C4-60A2-4FDC-8CA8-E7890129181A}" sibTransId="{45335EB1-B518-4FC1-AA8D-F858E3FD298F}"/>
    <dgm:cxn modelId="{83B4279D-DC2E-964C-AD85-2E3608C7E62C}" type="presOf" srcId="{FFB7177B-A2AB-44E2-8082-2CB933E25589}" destId="{9ADFDB26-BB9E-0B4C-B967-5289337A04B4}" srcOrd="0" destOrd="0" presId="urn:microsoft.com/office/officeart/2005/8/layout/hierarchy1"/>
    <dgm:cxn modelId="{8614EF15-C6E7-9248-9EE5-240B8BD248E4}" type="presOf" srcId="{D1FE29BB-D151-449E-95AF-E4894B6D7EB4}" destId="{DD06C70D-A413-C34D-BF78-A750920E0F99}" srcOrd="0" destOrd="0" presId="urn:microsoft.com/office/officeart/2005/8/layout/hierarchy1"/>
    <dgm:cxn modelId="{287DE59C-EE87-5149-B3B4-1CA57801D320}" type="presOf" srcId="{943B0070-2440-411B-AC7D-886041A7485A}" destId="{66F3520E-13CD-874B-AF9E-EFC2D5F34943}" srcOrd="0" destOrd="0" presId="urn:microsoft.com/office/officeart/2005/8/layout/hierarchy1"/>
    <dgm:cxn modelId="{FF2D34CD-0A31-417B-AF51-6CD30D386060}" srcId="{53C31A32-BD0C-46B3-8DD8-43299E08A51B}" destId="{FFB7177B-A2AB-44E2-8082-2CB933E25589}" srcOrd="1" destOrd="0" parTransId="{765AEB7B-286E-47EB-ABEF-E62F4A72A4CA}" sibTransId="{082399B0-1092-4265-BB01-F7A0F006BF2D}"/>
    <dgm:cxn modelId="{A64B9AF5-335D-4392-AB26-58DA7144C333}" srcId="{53C31A32-BD0C-46B3-8DD8-43299E08A51B}" destId="{943B0070-2440-411B-AC7D-886041A7485A}" srcOrd="0" destOrd="0" parTransId="{1603C441-9139-421D-9BCC-CE705A0FA748}" sibTransId="{9B87B56B-8130-4FE3-9371-6741CAD957CA}"/>
    <dgm:cxn modelId="{22E0D3EA-DFBB-8B40-92AF-2F14B85D3880}" type="presParOf" srcId="{3CD8A223-F061-1A40-88BD-A55B24E4F700}" destId="{21FA3418-4234-8045-B134-CE160CCABC80}" srcOrd="0" destOrd="0" presId="urn:microsoft.com/office/officeart/2005/8/layout/hierarchy1"/>
    <dgm:cxn modelId="{22C78B9E-B293-4046-BC49-8E5B2F3C111F}" type="presParOf" srcId="{21FA3418-4234-8045-B134-CE160CCABC80}" destId="{DED370DB-E8A3-6944-B91B-8D1C61E39A58}" srcOrd="0" destOrd="0" presId="urn:microsoft.com/office/officeart/2005/8/layout/hierarchy1"/>
    <dgm:cxn modelId="{053091EF-9678-E94E-A859-9C8D57B7ED45}" type="presParOf" srcId="{DED370DB-E8A3-6944-B91B-8D1C61E39A58}" destId="{B2DC6243-2156-F043-8A99-AFE584DBC74F}" srcOrd="0" destOrd="0" presId="urn:microsoft.com/office/officeart/2005/8/layout/hierarchy1"/>
    <dgm:cxn modelId="{8DC20ABE-3E90-0648-84EF-71E7F60A15B6}" type="presParOf" srcId="{DED370DB-E8A3-6944-B91B-8D1C61E39A58}" destId="{66F3520E-13CD-874B-AF9E-EFC2D5F34943}" srcOrd="1" destOrd="0" presId="urn:microsoft.com/office/officeart/2005/8/layout/hierarchy1"/>
    <dgm:cxn modelId="{50051F35-5CFA-364B-A528-6F3B3F0D2216}" type="presParOf" srcId="{21FA3418-4234-8045-B134-CE160CCABC80}" destId="{03A2DAAA-F322-7646-8B23-01E58A212B20}" srcOrd="1" destOrd="0" presId="urn:microsoft.com/office/officeart/2005/8/layout/hierarchy1"/>
    <dgm:cxn modelId="{AA273C0B-E3BD-3841-949D-1D5E4FF65DE8}" type="presParOf" srcId="{3CD8A223-F061-1A40-88BD-A55B24E4F700}" destId="{0BE04E6F-03F2-9747-857C-2BAE9450E874}" srcOrd="1" destOrd="0" presId="urn:microsoft.com/office/officeart/2005/8/layout/hierarchy1"/>
    <dgm:cxn modelId="{B3D5B77B-DF0E-6C4E-AF83-0C5422A290AB}" type="presParOf" srcId="{0BE04E6F-03F2-9747-857C-2BAE9450E874}" destId="{A254344A-6654-3641-B278-72217812E756}" srcOrd="0" destOrd="0" presId="urn:microsoft.com/office/officeart/2005/8/layout/hierarchy1"/>
    <dgm:cxn modelId="{527A8750-8467-2249-8996-5BCCCE3B7D80}" type="presParOf" srcId="{A254344A-6654-3641-B278-72217812E756}" destId="{A46B1998-CDC6-E84A-A867-6CD7BC8954C1}" srcOrd="0" destOrd="0" presId="urn:microsoft.com/office/officeart/2005/8/layout/hierarchy1"/>
    <dgm:cxn modelId="{87131B2C-16FA-154F-9976-79E7DBC6689C}" type="presParOf" srcId="{A254344A-6654-3641-B278-72217812E756}" destId="{9ADFDB26-BB9E-0B4C-B967-5289337A04B4}" srcOrd="1" destOrd="0" presId="urn:microsoft.com/office/officeart/2005/8/layout/hierarchy1"/>
    <dgm:cxn modelId="{E7BC42FD-D55B-984B-A83C-787C77B2109C}" type="presParOf" srcId="{0BE04E6F-03F2-9747-857C-2BAE9450E874}" destId="{E3C83160-2960-6F4E-8E6B-DE787FC6C193}" srcOrd="1" destOrd="0" presId="urn:microsoft.com/office/officeart/2005/8/layout/hierarchy1"/>
    <dgm:cxn modelId="{85FC4C44-5709-1B46-B466-AB580E787544}" type="presParOf" srcId="{3CD8A223-F061-1A40-88BD-A55B24E4F700}" destId="{05FBFCF7-6E5B-4C4B-8D4D-D2C738D9E811}" srcOrd="2" destOrd="0" presId="urn:microsoft.com/office/officeart/2005/8/layout/hierarchy1"/>
    <dgm:cxn modelId="{0BB53230-918E-C548-83CD-1213C169E53F}" type="presParOf" srcId="{05FBFCF7-6E5B-4C4B-8D4D-D2C738D9E811}" destId="{18247D7F-BA87-5B44-86EE-4CCB62B888F3}" srcOrd="0" destOrd="0" presId="urn:microsoft.com/office/officeart/2005/8/layout/hierarchy1"/>
    <dgm:cxn modelId="{7F8F514F-CD79-6845-B72A-540E9DEFC803}" type="presParOf" srcId="{18247D7F-BA87-5B44-86EE-4CCB62B888F3}" destId="{F334B421-25B6-3045-8B05-68FE5A46F9D5}" srcOrd="0" destOrd="0" presId="urn:microsoft.com/office/officeart/2005/8/layout/hierarchy1"/>
    <dgm:cxn modelId="{A0E1E1EB-05AA-E14B-AE2D-C620859BF0C8}" type="presParOf" srcId="{18247D7F-BA87-5B44-86EE-4CCB62B888F3}" destId="{DD06C70D-A413-C34D-BF78-A750920E0F99}" srcOrd="1" destOrd="0" presId="urn:microsoft.com/office/officeart/2005/8/layout/hierarchy1"/>
    <dgm:cxn modelId="{80A8BBFD-3675-A54C-AF48-09860F38465F}" type="presParOf" srcId="{05FBFCF7-6E5B-4C4B-8D4D-D2C738D9E811}" destId="{843329B2-69D0-C04D-A715-CFF182BF5D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6243-2156-F043-8A99-AFE584DBC74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520E-13CD-874B-AF9E-EFC2D5F3494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ETIKA</a:t>
          </a:r>
        </a:p>
      </dsp:txBody>
      <dsp:txXfrm>
        <a:off x="378614" y="886531"/>
        <a:ext cx="2810360" cy="1744948"/>
      </dsp:txXfrm>
    </dsp:sp>
    <dsp:sp modelId="{A46B1998-CDC6-E84A-A867-6CD7BC8954C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DB26-BB9E-0B4C-B967-5289337A04B4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MORAL</a:t>
          </a:r>
        </a:p>
      </dsp:txBody>
      <dsp:txXfrm>
        <a:off x="3946203" y="886531"/>
        <a:ext cx="2810360" cy="1744948"/>
      </dsp:txXfrm>
    </dsp:sp>
    <dsp:sp modelId="{F334B421-25B6-3045-8B05-68FE5A46F9D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C70D-A413-C34D-BF78-A750920E0F9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ETIKET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0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Family fortunes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Spanish flu pandemic of 1918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flying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3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0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Meet" TargetMode="External"/><Relationship Id="rId13" Type="http://schemas.openxmlformats.org/officeDocument/2006/relationships/hyperlink" Target="https://en.wikipedia.org/wiki/YouTube_Comedy_Week" TargetMode="External"/><Relationship Id="rId18" Type="http://schemas.openxmlformats.org/officeDocument/2006/relationships/hyperlink" Target="http://billcprice.com/futureimperfect/2013/10/authentic-writing-practice-through-social-media-and-news-websites/" TargetMode="External"/><Relationship Id="rId3" Type="http://schemas.openxmlformats.org/officeDocument/2006/relationships/hyperlink" Target="http://clamorworld.com/category/uncategorized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.jpeg"/><Relationship Id="rId16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cial_media_in_the_fashion_industry" TargetMode="External"/><Relationship Id="rId11" Type="http://schemas.openxmlformats.org/officeDocument/2006/relationships/hyperlink" Target="https://en.wikipedia.org/wiki/WhatsApp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s://learningtech.library.ucsf.edu/-/document/zoom-plug-in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Ameliachild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2B523-C7D1-2E40-83C5-5B4F6BA8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85" y="445226"/>
            <a:ext cx="7012224" cy="8413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200" dirty="0"/>
              <a:t>SELAMA PERKULIAHAN MEDIA YANG DIGUNAKAN!!!!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6ABBA4C-7003-E246-AD53-F5FB03EA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64821" y="142069"/>
            <a:ext cx="2341586" cy="144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8F9A88-89C3-414C-83E8-8540A4F1CD09}"/>
              </a:ext>
            </a:extLst>
          </p:cNvPr>
          <p:cNvSpPr txBox="1"/>
          <p:nvPr/>
        </p:nvSpPr>
        <p:spPr>
          <a:xfrm>
            <a:off x="8458397" y="6251517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lamorworld.com/category/uncategorize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FEC87B9C-8056-6848-A45D-632EEDFB1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739136" y="1731763"/>
            <a:ext cx="1178181" cy="1057795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F0357A8-1B43-BC4E-8543-2271D0BB25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536964" y="3194813"/>
            <a:ext cx="3264164" cy="8413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B28584D-09FF-0140-BD03-90D5185A0EDE}"/>
              </a:ext>
            </a:extLst>
          </p:cNvPr>
          <p:cNvSpPr txBox="1"/>
          <p:nvPr/>
        </p:nvSpPr>
        <p:spPr>
          <a:xfrm>
            <a:off x="931135" y="4036123"/>
            <a:ext cx="3869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en.wikipedia.org/wiki/Google_Mee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C2906D1-2125-6649-AF13-F084CF6A3A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tretch>
            <a:fillRect/>
          </a:stretch>
        </p:blipFill>
        <p:spPr>
          <a:xfrm>
            <a:off x="1232085" y="4712828"/>
            <a:ext cx="2306941" cy="18259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0AF7D39-1807-3442-9CCD-10DC20C58CA8}"/>
              </a:ext>
            </a:extLst>
          </p:cNvPr>
          <p:cNvSpPr txBox="1"/>
          <p:nvPr/>
        </p:nvSpPr>
        <p:spPr>
          <a:xfrm>
            <a:off x="1232085" y="6538806"/>
            <a:ext cx="2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en.wikipedia.org/wiki/WhatsAp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C5498CD-219F-1946-A39B-48470096BC9C}"/>
              </a:ext>
            </a:extLst>
          </p:cNvPr>
          <p:cNvSpPr/>
          <p:nvPr/>
        </p:nvSpPr>
        <p:spPr>
          <a:xfrm>
            <a:off x="11764754" y="-42755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 dirty="0" err="1"/>
              <a:t>uo</a:t>
            </a:r>
            <a:endParaRPr lang="en-US" dirty="0"/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D177C74-71C4-FC4D-A972-494ED5DDE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xmlns="" r:id="rId13"/>
              </a:ext>
            </a:extLst>
          </a:blip>
          <a:stretch>
            <a:fillRect/>
          </a:stretch>
        </p:blipFill>
        <p:spPr>
          <a:xfrm>
            <a:off x="5746955" y="1964818"/>
            <a:ext cx="3509203" cy="12076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0591A0B-496A-BB49-979C-4692AB639F8A}"/>
              </a:ext>
            </a:extLst>
          </p:cNvPr>
          <p:cNvSpPr txBox="1"/>
          <p:nvPr/>
        </p:nvSpPr>
        <p:spPr>
          <a:xfrm>
            <a:off x="5746955" y="3172462"/>
            <a:ext cx="350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s://en.wikipedia.org/wiki/YouTube_Comedy_Wee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F8E99B0-0430-FD40-A334-7291C57D25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xmlns="" r:id="rId15"/>
              </a:ext>
            </a:extLst>
          </a:blip>
          <a:stretch>
            <a:fillRect/>
          </a:stretch>
        </p:blipFill>
        <p:spPr>
          <a:xfrm>
            <a:off x="5290648" y="4147946"/>
            <a:ext cx="1536700" cy="1320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4E20CC3-E49D-1C46-9A47-C97383A167BB}"/>
              </a:ext>
            </a:extLst>
          </p:cNvPr>
          <p:cNvSpPr txBox="1"/>
          <p:nvPr/>
        </p:nvSpPr>
        <p:spPr>
          <a:xfrm>
            <a:off x="7373677" y="5280098"/>
            <a:ext cx="1536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5" tooltip="https://learningtech.library.ucsf.edu/-/document/zoom-plug-i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6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E39028A-9869-2546-8E4F-99167EDEF6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xmlns="" r:id="rId18"/>
              </a:ext>
            </a:extLst>
          </a:blip>
          <a:stretch>
            <a:fillRect/>
          </a:stretch>
        </p:blipFill>
        <p:spPr>
          <a:xfrm>
            <a:off x="7564780" y="4359073"/>
            <a:ext cx="3202850" cy="12076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0476050-A5DE-4D4D-8843-C1F0347D32D1}"/>
              </a:ext>
            </a:extLst>
          </p:cNvPr>
          <p:cNvSpPr txBox="1"/>
          <p:nvPr/>
        </p:nvSpPr>
        <p:spPr>
          <a:xfrm>
            <a:off x="5450122" y="6163553"/>
            <a:ext cx="3202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8" tooltip="http://billcprice.com/futureimperfect/2013/10/authentic-writing-practice-through-social-media-and-news-websit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xmlns="" val="40523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d-ID" dirty="0"/>
              <a:t>Konsep dasar </a:t>
            </a:r>
            <a:r>
              <a:rPr lang="fi-FI" dirty="0" err="1"/>
              <a:t>etika</a:t>
            </a:r>
            <a:r>
              <a:rPr lang="fi-FI" dirty="0"/>
              <a:t> </a:t>
            </a:r>
            <a:r>
              <a:rPr lang="fi-FI" dirty="0" err="1"/>
              <a:t>pelayanan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2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xmlns="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86" y="1600200"/>
            <a:ext cx="7885264" cy="194310"/>
          </a:xfrm>
        </p:spPr>
        <p:txBody>
          <a:bodyPr anchor="ctr">
            <a:noAutofit/>
          </a:bodyPr>
          <a:lstStyle/>
          <a:p>
            <a:pPr algn="ctr"/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 err="1"/>
              <a:t>Konsep</a:t>
            </a:r>
            <a:r>
              <a:rPr lang="es-ES" sz="4800" dirty="0"/>
              <a:t> </a:t>
            </a:r>
            <a:r>
              <a:rPr lang="es-ES" sz="4800" dirty="0" err="1"/>
              <a:t>etika</a:t>
            </a:r>
            <a:r>
              <a:rPr lang="es-ES" sz="4800" dirty="0"/>
              <a:t>, moral dan </a:t>
            </a:r>
            <a:r>
              <a:rPr lang="es-ES" sz="4800" dirty="0" err="1"/>
              <a:t>etiket</a:t>
            </a:r>
            <a:r>
              <a:rPr lang="en-ID" sz="4800" dirty="0"/>
              <a:t/>
            </a:r>
            <a:br>
              <a:rPr lang="en-ID" sz="4800" dirty="0"/>
            </a:br>
            <a:r>
              <a:rPr lang="en-ID" sz="4800" dirty="0"/>
              <a:t/>
            </a:r>
            <a:br>
              <a:rPr lang="en-ID" sz="4800" dirty="0"/>
            </a:br>
            <a:endParaRPr lang="en-US" sz="4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xmlns="" id="{84EB593D-1BA7-4BAF-AFA6-D6A7B26B7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1160054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803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6448" y="1419748"/>
            <a:ext cx="1017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id-ID" dirty="0" smtClean="0">
                <a:latin typeface="Arial Narrow" pitchFamily="34" charset="0"/>
              </a:rPr>
              <a:t>Membuat video tentang Etika, Moral dan Etiket di TikTok kemudian diunggak ke feed Instagram.</a:t>
            </a:r>
          </a:p>
          <a:p>
            <a:pPr algn="dist"/>
            <a:r>
              <a:rPr lang="id-ID" dirty="0" smtClean="0">
                <a:latin typeface="Arial Narrow" pitchFamily="34" charset="0"/>
              </a:rPr>
              <a:t>Penjelasannya tentang Etika, moral dan etiket dan juga implementasinya dalam kepustakaan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67263" y="240632"/>
            <a:ext cx="6244390" cy="902368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dirty="0" smtClean="0">
                <a:latin typeface="Bauhaus 93" pitchFamily="82" charset="0"/>
              </a:rPr>
              <a:t>TUGAS</a:t>
            </a:r>
            <a:endParaRPr lang="en-US" sz="4000" dirty="0"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ngertian etika">
            <a:extLst>
              <a:ext uri="{FF2B5EF4-FFF2-40B4-BE49-F238E27FC236}">
                <a16:creationId xmlns:a16="http://schemas.microsoft.com/office/drawing/2014/main" xmlns="" id="{E2A7E785-7B86-2F4C-B25C-9A377F20E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96" r="14502" b="9091"/>
          <a:stretch/>
        </p:blipFill>
        <p:spPr bwMode="auto">
          <a:xfrm>
            <a:off x="3356405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71699"/>
            <a:ext cx="4023360" cy="215479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Isu-isu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moral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  <a:hlinkClick r:id="rId4"/>
              </a:rPr>
              <a:t>Photo</a:t>
            </a: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 by en:User:Saladdays uploaded it to wikipedia, User:Alaniaris re-uploaded it to Commons. / Public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361043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484" y="1648368"/>
            <a:ext cx="11081084" cy="92333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d-ID" dirty="0" smtClean="0">
                <a:latin typeface="Arial Narrow" pitchFamily="34" charset="0"/>
              </a:rPr>
              <a:t>Moral berkaitan dengan etika masyarakat</a:t>
            </a:r>
          </a:p>
          <a:p>
            <a:pPr algn="just"/>
            <a:r>
              <a:rPr lang="id-ID" dirty="0" smtClean="0">
                <a:latin typeface="Arial Narrow" pitchFamily="34" charset="0"/>
              </a:rPr>
              <a:t>Contoh : Copyright dibolehkan dalam keperluan pendidikan, banyak perpustakaan yang menggandakan buku. </a:t>
            </a:r>
            <a:r>
              <a:rPr lang="id-ID" b="1" dirty="0" smtClean="0">
                <a:latin typeface="Arial Narrow" pitchFamily="34" charset="0"/>
              </a:rPr>
              <a:t>Pada dasarnya 	tidak diperbolehkan </a:t>
            </a:r>
            <a:r>
              <a:rPr lang="id-ID" dirty="0" smtClean="0">
                <a:latin typeface="Arial Narrow" pitchFamily="34" charset="0"/>
              </a:rPr>
              <a:t>karena itu 	melanggar hak intelektual individu dilanggar oleh pustakawan.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ind Chime">
            <a:extLst>
              <a:ext uri="{FF2B5EF4-FFF2-40B4-BE49-F238E27FC236}">
                <a16:creationId xmlns:a16="http://schemas.microsoft.com/office/drawing/2014/main" xmlns="" id="{5A1F6E75-F527-4661-A2CD-2BE9568D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B9A1D9BC-1455-4308-9ABD-A3F8EDB67A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A62647B-1222-407C-8740-5A497612B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961" y="1931670"/>
            <a:ext cx="5384800" cy="22415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Etika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dalam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epustakaan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earsipan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2101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173</Words>
  <Application>Microsoft Macintosh PowerPoint</Application>
  <PresentationFormat>Custom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SELAMA PERKULIAHAN MEDIA YANG DIGUNAKAN!!!!</vt:lpstr>
      <vt:lpstr>Konsep dasar etika pelayanan</vt:lpstr>
      <vt:lpstr>  Konsep etika, moral dan etiket  </vt:lpstr>
      <vt:lpstr>Slide 4</vt:lpstr>
      <vt:lpstr>Isu-isu umum terkait etika dan moral</vt:lpstr>
      <vt:lpstr>Slide 6</vt:lpstr>
      <vt:lpstr>Etika dalam Kepustakaan dan Kearsipan?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etika pelayanan</dc:title>
  <dc:creator>ragil.tri.atmi@outlook.com</dc:creator>
  <cp:lastModifiedBy>방탄선연단</cp:lastModifiedBy>
  <cp:revision>4</cp:revision>
  <dcterms:created xsi:type="dcterms:W3CDTF">2020-09-11T00:42:35Z</dcterms:created>
  <dcterms:modified xsi:type="dcterms:W3CDTF">2020-09-09T20:16:05Z</dcterms:modified>
</cp:coreProperties>
</file>