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E10D1-E6B5-45B2-B942-45F174EEB96C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46B26-EE93-438B-B670-345492335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8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8A1B8-04E8-4A5E-B04D-8B0135F6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6D82B-0537-4938-BF57-AE60B98C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4FD28-3C11-46E5-8744-66E8A5C0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C8611-74A1-4AB7-9E66-1E7BDB3F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EB311-923C-47F2-B980-347C4866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67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B8A59-EDBC-4727-8D7B-95D827FF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84DCB5-12D6-47FA-9344-2AF6C90B4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77E37-E9F7-4A70-9D91-9343CDCC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F91689-E707-4577-98EA-984986B4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198F2-FBE2-40C9-BC47-B82DA465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E78020-0810-48CA-8878-C36BAD093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5816F0-BB29-4DEE-B5D7-52D22528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CC314-116E-4516-97DE-2791BD67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5009D6-767C-4F9C-971D-7DECF225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3E610-E1C0-4B25-9948-4292BA25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23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10C48-6DD7-4EBE-BA04-A3070A11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76DC5-282B-44B1-ADD5-5F93418A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20AF3C-8F2C-40D5-906C-8C181D86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766ED-9662-4D39-8AC7-551402BD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79EBC8-1D4D-4F89-A2CC-BD7A6787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2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609BE-D2A8-469C-939B-AC9E0BF1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F08EF4-DC2A-415D-9484-9A900E7A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1694E1-BE97-4EAE-8CC5-3EF28932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5EF2AA-E95F-471D-9EB9-720E7EC7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0E6606-F1AA-4910-A3BB-1A4D3BB6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88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E5943-1DCF-4648-B8BB-6227059B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893FF-8222-45A1-B85D-C2D1E0CD9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6A3CDC-8CE3-467D-9E6B-6E7599E52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26A9F-D259-4F8A-8DC7-9A3418B0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3BDB1B-80B7-464C-8CAC-246A3F62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BFA98B-55B6-48B4-93F8-4674B4FB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6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B055C-66A4-4EF9-A70C-75E8806F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052EC8-4C9F-4BB2-A607-B0752E28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234C9A-F679-4D90-A77C-0106C2219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848101-83A3-4576-B9D4-F1F99E635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EC3544-964D-4FF7-988C-272AE9422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53CC91-065D-47AF-B501-D3DFA54C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473D5F-1758-4189-B47B-29682624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672E23-D50F-4085-83FE-106A21F1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538C5-87CF-4650-B00C-88635CCB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E90127-7BEC-4981-8D80-4AF1953A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3327D8-2A55-491C-8F44-1C75B14A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1EF221-6C0E-4D44-AA7F-93B20388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6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C94362-B935-4ED9-AD9E-17822C49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2D99DF-8C06-4107-931A-5458256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71F5DE-E4BC-42E4-9421-28804BC0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5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289E3-519F-4569-A665-3C3050A2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09C9F-4E36-496B-8DE0-E5EF4566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3E68C7-83EA-4C37-9564-2FE1FB61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D5B75B-D192-445D-80E0-1E5C8526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170B6A-D612-455D-A431-CC4B6D0B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3F3848-1F04-4C83-9878-DCDA0367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0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B8055-039D-42D1-A6E4-C05DB77F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2E3DB8-F5AD-439D-9335-64960CD15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693604-BA71-4EEF-8FB5-FE3C2EE18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B85656-850D-4DFE-A181-D81F5A4F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2BC7D1-E3FF-4B0C-9D62-A3A009B2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C61772-0298-4BE6-825D-0CE4097A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8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EC63D-9FA5-408C-94C4-40F0E1D9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A79E39-693F-406E-BFE4-C956C185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8A107-7C61-4F31-BE63-1EB88A94D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3356-3779-4FFB-BBF9-5C7A23E46948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D664E-BA59-4999-817A-724DA5E17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E0BE4-F7FE-444B-B075-BB5993FD9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F534-75A0-4636-8AAD-6C95B62939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29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55CCE6-6B33-443E-9B3D-9AFC2664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C566B2-1B5E-4BED-B6B1-A850E16E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966" y="5415379"/>
            <a:ext cx="2465033" cy="123465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Gabriola" panose="04040605051002020D02" pitchFamily="82" charset="0"/>
              </a:rPr>
              <a:t>Создатели проекта</a:t>
            </a:r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</a:br>
            <a:r>
              <a:rPr lang="ru-RU" dirty="0">
                <a:solidFill>
                  <a:schemeClr val="bg1"/>
                </a:solidFill>
                <a:latin typeface="Gabriola" panose="04040605051002020D02" pitchFamily="82" charset="0"/>
              </a:rPr>
              <a:t>Умнов Ярослав</a:t>
            </a:r>
            <a:br>
              <a:rPr lang="ru-RU" dirty="0">
                <a:solidFill>
                  <a:schemeClr val="bg1"/>
                </a:solidFill>
                <a:latin typeface="Gabriola" panose="04040605051002020D02" pitchFamily="82" charset="0"/>
              </a:rPr>
            </a:br>
            <a:r>
              <a:rPr lang="ru-RU" dirty="0" err="1">
                <a:solidFill>
                  <a:schemeClr val="bg1"/>
                </a:solidFill>
                <a:latin typeface="Gabriola" panose="04040605051002020D02" pitchFamily="82" charset="0"/>
              </a:rPr>
              <a:t>Курдогло</a:t>
            </a:r>
            <a:r>
              <a:rPr lang="ru-RU" dirty="0">
                <a:solidFill>
                  <a:schemeClr val="bg1"/>
                </a:solidFill>
                <a:latin typeface="Gabriola" panose="04040605051002020D02" pitchFamily="82" charset="0"/>
              </a:rPr>
              <a:t> Александр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EC53091-5B8D-4D4D-834A-A28B767527AD}"/>
              </a:ext>
            </a:extLst>
          </p:cNvPr>
          <p:cNvSpPr txBox="1">
            <a:spLocks/>
          </p:cNvSpPr>
          <p:nvPr/>
        </p:nvSpPr>
        <p:spPr>
          <a:xfrm>
            <a:off x="1523999" y="207963"/>
            <a:ext cx="9144000" cy="981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Dayton" pitchFamily="2" charset="0"/>
              </a:rPr>
              <a:t>BELJ Mods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41D23EA6-69E1-40E9-B386-125F52699C2D}"/>
              </a:ext>
            </a:extLst>
          </p:cNvPr>
          <p:cNvSpPr txBox="1">
            <a:spLocks/>
          </p:cNvSpPr>
          <p:nvPr/>
        </p:nvSpPr>
        <p:spPr>
          <a:xfrm>
            <a:off x="3816658" y="1189608"/>
            <a:ext cx="4558682" cy="1234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Gabriola" panose="04040605051002020D02" pitchFamily="82" charset="0"/>
              </a:rPr>
              <a:t>Сайт для распространения сборок модов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34BC7E-117F-4AB8-84BC-4171901956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92" y="1718161"/>
            <a:ext cx="4176613" cy="41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55CCE6-6B33-443E-9B3D-9AFC2664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096AD-B394-41C9-8841-4E018F0A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81645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</a:rPr>
              <a:t>Идея проекта</a:t>
            </a:r>
            <a:r>
              <a:rPr lang="en-US" sz="4000" dirty="0">
                <a:solidFill>
                  <a:schemeClr val="bg1"/>
                </a:solidFill>
                <a:latin typeface="Gabriola" panose="04040605051002020D02" pitchFamily="82" charset="0"/>
              </a:rPr>
              <a:t>:</a:t>
            </a:r>
            <a:endParaRPr lang="ru-RU" sz="40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C566B2-1B5E-4BED-B6B1-A850E16E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397571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Gabriola" panose="04040605051002020D02" pitchFamily="82" charset="0"/>
              </a:rPr>
              <a:t>BELJ MODS - сайт с оригинальными сборками модов сделанных с любовью разработчиками из BELJ </a:t>
            </a:r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Games Studio</a:t>
            </a:r>
            <a:r>
              <a:rPr lang="ru-RU" dirty="0">
                <a:solidFill>
                  <a:schemeClr val="bg1"/>
                </a:solidFill>
                <a:latin typeface="Gabriola" panose="04040605051002020D02" pitchFamily="82" charset="0"/>
              </a:rPr>
              <a:t>, а также сторонними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273114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55CCE6-6B33-443E-9B3D-9AFC2664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096AD-B394-41C9-8841-4E018F0A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81645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</a:rPr>
              <a:t>Описание реализации: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19C4FF6-8CB2-4B99-A021-F0FBB3F3B574}"/>
              </a:ext>
            </a:extLst>
          </p:cNvPr>
          <p:cNvSpPr txBox="1">
            <a:spLocks/>
          </p:cNvSpPr>
          <p:nvPr/>
        </p:nvSpPr>
        <p:spPr>
          <a:xfrm>
            <a:off x="1523998" y="1427981"/>
            <a:ext cx="4938945" cy="3765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>
                <a:solidFill>
                  <a:schemeClr val="bg1"/>
                </a:solidFill>
                <a:latin typeface="Gabriola" panose="04040605051002020D02" pitchFamily="82" charset="0"/>
              </a:rPr>
              <a:t>Классы: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Gabriola" panose="04040605051002020D02" pitchFamily="82" charset="0"/>
              </a:rPr>
              <a:t>1) </a:t>
            </a:r>
            <a:r>
              <a:rPr lang="en-US" sz="2000" dirty="0">
                <a:solidFill>
                  <a:schemeClr val="bg1"/>
                </a:solidFill>
                <a:latin typeface="Gabriola" panose="04040605051002020D02" pitchFamily="82" charset="0"/>
              </a:rPr>
              <a:t>Mods</a:t>
            </a:r>
            <a:r>
              <a:rPr lang="ru-RU" sz="2000" dirty="0">
                <a:solidFill>
                  <a:schemeClr val="bg1"/>
                </a:solidFill>
                <a:latin typeface="Gabriola" panose="04040605051002020D02" pitchFamily="82" charset="0"/>
              </a:rPr>
              <a:t> – сохранение информации о модах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Gabriola" panose="04040605051002020D02" pitchFamily="82" charset="0"/>
              </a:rPr>
              <a:t>2) </a:t>
            </a:r>
            <a:r>
              <a:rPr lang="en-US" sz="2000" dirty="0">
                <a:solidFill>
                  <a:schemeClr val="bg1"/>
                </a:solidFill>
                <a:latin typeface="Gabriola" panose="04040605051002020D02" pitchFamily="82" charset="0"/>
              </a:rPr>
              <a:t>User</a:t>
            </a:r>
            <a:r>
              <a:rPr lang="ru-RU" sz="2000" dirty="0">
                <a:solidFill>
                  <a:schemeClr val="bg1"/>
                </a:solidFill>
                <a:latin typeface="Gabriola" panose="04040605051002020D02" pitchFamily="82" charset="0"/>
              </a:rPr>
              <a:t> - сохранение информации о пользователях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Gabriola" panose="04040605051002020D02" pitchFamily="82" charset="0"/>
              </a:rPr>
              <a:t>3) </a:t>
            </a:r>
            <a:r>
              <a:rPr lang="en-US" sz="2000" dirty="0" err="1">
                <a:solidFill>
                  <a:schemeClr val="bg1"/>
                </a:solidFill>
                <a:latin typeface="Gabriola" panose="04040605051002020D02" pitchFamily="82" charset="0"/>
              </a:rPr>
              <a:t>RegisterForm</a:t>
            </a:r>
            <a:r>
              <a:rPr lang="ru-RU" sz="2000" dirty="0">
                <a:solidFill>
                  <a:schemeClr val="bg1"/>
                </a:solidFill>
                <a:latin typeface="Gabriola" panose="04040605051002020D02" pitchFamily="82" charset="0"/>
              </a:rPr>
              <a:t> – регистрация пользователя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Gabriola" panose="04040605051002020D02" pitchFamily="82" charset="0"/>
              </a:rPr>
              <a:t>4) </a:t>
            </a:r>
            <a:r>
              <a:rPr lang="en-US" sz="2000" dirty="0" err="1">
                <a:solidFill>
                  <a:schemeClr val="bg1"/>
                </a:solidFill>
                <a:latin typeface="Gabriola" panose="04040605051002020D02" pitchFamily="82" charset="0"/>
              </a:rPr>
              <a:t>LoginForm</a:t>
            </a:r>
            <a:r>
              <a:rPr lang="ru-RU" sz="2000" dirty="0">
                <a:solidFill>
                  <a:schemeClr val="bg1"/>
                </a:solidFill>
                <a:latin typeface="Gabriola" panose="04040605051002020D02" pitchFamily="82" charset="0"/>
              </a:rPr>
              <a:t> – авторизация пользователя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93B5C-72EE-4C8E-AB20-0ADB0AB42C45}"/>
              </a:ext>
            </a:extLst>
          </p:cNvPr>
          <p:cNvSpPr txBox="1"/>
          <p:nvPr/>
        </p:nvSpPr>
        <p:spPr>
          <a:xfrm>
            <a:off x="6027938" y="1358219"/>
            <a:ext cx="47850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effectLst/>
                <a:latin typeface="Gabriola" panose="04040605051002020D02" pitchFamily="82" charset="0"/>
              </a:rPr>
              <a:t>Функции:</a:t>
            </a:r>
            <a:endParaRPr lang="ru-RU" b="0" dirty="0">
              <a:solidFill>
                <a:schemeClr val="bg1"/>
              </a:solidFill>
              <a:effectLst/>
              <a:latin typeface="Gabriola" panose="04040605051002020D02" pitchFamily="82" charset="0"/>
            </a:endParaRPr>
          </a:p>
          <a:p>
            <a:pPr algn="l"/>
            <a:r>
              <a:rPr lang="ru-RU" b="0" dirty="0">
                <a:solidFill>
                  <a:schemeClr val="bg1"/>
                </a:solidFill>
                <a:effectLst/>
                <a:latin typeface="Gabriola" panose="04040605051002020D02" pitchFamily="82" charset="0"/>
              </a:rPr>
              <a:t>1) </a:t>
            </a:r>
            <a:r>
              <a:rPr lang="ru-RU" b="0" i="0" dirty="0">
                <a:solidFill>
                  <a:srgbClr val="E6EDF3"/>
                </a:solidFill>
                <a:effectLst/>
                <a:latin typeface="Gabriola" panose="04040605051002020D02" pitchFamily="82" charset="0"/>
              </a:rPr>
              <a:t>Скачивание модов с облачного хранилища</a:t>
            </a:r>
          </a:p>
          <a:p>
            <a:pPr algn="l"/>
            <a:r>
              <a:rPr lang="ru-RU" b="0" i="0" dirty="0">
                <a:solidFill>
                  <a:srgbClr val="E6EDF3"/>
                </a:solidFill>
                <a:effectLst/>
                <a:latin typeface="Gabriola" panose="04040605051002020D02" pitchFamily="82" charset="0"/>
              </a:rPr>
              <a:t>2) Администрирование модов через сайт</a:t>
            </a:r>
          </a:p>
          <a:p>
            <a:pPr algn="l"/>
            <a:r>
              <a:rPr lang="ru-RU" b="0" i="0" dirty="0">
                <a:solidFill>
                  <a:srgbClr val="E6EDF3"/>
                </a:solidFill>
                <a:effectLst/>
                <a:latin typeface="Gabriola" panose="04040605051002020D02" pitchFamily="82" charset="0"/>
              </a:rPr>
              <a:t>3) </a:t>
            </a:r>
            <a:r>
              <a:rPr lang="ru-RU" sz="2000" b="0" i="0" dirty="0">
                <a:solidFill>
                  <a:srgbClr val="E6EDF3"/>
                </a:solidFill>
                <a:effectLst/>
                <a:latin typeface="Gabriola" panose="04040605051002020D02" pitchFamily="82" charset="0"/>
              </a:rPr>
              <a:t>Загрузка</a:t>
            </a:r>
            <a:r>
              <a:rPr lang="ru-RU" b="0" i="0" dirty="0">
                <a:solidFill>
                  <a:srgbClr val="E6EDF3"/>
                </a:solidFill>
                <a:effectLst/>
                <a:latin typeface="Gabriola" panose="04040605051002020D02" pitchFamily="82" charset="0"/>
              </a:rPr>
              <a:t> модов по шаблону через сайт</a:t>
            </a:r>
          </a:p>
          <a:p>
            <a:pPr algn="l"/>
            <a:r>
              <a:rPr lang="ru-RU" dirty="0">
                <a:solidFill>
                  <a:srgbClr val="E6EDF3"/>
                </a:solidFill>
                <a:latin typeface="Gabriola" panose="04040605051002020D02" pitchFamily="82" charset="0"/>
              </a:rPr>
              <a:t>4) Отображение видео, загруженного на </a:t>
            </a:r>
            <a:r>
              <a:rPr lang="ru-RU" dirty="0" err="1">
                <a:solidFill>
                  <a:srgbClr val="E6EDF3"/>
                </a:solidFill>
                <a:latin typeface="Gabriola" panose="04040605051002020D02" pitchFamily="82" charset="0"/>
              </a:rPr>
              <a:t>ютуб</a:t>
            </a:r>
            <a:r>
              <a:rPr lang="ru-RU" dirty="0">
                <a:solidFill>
                  <a:srgbClr val="E6EDF3"/>
                </a:solidFill>
                <a:latin typeface="Gabriola" panose="04040605051002020D02" pitchFamily="82" charset="0"/>
              </a:rPr>
              <a:t>, с рекламой стороннего проекта от одного из создателей сайта</a:t>
            </a:r>
            <a:endParaRPr lang="ru-RU" b="0" i="0" dirty="0">
              <a:solidFill>
                <a:srgbClr val="E6EDF3"/>
              </a:solidFill>
              <a:effectLst/>
              <a:latin typeface="Gabriola" panose="04040605051002020D02" pitchFamily="82" charset="0"/>
            </a:endParaRPr>
          </a:p>
          <a:p>
            <a:endParaRPr lang="ru-RU" b="0" dirty="0">
              <a:solidFill>
                <a:schemeClr val="bg1"/>
              </a:solidFill>
              <a:effectLst/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6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55CCE6-6B33-443E-9B3D-9AFC2664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096AD-B394-41C9-8841-4E018F0A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81645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</a:rPr>
              <a:t>Необходимые для запуска библиотеки: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C566B2-1B5E-4BED-B6B1-A850E16E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397571"/>
            <a:ext cx="9144000" cy="4861186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1) </a:t>
            </a:r>
            <a:r>
              <a:rPr lang="en-US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datetime </a:t>
            </a:r>
            <a:endParaRPr lang="ru-RU" b="0" i="0" dirty="0">
              <a:solidFill>
                <a:srgbClr val="DBDEE1"/>
              </a:solidFill>
              <a:effectLst/>
              <a:latin typeface="Gabriola" panose="04040605051002020D02" pitchFamily="82" charset="0"/>
            </a:endParaRPr>
          </a:p>
          <a:p>
            <a:pPr algn="l"/>
            <a:r>
              <a:rPr lang="ru-RU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2) </a:t>
            </a:r>
            <a:r>
              <a:rPr lang="en-US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flask </a:t>
            </a:r>
            <a:endParaRPr lang="ru-RU" b="0" i="0" dirty="0">
              <a:solidFill>
                <a:srgbClr val="DBDEE1"/>
              </a:solidFill>
              <a:effectLst/>
              <a:latin typeface="Gabriola" panose="04040605051002020D02" pitchFamily="82" charset="0"/>
            </a:endParaRPr>
          </a:p>
          <a:p>
            <a:pPr algn="l"/>
            <a:r>
              <a:rPr lang="ru-RU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3)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flask_wtf</a:t>
            </a:r>
            <a:r>
              <a:rPr lang="en-US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 </a:t>
            </a:r>
            <a:endParaRPr lang="ru-RU" b="0" i="0" dirty="0">
              <a:solidFill>
                <a:srgbClr val="DBDEE1"/>
              </a:solidFill>
              <a:effectLst/>
              <a:latin typeface="Gabriola" panose="04040605051002020D02" pitchFamily="82" charset="0"/>
            </a:endParaRPr>
          </a:p>
          <a:p>
            <a:pPr algn="l"/>
            <a:r>
              <a:rPr lang="ru-RU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4)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flask_login</a:t>
            </a:r>
            <a:r>
              <a:rPr lang="en-US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 </a:t>
            </a:r>
            <a:endParaRPr lang="ru-RU" b="0" i="0" dirty="0">
              <a:solidFill>
                <a:srgbClr val="DBDEE1"/>
              </a:solidFill>
              <a:effectLst/>
              <a:latin typeface="Gabriola" panose="04040605051002020D02" pitchFamily="82" charset="0"/>
            </a:endParaRPr>
          </a:p>
          <a:p>
            <a:pPr algn="l"/>
            <a:r>
              <a:rPr lang="ru-RU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5)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wtforms</a:t>
            </a:r>
            <a:r>
              <a:rPr lang="en-US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 </a:t>
            </a:r>
            <a:endParaRPr lang="ru-RU" b="0" i="0" dirty="0">
              <a:solidFill>
                <a:srgbClr val="DBDEE1"/>
              </a:solidFill>
              <a:effectLst/>
              <a:latin typeface="Gabriola" panose="04040605051002020D02" pitchFamily="82" charset="0"/>
            </a:endParaRPr>
          </a:p>
          <a:p>
            <a:pPr algn="l"/>
            <a:r>
              <a:rPr lang="ru-RU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6)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werkzeug</a:t>
            </a:r>
            <a:r>
              <a:rPr lang="en-US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 </a:t>
            </a:r>
            <a:endParaRPr lang="ru-RU" b="0" i="0" dirty="0">
              <a:solidFill>
                <a:srgbClr val="DBDEE1"/>
              </a:solidFill>
              <a:effectLst/>
              <a:latin typeface="Gabriola" panose="04040605051002020D02" pitchFamily="82" charset="0"/>
            </a:endParaRPr>
          </a:p>
          <a:p>
            <a:pPr algn="l"/>
            <a:r>
              <a:rPr lang="ru-RU" b="0" i="0" dirty="0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7)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abriola" panose="04040605051002020D02" pitchFamily="82" charset="0"/>
              </a:rPr>
              <a:t>Sqlalchemy</a:t>
            </a:r>
            <a:endParaRPr lang="ru-RU" b="0" i="0" dirty="0">
              <a:solidFill>
                <a:srgbClr val="DBDEE1"/>
              </a:solidFill>
              <a:effectLst/>
              <a:latin typeface="Gabriola" panose="04040605051002020D02" pitchFamily="82" charset="0"/>
            </a:endParaRPr>
          </a:p>
          <a:p>
            <a:pPr algn="l"/>
            <a:r>
              <a:rPr lang="ru-RU" dirty="0">
                <a:solidFill>
                  <a:srgbClr val="DBDEE1"/>
                </a:solidFill>
                <a:latin typeface="Gabriola" panose="04040605051002020D02" pitchFamily="82" charset="0"/>
              </a:rPr>
              <a:t>8) </a:t>
            </a:r>
            <a:r>
              <a:rPr lang="en-US" dirty="0">
                <a:solidFill>
                  <a:srgbClr val="DBDEE1"/>
                </a:solidFill>
                <a:latin typeface="Gabriola" panose="04040605051002020D02" pitchFamily="82" charset="0"/>
              </a:rPr>
              <a:t>jinja2</a:t>
            </a:r>
            <a:endParaRPr lang="ru-RU" b="0" i="0" dirty="0">
              <a:solidFill>
                <a:srgbClr val="DBDEE1"/>
              </a:solidFill>
              <a:effectLst/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5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55CCE6-6B33-443E-9B3D-9AFC2664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096AD-B394-41C9-8841-4E018F0A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81645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</a:rPr>
              <a:t>Что можно добавить позже: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C566B2-1B5E-4BED-B6B1-A850E16E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397570"/>
            <a:ext cx="9144000" cy="4301893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E6EDF3"/>
                </a:solidFill>
                <a:latin typeface="Gabriola" panose="04040605051002020D02" pitchFamily="82" charset="0"/>
              </a:rPr>
              <a:t>1) </a:t>
            </a:r>
            <a:r>
              <a:rPr lang="ru-RU" b="0" i="0" dirty="0">
                <a:solidFill>
                  <a:srgbClr val="E6EDF3"/>
                </a:solidFill>
                <a:effectLst/>
                <a:latin typeface="Gabriola" panose="04040605051002020D02" pitchFamily="82" charset="0"/>
              </a:rPr>
              <a:t>Панель администратора </a:t>
            </a:r>
          </a:p>
          <a:p>
            <a:pPr algn="l"/>
            <a:r>
              <a:rPr lang="en-US" b="0" i="0" dirty="0">
                <a:solidFill>
                  <a:srgbClr val="E6EDF3"/>
                </a:solidFill>
                <a:effectLst/>
                <a:latin typeface="Gabriola" panose="04040605051002020D02" pitchFamily="82" charset="0"/>
              </a:rPr>
              <a:t>2</a:t>
            </a:r>
            <a:r>
              <a:rPr lang="ru-RU" b="0" i="0" dirty="0">
                <a:solidFill>
                  <a:srgbClr val="E6EDF3"/>
                </a:solidFill>
                <a:effectLst/>
                <a:latin typeface="Gabriola" panose="04040605051002020D02" pitchFamily="82" charset="0"/>
              </a:rPr>
              <a:t> ) Система комментариев </a:t>
            </a:r>
          </a:p>
          <a:p>
            <a:pPr algn="l"/>
            <a:r>
              <a:rPr lang="en-US" b="0" i="0" dirty="0">
                <a:solidFill>
                  <a:srgbClr val="E6EDF3"/>
                </a:solidFill>
                <a:effectLst/>
                <a:latin typeface="Gabriola" panose="04040605051002020D02" pitchFamily="82" charset="0"/>
              </a:rPr>
              <a:t>3</a:t>
            </a:r>
            <a:r>
              <a:rPr lang="ru-RU" b="0" i="0" dirty="0">
                <a:solidFill>
                  <a:srgbClr val="E6EDF3"/>
                </a:solidFill>
                <a:effectLst/>
                <a:latin typeface="Gabriola" panose="04040605051002020D02" pitchFamily="82" charset="0"/>
              </a:rPr>
              <a:t>) Система оцено</a:t>
            </a:r>
            <a:r>
              <a:rPr lang="ru-RU" dirty="0">
                <a:solidFill>
                  <a:srgbClr val="E6EDF3"/>
                </a:solidFill>
                <a:latin typeface="Gabriola" panose="04040605051002020D02" pitchFamily="82" charset="0"/>
              </a:rPr>
              <a:t>к</a:t>
            </a:r>
            <a:endParaRPr lang="ru-RU" b="0" i="0" dirty="0">
              <a:solidFill>
                <a:srgbClr val="E6EDF3"/>
              </a:solidFill>
              <a:effectLst/>
              <a:latin typeface="Gabriola" panose="04040605051002020D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38735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165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Dayton</vt:lpstr>
      <vt:lpstr>Gabriola</vt:lpstr>
      <vt:lpstr>Тема Office</vt:lpstr>
      <vt:lpstr>Презентация PowerPoint</vt:lpstr>
      <vt:lpstr>Идея проекта:</vt:lpstr>
      <vt:lpstr>Описание реализации:</vt:lpstr>
      <vt:lpstr>Необходимые для запуска библиотеки:</vt:lpstr>
      <vt:lpstr>Что можно добавить позже: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Jar Zektor</dc:creator>
  <cp:lastModifiedBy>Jar Zektor</cp:lastModifiedBy>
  <cp:revision>7</cp:revision>
  <dcterms:created xsi:type="dcterms:W3CDTF">2024-04-22T16:07:14Z</dcterms:created>
  <dcterms:modified xsi:type="dcterms:W3CDTF">2024-04-29T17:05:26Z</dcterms:modified>
</cp:coreProperties>
</file>