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E9957-0636-4164-8E8D-7D1E6D545FFD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E85F-6A49-4FE1-AB9D-78A7721A47A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Раздатчик </a:t>
            </a:r>
            <a:r>
              <a:rPr lang="en-US" dirty="0" smtClean="0"/>
              <a:t>“</a:t>
            </a:r>
            <a:r>
              <a:rPr lang="en-US" dirty="0" err="1" smtClean="0"/>
              <a:t>CestniyTrecker</a:t>
            </a:r>
            <a:r>
              <a:rPr lang="en-US" dirty="0" smtClean="0"/>
              <a:t>”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smtClean="0"/>
              <a:t>: </a:t>
            </a:r>
            <a:r>
              <a:rPr lang="ru-RU" dirty="0" smtClean="0"/>
              <a:t>Жуковский Е. Е.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Идея</a:t>
            </a:r>
            <a:r>
              <a:rPr lang="en-US" dirty="0" smtClean="0"/>
              <a:t>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Важнейший критерий оценки редактора, фильма или игры – цена. Далеко не каждый может позволить себе </a:t>
            </a:r>
            <a:r>
              <a:rPr lang="en-US" dirty="0" err="1" smtClean="0"/>
              <a:t>SolidWorks</a:t>
            </a:r>
            <a:r>
              <a:rPr lang="en-US" dirty="0" smtClean="0"/>
              <a:t>, Photoshop </a:t>
            </a:r>
            <a:r>
              <a:rPr lang="ru-RU" dirty="0" smtClean="0"/>
              <a:t>и др.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Эту проблему решит </a:t>
            </a:r>
            <a:r>
              <a:rPr lang="en-US" dirty="0" err="1" smtClean="0"/>
              <a:t>ChestniyTrecker</a:t>
            </a:r>
            <a:r>
              <a:rPr lang="en-US" dirty="0" smtClean="0"/>
              <a:t>, </a:t>
            </a:r>
            <a:r>
              <a:rPr lang="ru-RU" dirty="0" smtClean="0"/>
              <a:t>т. к. он продаёт БУ файлы за бесценок (а иногда и отдаёт за так).</a:t>
            </a:r>
          </a:p>
        </p:txBody>
      </p:sp>
      <p:pic>
        <p:nvPicPr>
          <p:cNvPr id="12290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617885"/>
            <a:ext cx="2195736" cy="2240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создании проекта использовался </a:t>
            </a:r>
            <a:r>
              <a:rPr lang="en-US" dirty="0" smtClean="0"/>
              <a:t>flask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Проект представляет из себя страницу со списком доступных для загрузки файлов и кнопку для добавления новых файлов в список.</a:t>
            </a:r>
            <a:endParaRPr lang="ru-RU" dirty="0"/>
          </a:p>
        </p:txBody>
      </p:sp>
      <p:pic>
        <p:nvPicPr>
          <p:cNvPr id="11265" name="Picture 1" descr="C:\Data\qwerty\изображения\картинки\6417678579fd20.772044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8272" y="4180520"/>
            <a:ext cx="4283968" cy="2677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Выводы</a:t>
            </a:r>
            <a:r>
              <a:rPr lang="en-US" dirty="0" smtClean="0"/>
              <a:t>,</a:t>
            </a:r>
            <a:r>
              <a:rPr lang="ru-RU" dirty="0" smtClean="0"/>
              <a:t> возможности </a:t>
            </a:r>
            <a:r>
              <a:rPr lang="ru-RU" dirty="0"/>
              <a:t>для </a:t>
            </a:r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Мне удалось реализовать задуманный функционал.</a:t>
            </a:r>
          </a:p>
          <a:p>
            <a:pPr>
              <a:buNone/>
            </a:pPr>
            <a:r>
              <a:rPr lang="ru-RU" dirty="0" smtClean="0"/>
              <a:t>Хотелось бы в будущем добавить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Возможность предпросмотра скачиваемого файла</a:t>
            </a:r>
          </a:p>
          <a:p>
            <a:r>
              <a:rPr lang="ru-RU" dirty="0" smtClean="0"/>
              <a:t>Фиксация кнопки </a:t>
            </a:r>
            <a:r>
              <a:rPr lang="en-US" dirty="0" smtClean="0"/>
              <a:t>“</a:t>
            </a:r>
            <a:r>
              <a:rPr lang="ru-RU" dirty="0" smtClean="0"/>
              <a:t>Выложить</a:t>
            </a:r>
            <a:r>
              <a:rPr lang="en-US" dirty="0" smtClean="0"/>
              <a:t>”</a:t>
            </a:r>
            <a:r>
              <a:rPr lang="ru-RU" dirty="0" smtClean="0"/>
              <a:t> в левом нижнем углу экрана</a:t>
            </a:r>
            <a:endParaRPr lang="ru-RU" dirty="0"/>
          </a:p>
        </p:txBody>
      </p:sp>
      <p:pic>
        <p:nvPicPr>
          <p:cNvPr id="10242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893817"/>
            <a:ext cx="3491880" cy="19641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118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Раздатчик “CestniyTrecker”  </vt:lpstr>
      <vt:lpstr>Идея проекта</vt:lpstr>
      <vt:lpstr>Особенности приложения</vt:lpstr>
      <vt:lpstr>Выводы, возможности для доработки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слайд: название проекта, ФИО автора/авторов;</dc:title>
  <dc:creator>Bug</dc:creator>
  <cp:lastModifiedBy>Bug</cp:lastModifiedBy>
  <cp:revision>13</cp:revision>
  <dcterms:created xsi:type="dcterms:W3CDTF">2024-04-28T04:06:31Z</dcterms:created>
  <dcterms:modified xsi:type="dcterms:W3CDTF">2024-04-28T08:21:58Z</dcterms:modified>
</cp:coreProperties>
</file>