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077D-5D4B-438C-A88C-DDC5965C209F}" v="1610" dt="2020-10-03T12:58:24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Sector winners and losers created by COVID will PERSIST.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S&amp;P 2020 Returns TO-DATE DRIVEN BY THIN VOLUMES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AVOID TEMPATION OF CHASE ESTABLISHED NAMES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 custLinFactX="200000" custLinFactY="-25930" custLinFactNeighborX="256435" custLinFactNeighborY="-100000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C1E3E-B994-4831-949D-904A38BDF22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D0C044E-826B-40DD-A435-F73E5685A19D}">
      <dgm:prSet phldrT="[Text]"/>
      <dgm:spPr/>
      <dgm:t>
        <a:bodyPr/>
        <a:lstStyle/>
        <a:p>
          <a:r>
            <a:rPr lang="en-US" dirty="0"/>
            <a:t>DATA CLEANING</a:t>
          </a:r>
          <a:endParaRPr lang="en-CA" dirty="0"/>
        </a:p>
      </dgm:t>
    </dgm:pt>
    <dgm:pt modelId="{3E0F5025-FA00-4CA7-93AF-723DDD40093F}" type="parTrans" cxnId="{73481FA1-6F62-429A-B922-225E3A7D401E}">
      <dgm:prSet/>
      <dgm:spPr/>
      <dgm:t>
        <a:bodyPr/>
        <a:lstStyle/>
        <a:p>
          <a:endParaRPr lang="en-CA"/>
        </a:p>
      </dgm:t>
    </dgm:pt>
    <dgm:pt modelId="{9B10143B-EA38-498D-809B-9B04103BECEE}" type="sibTrans" cxnId="{73481FA1-6F62-429A-B922-225E3A7D401E}">
      <dgm:prSet/>
      <dgm:spPr/>
      <dgm:t>
        <a:bodyPr/>
        <a:lstStyle/>
        <a:p>
          <a:endParaRPr lang="en-CA"/>
        </a:p>
      </dgm:t>
    </dgm:pt>
    <dgm:pt modelId="{07DDFB0B-BC57-4029-ADAF-E72F18E92B0E}">
      <dgm:prSet phldrT="[Text]"/>
      <dgm:spPr/>
      <dgm:t>
        <a:bodyPr/>
        <a:lstStyle/>
        <a:p>
          <a:r>
            <a:rPr lang="en-US" dirty="0"/>
            <a:t>UNSUPERVISED LEARNING</a:t>
          </a:r>
          <a:endParaRPr lang="en-CA" dirty="0"/>
        </a:p>
      </dgm:t>
    </dgm:pt>
    <dgm:pt modelId="{DA901644-25B9-4FFB-B350-1353600713CC}" type="parTrans" cxnId="{41D7D6E7-048C-4149-B1CF-1DBA2BDC2207}">
      <dgm:prSet/>
      <dgm:spPr/>
      <dgm:t>
        <a:bodyPr/>
        <a:lstStyle/>
        <a:p>
          <a:endParaRPr lang="en-CA"/>
        </a:p>
      </dgm:t>
    </dgm:pt>
    <dgm:pt modelId="{91B07166-F4BA-4CAF-9892-B695AA7A8600}" type="sibTrans" cxnId="{41D7D6E7-048C-4149-B1CF-1DBA2BDC2207}">
      <dgm:prSet/>
      <dgm:spPr/>
      <dgm:t>
        <a:bodyPr/>
        <a:lstStyle/>
        <a:p>
          <a:endParaRPr lang="en-CA"/>
        </a:p>
      </dgm:t>
    </dgm:pt>
    <dgm:pt modelId="{C2E18FB9-1BD2-4AD9-B346-47F06E89F38D}">
      <dgm:prSet phldrT="[Text]"/>
      <dgm:spPr/>
      <dgm:t>
        <a:bodyPr/>
        <a:lstStyle/>
        <a:p>
          <a:r>
            <a:rPr lang="en-US" dirty="0"/>
            <a:t>INITIAL SCREEN (50 stocks)</a:t>
          </a:r>
          <a:endParaRPr lang="en-CA" dirty="0"/>
        </a:p>
      </dgm:t>
    </dgm:pt>
    <dgm:pt modelId="{5F0DCAEE-CABE-42B2-9AA3-08BD8E8B5567}" type="parTrans" cxnId="{C154AD5C-70B8-42F9-9A1D-51B0AB520110}">
      <dgm:prSet/>
      <dgm:spPr/>
      <dgm:t>
        <a:bodyPr/>
        <a:lstStyle/>
        <a:p>
          <a:endParaRPr lang="en-CA"/>
        </a:p>
      </dgm:t>
    </dgm:pt>
    <dgm:pt modelId="{DF676737-7ED4-4F95-9314-19B0FE7E0B3A}" type="sibTrans" cxnId="{C154AD5C-70B8-42F9-9A1D-51B0AB520110}">
      <dgm:prSet/>
      <dgm:spPr/>
      <dgm:t>
        <a:bodyPr/>
        <a:lstStyle/>
        <a:p>
          <a:endParaRPr lang="en-CA"/>
        </a:p>
      </dgm:t>
    </dgm:pt>
    <dgm:pt modelId="{A63C1C28-8D24-45B2-85E5-DE00620856F6}">
      <dgm:prSet phldrT="[Text]"/>
      <dgm:spPr/>
      <dgm:t>
        <a:bodyPr/>
        <a:lstStyle/>
        <a:p>
          <a:r>
            <a:rPr lang="en-US" dirty="0"/>
            <a:t>FACTORS</a:t>
          </a:r>
          <a:endParaRPr lang="en-CA" dirty="0"/>
        </a:p>
      </dgm:t>
    </dgm:pt>
    <dgm:pt modelId="{87D2F3C4-5963-4115-A561-75F508E9ED5A}" type="parTrans" cxnId="{C1864122-CA67-4BE9-B51C-878813C14B46}">
      <dgm:prSet/>
      <dgm:spPr/>
      <dgm:t>
        <a:bodyPr/>
        <a:lstStyle/>
        <a:p>
          <a:endParaRPr lang="en-CA"/>
        </a:p>
      </dgm:t>
    </dgm:pt>
    <dgm:pt modelId="{71E09B31-CDB7-4614-A5D9-A73918653003}" type="sibTrans" cxnId="{C1864122-CA67-4BE9-B51C-878813C14B46}">
      <dgm:prSet/>
      <dgm:spPr/>
      <dgm:t>
        <a:bodyPr/>
        <a:lstStyle/>
        <a:p>
          <a:endParaRPr lang="en-CA"/>
        </a:p>
      </dgm:t>
    </dgm:pt>
    <dgm:pt modelId="{D7497912-6C3D-4EE3-9F0B-8E05574F85F1}">
      <dgm:prSet phldrT="[Text]"/>
      <dgm:spPr/>
      <dgm:t>
        <a:bodyPr/>
        <a:lstStyle/>
        <a:p>
          <a:r>
            <a:rPr lang="en-US" dirty="0"/>
            <a:t>LABELING / SUPERVISED TRAINING</a:t>
          </a:r>
          <a:endParaRPr lang="en-CA" dirty="0"/>
        </a:p>
      </dgm:t>
    </dgm:pt>
    <dgm:pt modelId="{57D76DE1-F187-46BE-8BD0-29821E24AF5C}" type="parTrans" cxnId="{E48E2BEE-251F-460A-9F3F-2480D7CD2DC8}">
      <dgm:prSet/>
      <dgm:spPr/>
      <dgm:t>
        <a:bodyPr/>
        <a:lstStyle/>
        <a:p>
          <a:endParaRPr lang="en-CA"/>
        </a:p>
      </dgm:t>
    </dgm:pt>
    <dgm:pt modelId="{617C9F66-EE7D-4282-ACCE-A478E2F2D844}" type="sibTrans" cxnId="{E48E2BEE-251F-460A-9F3F-2480D7CD2DC8}">
      <dgm:prSet/>
      <dgm:spPr/>
      <dgm:t>
        <a:bodyPr/>
        <a:lstStyle/>
        <a:p>
          <a:endParaRPr lang="en-CA"/>
        </a:p>
      </dgm:t>
    </dgm:pt>
    <dgm:pt modelId="{B9A24770-9F25-4B41-912C-6F83185C2434}">
      <dgm:prSet phldrT="[Text]"/>
      <dgm:spPr/>
      <dgm:t>
        <a:bodyPr/>
        <a:lstStyle/>
        <a:p>
          <a:r>
            <a:rPr lang="en-US" dirty="0"/>
            <a:t>BUY LIST (10 conviction Stocks)</a:t>
          </a:r>
          <a:endParaRPr lang="en-CA" dirty="0"/>
        </a:p>
      </dgm:t>
    </dgm:pt>
    <dgm:pt modelId="{76F4B772-EBEF-45AA-A27B-DAC46379BAC1}" type="parTrans" cxnId="{C3453817-100D-4FAD-B16A-356670C60BA3}">
      <dgm:prSet/>
      <dgm:spPr/>
      <dgm:t>
        <a:bodyPr/>
        <a:lstStyle/>
        <a:p>
          <a:endParaRPr lang="en-CA"/>
        </a:p>
      </dgm:t>
    </dgm:pt>
    <dgm:pt modelId="{D83B30F0-7427-4ED5-9281-5FB058902662}" type="sibTrans" cxnId="{C3453817-100D-4FAD-B16A-356670C60BA3}">
      <dgm:prSet/>
      <dgm:spPr/>
      <dgm:t>
        <a:bodyPr/>
        <a:lstStyle/>
        <a:p>
          <a:endParaRPr lang="en-CA"/>
        </a:p>
      </dgm:t>
    </dgm:pt>
    <dgm:pt modelId="{20DCB94C-F898-4B54-88E4-D96082024C1A}">
      <dgm:prSet phldrT="[Text]"/>
      <dgm:spPr/>
      <dgm:t>
        <a:bodyPr/>
        <a:lstStyle/>
        <a:p>
          <a:r>
            <a:rPr lang="en-US" dirty="0"/>
            <a:t>TRADE $$$</a:t>
          </a:r>
          <a:endParaRPr lang="en-CA" dirty="0"/>
        </a:p>
      </dgm:t>
    </dgm:pt>
    <dgm:pt modelId="{7D5ACD16-F9B5-477A-AE1C-A2E47A204B07}" type="parTrans" cxnId="{BCCFC1B8-E5EC-4EAA-8687-1A36A5375E1F}">
      <dgm:prSet/>
      <dgm:spPr/>
      <dgm:t>
        <a:bodyPr/>
        <a:lstStyle/>
        <a:p>
          <a:endParaRPr lang="en-CA"/>
        </a:p>
      </dgm:t>
    </dgm:pt>
    <dgm:pt modelId="{1F6AB7E5-058B-424E-A2C5-07D989057266}" type="sibTrans" cxnId="{BCCFC1B8-E5EC-4EAA-8687-1A36A5375E1F}">
      <dgm:prSet/>
      <dgm:spPr>
        <a:noFill/>
        <a:ln>
          <a:noFill/>
        </a:ln>
      </dgm:spPr>
      <dgm:t>
        <a:bodyPr/>
        <a:lstStyle/>
        <a:p>
          <a:endParaRPr lang="en-CA"/>
        </a:p>
      </dgm:t>
    </dgm:pt>
    <dgm:pt modelId="{34D605C3-2129-46C2-98FF-53DE40C2CB4D}" type="pres">
      <dgm:prSet presAssocID="{AE1C1E3E-B994-4831-949D-904A38BDF22D}" presName="cycle" presStyleCnt="0">
        <dgm:presLayoutVars>
          <dgm:dir/>
          <dgm:resizeHandles val="exact"/>
        </dgm:presLayoutVars>
      </dgm:prSet>
      <dgm:spPr/>
    </dgm:pt>
    <dgm:pt modelId="{5411A451-0038-431F-AEBA-2D1CB538ECCA}" type="pres">
      <dgm:prSet presAssocID="{BD0C044E-826B-40DD-A435-F73E5685A19D}" presName="dummy" presStyleCnt="0"/>
      <dgm:spPr/>
    </dgm:pt>
    <dgm:pt modelId="{F1C318AE-A885-438F-8A8E-32F12257FAA3}" type="pres">
      <dgm:prSet presAssocID="{BD0C044E-826B-40DD-A435-F73E5685A19D}" presName="node" presStyleLbl="revTx" presStyleIdx="0" presStyleCnt="7">
        <dgm:presLayoutVars>
          <dgm:bulletEnabled val="1"/>
        </dgm:presLayoutVars>
      </dgm:prSet>
      <dgm:spPr/>
    </dgm:pt>
    <dgm:pt modelId="{9F9FFD17-3977-45CE-A12C-C0DF33130AAF}" type="pres">
      <dgm:prSet presAssocID="{9B10143B-EA38-498D-809B-9B04103BECEE}" presName="sibTrans" presStyleLbl="node1" presStyleIdx="0" presStyleCnt="7"/>
      <dgm:spPr/>
    </dgm:pt>
    <dgm:pt modelId="{D4BA739A-F376-4019-A3E2-59C5B6151CE8}" type="pres">
      <dgm:prSet presAssocID="{07DDFB0B-BC57-4029-ADAF-E72F18E92B0E}" presName="dummy" presStyleCnt="0"/>
      <dgm:spPr/>
    </dgm:pt>
    <dgm:pt modelId="{F058151E-7D20-4C4B-B57B-C4C16006BC30}" type="pres">
      <dgm:prSet presAssocID="{07DDFB0B-BC57-4029-ADAF-E72F18E92B0E}" presName="node" presStyleLbl="revTx" presStyleIdx="1" presStyleCnt="7">
        <dgm:presLayoutVars>
          <dgm:bulletEnabled val="1"/>
        </dgm:presLayoutVars>
      </dgm:prSet>
      <dgm:spPr/>
    </dgm:pt>
    <dgm:pt modelId="{9B663DC1-99AD-420C-96C2-7BE8A5D7825B}" type="pres">
      <dgm:prSet presAssocID="{91B07166-F4BA-4CAF-9892-B695AA7A8600}" presName="sibTrans" presStyleLbl="node1" presStyleIdx="1" presStyleCnt="7"/>
      <dgm:spPr/>
    </dgm:pt>
    <dgm:pt modelId="{92A2B1AE-BE8B-43E6-A1F8-08E8524685B5}" type="pres">
      <dgm:prSet presAssocID="{C2E18FB9-1BD2-4AD9-B346-47F06E89F38D}" presName="dummy" presStyleCnt="0"/>
      <dgm:spPr/>
    </dgm:pt>
    <dgm:pt modelId="{C756D2F8-B331-4895-90ED-D167C8B9BABE}" type="pres">
      <dgm:prSet presAssocID="{C2E18FB9-1BD2-4AD9-B346-47F06E89F38D}" presName="node" presStyleLbl="revTx" presStyleIdx="2" presStyleCnt="7">
        <dgm:presLayoutVars>
          <dgm:bulletEnabled val="1"/>
        </dgm:presLayoutVars>
      </dgm:prSet>
      <dgm:spPr/>
    </dgm:pt>
    <dgm:pt modelId="{7F46BD94-94F8-4D0B-A9A6-9F1A5CB36EB9}" type="pres">
      <dgm:prSet presAssocID="{DF676737-7ED4-4F95-9314-19B0FE7E0B3A}" presName="sibTrans" presStyleLbl="node1" presStyleIdx="2" presStyleCnt="7"/>
      <dgm:spPr/>
    </dgm:pt>
    <dgm:pt modelId="{44FEF646-6EB4-412F-9D5F-DFD9A194449C}" type="pres">
      <dgm:prSet presAssocID="{A63C1C28-8D24-45B2-85E5-DE00620856F6}" presName="dummy" presStyleCnt="0"/>
      <dgm:spPr/>
    </dgm:pt>
    <dgm:pt modelId="{C497405F-C380-4A61-BFE5-A59437206CCA}" type="pres">
      <dgm:prSet presAssocID="{A63C1C28-8D24-45B2-85E5-DE00620856F6}" presName="node" presStyleLbl="revTx" presStyleIdx="3" presStyleCnt="7">
        <dgm:presLayoutVars>
          <dgm:bulletEnabled val="1"/>
        </dgm:presLayoutVars>
      </dgm:prSet>
      <dgm:spPr/>
    </dgm:pt>
    <dgm:pt modelId="{8661F26D-AB4E-47CE-858A-9F1D4E4253DC}" type="pres">
      <dgm:prSet presAssocID="{71E09B31-CDB7-4614-A5D9-A73918653003}" presName="sibTrans" presStyleLbl="node1" presStyleIdx="3" presStyleCnt="7"/>
      <dgm:spPr/>
    </dgm:pt>
    <dgm:pt modelId="{9906D771-3777-4EEF-86E3-275D2FACEA44}" type="pres">
      <dgm:prSet presAssocID="{D7497912-6C3D-4EE3-9F0B-8E05574F85F1}" presName="dummy" presStyleCnt="0"/>
      <dgm:spPr/>
    </dgm:pt>
    <dgm:pt modelId="{A6626A90-5A80-432D-9BD1-60F32171F366}" type="pres">
      <dgm:prSet presAssocID="{D7497912-6C3D-4EE3-9F0B-8E05574F85F1}" presName="node" presStyleLbl="revTx" presStyleIdx="4" presStyleCnt="7">
        <dgm:presLayoutVars>
          <dgm:bulletEnabled val="1"/>
        </dgm:presLayoutVars>
      </dgm:prSet>
      <dgm:spPr/>
    </dgm:pt>
    <dgm:pt modelId="{B5A22A8C-ECFF-4002-809D-0743BF081016}" type="pres">
      <dgm:prSet presAssocID="{617C9F66-EE7D-4282-ACCE-A478E2F2D844}" presName="sibTrans" presStyleLbl="node1" presStyleIdx="4" presStyleCnt="7"/>
      <dgm:spPr/>
    </dgm:pt>
    <dgm:pt modelId="{12201607-C3FB-4376-96C8-FBCAFB61D56D}" type="pres">
      <dgm:prSet presAssocID="{B9A24770-9F25-4B41-912C-6F83185C2434}" presName="dummy" presStyleCnt="0"/>
      <dgm:spPr/>
    </dgm:pt>
    <dgm:pt modelId="{1C759B92-6563-4045-902D-9758F18EC650}" type="pres">
      <dgm:prSet presAssocID="{B9A24770-9F25-4B41-912C-6F83185C2434}" presName="node" presStyleLbl="revTx" presStyleIdx="5" presStyleCnt="7">
        <dgm:presLayoutVars>
          <dgm:bulletEnabled val="1"/>
        </dgm:presLayoutVars>
      </dgm:prSet>
      <dgm:spPr/>
    </dgm:pt>
    <dgm:pt modelId="{E3C21C89-8EE2-412C-B7A8-91FA8C3671EC}" type="pres">
      <dgm:prSet presAssocID="{D83B30F0-7427-4ED5-9281-5FB058902662}" presName="sibTrans" presStyleLbl="node1" presStyleIdx="5" presStyleCnt="7"/>
      <dgm:spPr/>
    </dgm:pt>
    <dgm:pt modelId="{78C43C39-4C05-4455-A652-C414B300FE12}" type="pres">
      <dgm:prSet presAssocID="{20DCB94C-F898-4B54-88E4-D96082024C1A}" presName="dummy" presStyleCnt="0"/>
      <dgm:spPr/>
    </dgm:pt>
    <dgm:pt modelId="{09892D65-D47F-48A1-A86A-AF8C9A178AB3}" type="pres">
      <dgm:prSet presAssocID="{20DCB94C-F898-4B54-88E4-D96082024C1A}" presName="node" presStyleLbl="revTx" presStyleIdx="6" presStyleCnt="7">
        <dgm:presLayoutVars>
          <dgm:bulletEnabled val="1"/>
        </dgm:presLayoutVars>
      </dgm:prSet>
      <dgm:spPr/>
    </dgm:pt>
    <dgm:pt modelId="{67ECE47C-6C12-4E46-BF14-061BDBC0A461}" type="pres">
      <dgm:prSet presAssocID="{1F6AB7E5-058B-424E-A2C5-07D989057266}" presName="sibTrans" presStyleLbl="node1" presStyleIdx="6" presStyleCnt="7"/>
      <dgm:spPr/>
    </dgm:pt>
  </dgm:ptLst>
  <dgm:cxnLst>
    <dgm:cxn modelId="{F017A102-61A9-4808-90A9-242D6B52F320}" type="presOf" srcId="{91B07166-F4BA-4CAF-9892-B695AA7A8600}" destId="{9B663DC1-99AD-420C-96C2-7BE8A5D7825B}" srcOrd="0" destOrd="0" presId="urn:microsoft.com/office/officeart/2005/8/layout/cycle1"/>
    <dgm:cxn modelId="{542BF609-2A6C-45A1-B764-81E1F0AA3A90}" type="presOf" srcId="{DF676737-7ED4-4F95-9314-19B0FE7E0B3A}" destId="{7F46BD94-94F8-4D0B-A9A6-9F1A5CB36EB9}" srcOrd="0" destOrd="0" presId="urn:microsoft.com/office/officeart/2005/8/layout/cycle1"/>
    <dgm:cxn modelId="{2C2A100E-15A8-4CC2-9E41-5C1EBB058C03}" type="presOf" srcId="{B9A24770-9F25-4B41-912C-6F83185C2434}" destId="{1C759B92-6563-4045-902D-9758F18EC650}" srcOrd="0" destOrd="0" presId="urn:microsoft.com/office/officeart/2005/8/layout/cycle1"/>
    <dgm:cxn modelId="{3C585512-9867-4972-84C6-352193AB194A}" type="presOf" srcId="{A63C1C28-8D24-45B2-85E5-DE00620856F6}" destId="{C497405F-C380-4A61-BFE5-A59437206CCA}" srcOrd="0" destOrd="0" presId="urn:microsoft.com/office/officeart/2005/8/layout/cycle1"/>
    <dgm:cxn modelId="{C3453817-100D-4FAD-B16A-356670C60BA3}" srcId="{AE1C1E3E-B994-4831-949D-904A38BDF22D}" destId="{B9A24770-9F25-4B41-912C-6F83185C2434}" srcOrd="5" destOrd="0" parTransId="{76F4B772-EBEF-45AA-A27B-DAC46379BAC1}" sibTransId="{D83B30F0-7427-4ED5-9281-5FB058902662}"/>
    <dgm:cxn modelId="{C1864122-CA67-4BE9-B51C-878813C14B46}" srcId="{AE1C1E3E-B994-4831-949D-904A38BDF22D}" destId="{A63C1C28-8D24-45B2-85E5-DE00620856F6}" srcOrd="3" destOrd="0" parTransId="{87D2F3C4-5963-4115-A561-75F508E9ED5A}" sibTransId="{71E09B31-CDB7-4614-A5D9-A73918653003}"/>
    <dgm:cxn modelId="{54619135-DFCE-43B9-A6E9-AE06BC955818}" type="presOf" srcId="{AE1C1E3E-B994-4831-949D-904A38BDF22D}" destId="{34D605C3-2129-46C2-98FF-53DE40C2CB4D}" srcOrd="0" destOrd="0" presId="urn:microsoft.com/office/officeart/2005/8/layout/cycle1"/>
    <dgm:cxn modelId="{936FE65B-44DF-430A-BD9E-762DD61B921B}" type="presOf" srcId="{71E09B31-CDB7-4614-A5D9-A73918653003}" destId="{8661F26D-AB4E-47CE-858A-9F1D4E4253DC}" srcOrd="0" destOrd="0" presId="urn:microsoft.com/office/officeart/2005/8/layout/cycle1"/>
    <dgm:cxn modelId="{C154AD5C-70B8-42F9-9A1D-51B0AB520110}" srcId="{AE1C1E3E-B994-4831-949D-904A38BDF22D}" destId="{C2E18FB9-1BD2-4AD9-B346-47F06E89F38D}" srcOrd="2" destOrd="0" parTransId="{5F0DCAEE-CABE-42B2-9AA3-08BD8E8B5567}" sibTransId="{DF676737-7ED4-4F95-9314-19B0FE7E0B3A}"/>
    <dgm:cxn modelId="{2C14E45E-773B-4C98-95DE-79E7017E4A11}" type="presOf" srcId="{D7497912-6C3D-4EE3-9F0B-8E05574F85F1}" destId="{A6626A90-5A80-432D-9BD1-60F32171F366}" srcOrd="0" destOrd="0" presId="urn:microsoft.com/office/officeart/2005/8/layout/cycle1"/>
    <dgm:cxn modelId="{8073C470-C29E-49AE-81F7-BF13A23BD5B1}" type="presOf" srcId="{9B10143B-EA38-498D-809B-9B04103BECEE}" destId="{9F9FFD17-3977-45CE-A12C-C0DF33130AAF}" srcOrd="0" destOrd="0" presId="urn:microsoft.com/office/officeart/2005/8/layout/cycle1"/>
    <dgm:cxn modelId="{28C49E54-1055-4A24-9693-1F3B2D339838}" type="presOf" srcId="{07DDFB0B-BC57-4029-ADAF-E72F18E92B0E}" destId="{F058151E-7D20-4C4B-B57B-C4C16006BC30}" srcOrd="0" destOrd="0" presId="urn:microsoft.com/office/officeart/2005/8/layout/cycle1"/>
    <dgm:cxn modelId="{A0F1D677-AEE4-4E65-994F-E1ADC85D5073}" type="presOf" srcId="{617C9F66-EE7D-4282-ACCE-A478E2F2D844}" destId="{B5A22A8C-ECFF-4002-809D-0743BF081016}" srcOrd="0" destOrd="0" presId="urn:microsoft.com/office/officeart/2005/8/layout/cycle1"/>
    <dgm:cxn modelId="{453CD891-CCDB-40D5-A40A-B93383BD4843}" type="presOf" srcId="{C2E18FB9-1BD2-4AD9-B346-47F06E89F38D}" destId="{C756D2F8-B331-4895-90ED-D167C8B9BABE}" srcOrd="0" destOrd="0" presId="urn:microsoft.com/office/officeart/2005/8/layout/cycle1"/>
    <dgm:cxn modelId="{73481FA1-6F62-429A-B922-225E3A7D401E}" srcId="{AE1C1E3E-B994-4831-949D-904A38BDF22D}" destId="{BD0C044E-826B-40DD-A435-F73E5685A19D}" srcOrd="0" destOrd="0" parTransId="{3E0F5025-FA00-4CA7-93AF-723DDD40093F}" sibTransId="{9B10143B-EA38-498D-809B-9B04103BECEE}"/>
    <dgm:cxn modelId="{BCCFC1B8-E5EC-4EAA-8687-1A36A5375E1F}" srcId="{AE1C1E3E-B994-4831-949D-904A38BDF22D}" destId="{20DCB94C-F898-4B54-88E4-D96082024C1A}" srcOrd="6" destOrd="0" parTransId="{7D5ACD16-F9B5-477A-AE1C-A2E47A204B07}" sibTransId="{1F6AB7E5-058B-424E-A2C5-07D989057266}"/>
    <dgm:cxn modelId="{2C32BFE6-ABB6-4642-B97E-6EC0A8129CD3}" type="presOf" srcId="{BD0C044E-826B-40DD-A435-F73E5685A19D}" destId="{F1C318AE-A885-438F-8A8E-32F12257FAA3}" srcOrd="0" destOrd="0" presId="urn:microsoft.com/office/officeart/2005/8/layout/cycle1"/>
    <dgm:cxn modelId="{41D7D6E7-048C-4149-B1CF-1DBA2BDC2207}" srcId="{AE1C1E3E-B994-4831-949D-904A38BDF22D}" destId="{07DDFB0B-BC57-4029-ADAF-E72F18E92B0E}" srcOrd="1" destOrd="0" parTransId="{DA901644-25B9-4FFB-B350-1353600713CC}" sibTransId="{91B07166-F4BA-4CAF-9892-B695AA7A8600}"/>
    <dgm:cxn modelId="{7D2831E8-0E02-4CDC-8634-DCCA005B09B4}" type="presOf" srcId="{D83B30F0-7427-4ED5-9281-5FB058902662}" destId="{E3C21C89-8EE2-412C-B7A8-91FA8C3671EC}" srcOrd="0" destOrd="0" presId="urn:microsoft.com/office/officeart/2005/8/layout/cycle1"/>
    <dgm:cxn modelId="{E48E2BEE-251F-460A-9F3F-2480D7CD2DC8}" srcId="{AE1C1E3E-B994-4831-949D-904A38BDF22D}" destId="{D7497912-6C3D-4EE3-9F0B-8E05574F85F1}" srcOrd="4" destOrd="0" parTransId="{57D76DE1-F187-46BE-8BD0-29821E24AF5C}" sibTransId="{617C9F66-EE7D-4282-ACCE-A478E2F2D844}"/>
    <dgm:cxn modelId="{971692F0-043D-4435-8124-E9DCE027433F}" type="presOf" srcId="{20DCB94C-F898-4B54-88E4-D96082024C1A}" destId="{09892D65-D47F-48A1-A86A-AF8C9A178AB3}" srcOrd="0" destOrd="0" presId="urn:microsoft.com/office/officeart/2005/8/layout/cycle1"/>
    <dgm:cxn modelId="{479471FC-2B16-49A2-B1C5-01C2137743C4}" type="presOf" srcId="{1F6AB7E5-058B-424E-A2C5-07D989057266}" destId="{67ECE47C-6C12-4E46-BF14-061BDBC0A461}" srcOrd="0" destOrd="0" presId="urn:microsoft.com/office/officeart/2005/8/layout/cycle1"/>
    <dgm:cxn modelId="{E5BCC3A2-8A56-4540-B39A-DCA2FBE8A80B}" type="presParOf" srcId="{34D605C3-2129-46C2-98FF-53DE40C2CB4D}" destId="{5411A451-0038-431F-AEBA-2D1CB538ECCA}" srcOrd="0" destOrd="0" presId="urn:microsoft.com/office/officeart/2005/8/layout/cycle1"/>
    <dgm:cxn modelId="{AD96348F-2885-48B5-9F66-AB016CA59723}" type="presParOf" srcId="{34D605C3-2129-46C2-98FF-53DE40C2CB4D}" destId="{F1C318AE-A885-438F-8A8E-32F12257FAA3}" srcOrd="1" destOrd="0" presId="urn:microsoft.com/office/officeart/2005/8/layout/cycle1"/>
    <dgm:cxn modelId="{BAA26F67-D7BA-405E-8DB2-A6A0DA3E4B55}" type="presParOf" srcId="{34D605C3-2129-46C2-98FF-53DE40C2CB4D}" destId="{9F9FFD17-3977-45CE-A12C-C0DF33130AAF}" srcOrd="2" destOrd="0" presId="urn:microsoft.com/office/officeart/2005/8/layout/cycle1"/>
    <dgm:cxn modelId="{BD224395-6FCB-46BC-A8A8-EB00A4349462}" type="presParOf" srcId="{34D605C3-2129-46C2-98FF-53DE40C2CB4D}" destId="{D4BA739A-F376-4019-A3E2-59C5B6151CE8}" srcOrd="3" destOrd="0" presId="urn:microsoft.com/office/officeart/2005/8/layout/cycle1"/>
    <dgm:cxn modelId="{77F6643A-D7BB-4E20-8489-8166032EBE70}" type="presParOf" srcId="{34D605C3-2129-46C2-98FF-53DE40C2CB4D}" destId="{F058151E-7D20-4C4B-B57B-C4C16006BC30}" srcOrd="4" destOrd="0" presId="urn:microsoft.com/office/officeart/2005/8/layout/cycle1"/>
    <dgm:cxn modelId="{CE7A8100-7589-4CD4-BB78-395E8A074E13}" type="presParOf" srcId="{34D605C3-2129-46C2-98FF-53DE40C2CB4D}" destId="{9B663DC1-99AD-420C-96C2-7BE8A5D7825B}" srcOrd="5" destOrd="0" presId="urn:microsoft.com/office/officeart/2005/8/layout/cycle1"/>
    <dgm:cxn modelId="{36923D51-C2D1-4319-9442-DE46F8A7CD6B}" type="presParOf" srcId="{34D605C3-2129-46C2-98FF-53DE40C2CB4D}" destId="{92A2B1AE-BE8B-43E6-A1F8-08E8524685B5}" srcOrd="6" destOrd="0" presId="urn:microsoft.com/office/officeart/2005/8/layout/cycle1"/>
    <dgm:cxn modelId="{F045FC51-79A3-4B5F-87EB-1103A3FFE446}" type="presParOf" srcId="{34D605C3-2129-46C2-98FF-53DE40C2CB4D}" destId="{C756D2F8-B331-4895-90ED-D167C8B9BABE}" srcOrd="7" destOrd="0" presId="urn:microsoft.com/office/officeart/2005/8/layout/cycle1"/>
    <dgm:cxn modelId="{6BA07DC2-E0A9-4EA7-B981-41A774D4765B}" type="presParOf" srcId="{34D605C3-2129-46C2-98FF-53DE40C2CB4D}" destId="{7F46BD94-94F8-4D0B-A9A6-9F1A5CB36EB9}" srcOrd="8" destOrd="0" presId="urn:microsoft.com/office/officeart/2005/8/layout/cycle1"/>
    <dgm:cxn modelId="{B5D2B635-DAA7-4789-B591-200202ED8EC8}" type="presParOf" srcId="{34D605C3-2129-46C2-98FF-53DE40C2CB4D}" destId="{44FEF646-6EB4-412F-9D5F-DFD9A194449C}" srcOrd="9" destOrd="0" presId="urn:microsoft.com/office/officeart/2005/8/layout/cycle1"/>
    <dgm:cxn modelId="{F17EBDEC-D3A0-4CC1-AE61-502FDA45B24F}" type="presParOf" srcId="{34D605C3-2129-46C2-98FF-53DE40C2CB4D}" destId="{C497405F-C380-4A61-BFE5-A59437206CCA}" srcOrd="10" destOrd="0" presId="urn:microsoft.com/office/officeart/2005/8/layout/cycle1"/>
    <dgm:cxn modelId="{ADF0A366-DE4C-49D8-872C-751FE73CD04F}" type="presParOf" srcId="{34D605C3-2129-46C2-98FF-53DE40C2CB4D}" destId="{8661F26D-AB4E-47CE-858A-9F1D4E4253DC}" srcOrd="11" destOrd="0" presId="urn:microsoft.com/office/officeart/2005/8/layout/cycle1"/>
    <dgm:cxn modelId="{415BCD4B-82AE-4200-BD89-802F1A89144E}" type="presParOf" srcId="{34D605C3-2129-46C2-98FF-53DE40C2CB4D}" destId="{9906D771-3777-4EEF-86E3-275D2FACEA44}" srcOrd="12" destOrd="0" presId="urn:microsoft.com/office/officeart/2005/8/layout/cycle1"/>
    <dgm:cxn modelId="{A70EF1F7-5090-49AC-8708-EC0C2D394348}" type="presParOf" srcId="{34D605C3-2129-46C2-98FF-53DE40C2CB4D}" destId="{A6626A90-5A80-432D-9BD1-60F32171F366}" srcOrd="13" destOrd="0" presId="urn:microsoft.com/office/officeart/2005/8/layout/cycle1"/>
    <dgm:cxn modelId="{1AAAB2F4-5138-4CA6-8619-A68EAFD12089}" type="presParOf" srcId="{34D605C3-2129-46C2-98FF-53DE40C2CB4D}" destId="{B5A22A8C-ECFF-4002-809D-0743BF081016}" srcOrd="14" destOrd="0" presId="urn:microsoft.com/office/officeart/2005/8/layout/cycle1"/>
    <dgm:cxn modelId="{FA3442BB-3F9A-468F-9EBA-AC93903374E3}" type="presParOf" srcId="{34D605C3-2129-46C2-98FF-53DE40C2CB4D}" destId="{12201607-C3FB-4376-96C8-FBCAFB61D56D}" srcOrd="15" destOrd="0" presId="urn:microsoft.com/office/officeart/2005/8/layout/cycle1"/>
    <dgm:cxn modelId="{212E735D-EA06-4A4C-8C88-C4B4B581A730}" type="presParOf" srcId="{34D605C3-2129-46C2-98FF-53DE40C2CB4D}" destId="{1C759B92-6563-4045-902D-9758F18EC650}" srcOrd="16" destOrd="0" presId="urn:microsoft.com/office/officeart/2005/8/layout/cycle1"/>
    <dgm:cxn modelId="{2754F70A-E57B-4B93-B60D-D8FE05CCF933}" type="presParOf" srcId="{34D605C3-2129-46C2-98FF-53DE40C2CB4D}" destId="{E3C21C89-8EE2-412C-B7A8-91FA8C3671EC}" srcOrd="17" destOrd="0" presId="urn:microsoft.com/office/officeart/2005/8/layout/cycle1"/>
    <dgm:cxn modelId="{D080406F-1BC9-47D6-9073-7D8B66392CDB}" type="presParOf" srcId="{34D605C3-2129-46C2-98FF-53DE40C2CB4D}" destId="{78C43C39-4C05-4455-A652-C414B300FE12}" srcOrd="18" destOrd="0" presId="urn:microsoft.com/office/officeart/2005/8/layout/cycle1"/>
    <dgm:cxn modelId="{CF8E537F-5E17-42EE-B03F-B9C324E6BC4F}" type="presParOf" srcId="{34D605C3-2129-46C2-98FF-53DE40C2CB4D}" destId="{09892D65-D47F-48A1-A86A-AF8C9A178AB3}" srcOrd="19" destOrd="0" presId="urn:microsoft.com/office/officeart/2005/8/layout/cycle1"/>
    <dgm:cxn modelId="{8747773B-DEAD-40D3-AA1E-DD95C45E3705}" type="presParOf" srcId="{34D605C3-2129-46C2-98FF-53DE40C2CB4D}" destId="{67ECE47C-6C12-4E46-BF14-061BDBC0A461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A3ABA-97F6-4E29-B4C5-7FC85987B9E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6AF4C8A-8FBB-4606-A90A-750F17871CA8}">
      <dgm:prSet phldrT="[Text]"/>
      <dgm:spPr/>
      <dgm:t>
        <a:bodyPr/>
        <a:lstStyle/>
        <a:p>
          <a:r>
            <a:rPr lang="en-US" dirty="0"/>
            <a:t>AVOID GROWTH TRAPS</a:t>
          </a:r>
          <a:endParaRPr lang="en-CA" dirty="0"/>
        </a:p>
      </dgm:t>
    </dgm:pt>
    <dgm:pt modelId="{6856585E-F6A9-4D71-B5B9-C43E838C6D48}" type="parTrans" cxnId="{E361D89E-E653-4200-8192-32844D858981}">
      <dgm:prSet/>
      <dgm:spPr/>
      <dgm:t>
        <a:bodyPr/>
        <a:lstStyle/>
        <a:p>
          <a:endParaRPr lang="en-CA"/>
        </a:p>
      </dgm:t>
    </dgm:pt>
    <dgm:pt modelId="{F24A3593-0E10-45BB-B937-7CF5422ED2BC}" type="sibTrans" cxnId="{E361D89E-E653-4200-8192-32844D858981}">
      <dgm:prSet/>
      <dgm:spPr/>
      <dgm:t>
        <a:bodyPr/>
        <a:lstStyle/>
        <a:p>
          <a:endParaRPr lang="en-CA"/>
        </a:p>
      </dgm:t>
    </dgm:pt>
    <dgm:pt modelId="{C9176B98-A853-4BF1-ADB6-13E2F5FA8185}">
      <dgm:prSet phldrT="[Text]"/>
      <dgm:spPr/>
      <dgm:t>
        <a:bodyPr/>
        <a:lstStyle/>
        <a:p>
          <a:r>
            <a:rPr lang="en-US" dirty="0"/>
            <a:t>AVOID OPTIMISM OF POT VACCINE REBOUND</a:t>
          </a:r>
          <a:endParaRPr lang="en-CA" dirty="0"/>
        </a:p>
      </dgm:t>
    </dgm:pt>
    <dgm:pt modelId="{A8452CB5-5BC0-465C-9DBA-3A12DA73C5A7}" type="parTrans" cxnId="{8B201FAA-4BF8-4684-9A76-835CE8FD881D}">
      <dgm:prSet/>
      <dgm:spPr/>
      <dgm:t>
        <a:bodyPr/>
        <a:lstStyle/>
        <a:p>
          <a:endParaRPr lang="en-CA"/>
        </a:p>
      </dgm:t>
    </dgm:pt>
    <dgm:pt modelId="{9E823365-473D-47B4-9BDF-8C9D7AA23B8F}" type="sibTrans" cxnId="{8B201FAA-4BF8-4684-9A76-835CE8FD881D}">
      <dgm:prSet/>
      <dgm:spPr/>
      <dgm:t>
        <a:bodyPr/>
        <a:lstStyle/>
        <a:p>
          <a:endParaRPr lang="en-CA"/>
        </a:p>
      </dgm:t>
    </dgm:pt>
    <dgm:pt modelId="{7385B1F0-2B01-4E55-9AD2-C390CAA5A979}">
      <dgm:prSet phldrT="[Text]"/>
      <dgm:spPr/>
      <dgm:t>
        <a:bodyPr/>
        <a:lstStyle/>
        <a:p>
          <a:r>
            <a:rPr lang="en-US" dirty="0"/>
            <a:t>ELIMINATE BIAS THROUGH SOUND COMPUTATIONAL TECHNIQUES</a:t>
          </a:r>
          <a:endParaRPr lang="en-CA" dirty="0"/>
        </a:p>
      </dgm:t>
    </dgm:pt>
    <dgm:pt modelId="{6992059B-8C5F-4E2B-B3DB-016D8957399B}" type="parTrans" cxnId="{9EEDD05A-C592-43F7-B8A1-2A40F3E6FEE8}">
      <dgm:prSet/>
      <dgm:spPr/>
      <dgm:t>
        <a:bodyPr/>
        <a:lstStyle/>
        <a:p>
          <a:endParaRPr lang="en-CA"/>
        </a:p>
      </dgm:t>
    </dgm:pt>
    <dgm:pt modelId="{943348FF-0264-4E65-B5BE-4BF100DA97AF}" type="sibTrans" cxnId="{9EEDD05A-C592-43F7-B8A1-2A40F3E6FEE8}">
      <dgm:prSet/>
      <dgm:spPr/>
      <dgm:t>
        <a:bodyPr/>
        <a:lstStyle/>
        <a:p>
          <a:endParaRPr lang="en-CA"/>
        </a:p>
      </dgm:t>
    </dgm:pt>
    <dgm:pt modelId="{F06032B7-79C3-4546-85D1-FEE7166C402B}" type="pres">
      <dgm:prSet presAssocID="{CBAA3ABA-97F6-4E29-B4C5-7FC85987B9ED}" presName="rootnode" presStyleCnt="0">
        <dgm:presLayoutVars>
          <dgm:chMax/>
          <dgm:chPref/>
          <dgm:dir/>
          <dgm:animLvl val="lvl"/>
        </dgm:presLayoutVars>
      </dgm:prSet>
      <dgm:spPr/>
    </dgm:pt>
    <dgm:pt modelId="{7EEBACD5-31F0-49A7-A3E6-E7E91ED52B51}" type="pres">
      <dgm:prSet presAssocID="{76AF4C8A-8FBB-4606-A90A-750F17871CA8}" presName="composite" presStyleCnt="0"/>
      <dgm:spPr/>
    </dgm:pt>
    <dgm:pt modelId="{A42C2C42-C942-45F9-96C1-DFFBF82B4931}" type="pres">
      <dgm:prSet presAssocID="{76AF4C8A-8FBB-4606-A90A-750F17871CA8}" presName="LShape" presStyleLbl="alignNode1" presStyleIdx="0" presStyleCnt="5"/>
      <dgm:spPr/>
    </dgm:pt>
    <dgm:pt modelId="{C26862FF-C91E-4380-ABFD-7799146BE9B6}" type="pres">
      <dgm:prSet presAssocID="{76AF4C8A-8FBB-4606-A90A-750F17871CA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201248C-B9F1-4D7D-857F-1AC9769E2A3A}" type="pres">
      <dgm:prSet presAssocID="{76AF4C8A-8FBB-4606-A90A-750F17871CA8}" presName="Triangle" presStyleLbl="alignNode1" presStyleIdx="1" presStyleCnt="5"/>
      <dgm:spPr/>
    </dgm:pt>
    <dgm:pt modelId="{BE863454-1791-438D-AD9A-03F52449BF19}" type="pres">
      <dgm:prSet presAssocID="{F24A3593-0E10-45BB-B937-7CF5422ED2BC}" presName="sibTrans" presStyleCnt="0"/>
      <dgm:spPr/>
    </dgm:pt>
    <dgm:pt modelId="{6925F73A-E7C4-4D5F-9BC1-7F07A8E6F02B}" type="pres">
      <dgm:prSet presAssocID="{F24A3593-0E10-45BB-B937-7CF5422ED2BC}" presName="space" presStyleCnt="0"/>
      <dgm:spPr/>
    </dgm:pt>
    <dgm:pt modelId="{EB6C3D77-9BD9-4CA9-92C3-A321C8C3041B}" type="pres">
      <dgm:prSet presAssocID="{C9176B98-A853-4BF1-ADB6-13E2F5FA8185}" presName="composite" presStyleCnt="0"/>
      <dgm:spPr/>
    </dgm:pt>
    <dgm:pt modelId="{DCA38228-DE60-43C5-ABB3-3064D6873E53}" type="pres">
      <dgm:prSet presAssocID="{C9176B98-A853-4BF1-ADB6-13E2F5FA8185}" presName="LShape" presStyleLbl="alignNode1" presStyleIdx="2" presStyleCnt="5"/>
      <dgm:spPr/>
    </dgm:pt>
    <dgm:pt modelId="{16F7F9A7-23AB-4CCB-995E-3394EFF14745}" type="pres">
      <dgm:prSet presAssocID="{C9176B98-A853-4BF1-ADB6-13E2F5FA8185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4F5FE9-E4D7-49A1-9B7D-386A95D645CD}" type="pres">
      <dgm:prSet presAssocID="{C9176B98-A853-4BF1-ADB6-13E2F5FA8185}" presName="Triangle" presStyleLbl="alignNode1" presStyleIdx="3" presStyleCnt="5"/>
      <dgm:spPr/>
    </dgm:pt>
    <dgm:pt modelId="{CEACB325-5EF8-479E-87C9-569F47B3F5E8}" type="pres">
      <dgm:prSet presAssocID="{9E823365-473D-47B4-9BDF-8C9D7AA23B8F}" presName="sibTrans" presStyleCnt="0"/>
      <dgm:spPr/>
    </dgm:pt>
    <dgm:pt modelId="{5951FBCA-C1C1-445A-9861-1D60042C7EFF}" type="pres">
      <dgm:prSet presAssocID="{9E823365-473D-47B4-9BDF-8C9D7AA23B8F}" presName="space" presStyleCnt="0"/>
      <dgm:spPr/>
    </dgm:pt>
    <dgm:pt modelId="{F5899249-78FD-4690-9637-1F58158B90DE}" type="pres">
      <dgm:prSet presAssocID="{7385B1F0-2B01-4E55-9AD2-C390CAA5A979}" presName="composite" presStyleCnt="0"/>
      <dgm:spPr/>
    </dgm:pt>
    <dgm:pt modelId="{ACFFF046-9532-4E99-8F72-C7E997F848BE}" type="pres">
      <dgm:prSet presAssocID="{7385B1F0-2B01-4E55-9AD2-C390CAA5A979}" presName="LShape" presStyleLbl="alignNode1" presStyleIdx="4" presStyleCnt="5"/>
      <dgm:spPr/>
    </dgm:pt>
    <dgm:pt modelId="{C5998104-87FB-48A4-BCCF-90B7DA9AEA8F}" type="pres">
      <dgm:prSet presAssocID="{7385B1F0-2B01-4E55-9AD2-C390CAA5A97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94B910E-163D-46DF-BE75-CD58967F4465}" type="presOf" srcId="{C9176B98-A853-4BF1-ADB6-13E2F5FA8185}" destId="{16F7F9A7-23AB-4CCB-995E-3394EFF14745}" srcOrd="0" destOrd="0" presId="urn:microsoft.com/office/officeart/2009/3/layout/StepUpProcess"/>
    <dgm:cxn modelId="{EDFB2F4C-135F-4878-8CD2-9993EEC1D121}" type="presOf" srcId="{76AF4C8A-8FBB-4606-A90A-750F17871CA8}" destId="{C26862FF-C91E-4380-ABFD-7799146BE9B6}" srcOrd="0" destOrd="0" presId="urn:microsoft.com/office/officeart/2009/3/layout/StepUpProcess"/>
    <dgm:cxn modelId="{9EEDD05A-C592-43F7-B8A1-2A40F3E6FEE8}" srcId="{CBAA3ABA-97F6-4E29-B4C5-7FC85987B9ED}" destId="{7385B1F0-2B01-4E55-9AD2-C390CAA5A979}" srcOrd="2" destOrd="0" parTransId="{6992059B-8C5F-4E2B-B3DB-016D8957399B}" sibTransId="{943348FF-0264-4E65-B5BE-4BF100DA97AF}"/>
    <dgm:cxn modelId="{E361D89E-E653-4200-8192-32844D858981}" srcId="{CBAA3ABA-97F6-4E29-B4C5-7FC85987B9ED}" destId="{76AF4C8A-8FBB-4606-A90A-750F17871CA8}" srcOrd="0" destOrd="0" parTransId="{6856585E-F6A9-4D71-B5B9-C43E838C6D48}" sibTransId="{F24A3593-0E10-45BB-B937-7CF5422ED2BC}"/>
    <dgm:cxn modelId="{8B201FAA-4BF8-4684-9A76-835CE8FD881D}" srcId="{CBAA3ABA-97F6-4E29-B4C5-7FC85987B9ED}" destId="{C9176B98-A853-4BF1-ADB6-13E2F5FA8185}" srcOrd="1" destOrd="0" parTransId="{A8452CB5-5BC0-465C-9DBA-3A12DA73C5A7}" sibTransId="{9E823365-473D-47B4-9BDF-8C9D7AA23B8F}"/>
    <dgm:cxn modelId="{2E25F8B5-9B91-4ADC-A3DA-09D255C7C673}" type="presOf" srcId="{7385B1F0-2B01-4E55-9AD2-C390CAA5A979}" destId="{C5998104-87FB-48A4-BCCF-90B7DA9AEA8F}" srcOrd="0" destOrd="0" presId="urn:microsoft.com/office/officeart/2009/3/layout/StepUpProcess"/>
    <dgm:cxn modelId="{13F58EFA-94E4-4764-B427-BD54843B9633}" type="presOf" srcId="{CBAA3ABA-97F6-4E29-B4C5-7FC85987B9ED}" destId="{F06032B7-79C3-4546-85D1-FEE7166C402B}" srcOrd="0" destOrd="0" presId="urn:microsoft.com/office/officeart/2009/3/layout/StepUpProcess"/>
    <dgm:cxn modelId="{607A9A34-A461-4321-9ADB-4625049381BE}" type="presParOf" srcId="{F06032B7-79C3-4546-85D1-FEE7166C402B}" destId="{7EEBACD5-31F0-49A7-A3E6-E7E91ED52B51}" srcOrd="0" destOrd="0" presId="urn:microsoft.com/office/officeart/2009/3/layout/StepUpProcess"/>
    <dgm:cxn modelId="{5C981A84-C755-4A80-8B8B-89C2A9CCB48A}" type="presParOf" srcId="{7EEBACD5-31F0-49A7-A3E6-E7E91ED52B51}" destId="{A42C2C42-C942-45F9-96C1-DFFBF82B4931}" srcOrd="0" destOrd="0" presId="urn:microsoft.com/office/officeart/2009/3/layout/StepUpProcess"/>
    <dgm:cxn modelId="{8600BDA8-85EC-48E7-872A-E01A0CE3063C}" type="presParOf" srcId="{7EEBACD5-31F0-49A7-A3E6-E7E91ED52B51}" destId="{C26862FF-C91E-4380-ABFD-7799146BE9B6}" srcOrd="1" destOrd="0" presId="urn:microsoft.com/office/officeart/2009/3/layout/StepUpProcess"/>
    <dgm:cxn modelId="{C397A9BF-4FEF-41BB-9060-2F5B76B24E0D}" type="presParOf" srcId="{7EEBACD5-31F0-49A7-A3E6-E7E91ED52B51}" destId="{D201248C-B9F1-4D7D-857F-1AC9769E2A3A}" srcOrd="2" destOrd="0" presId="urn:microsoft.com/office/officeart/2009/3/layout/StepUpProcess"/>
    <dgm:cxn modelId="{29940C84-CED1-499A-B1B7-C6CB73C2F6B9}" type="presParOf" srcId="{F06032B7-79C3-4546-85D1-FEE7166C402B}" destId="{BE863454-1791-438D-AD9A-03F52449BF19}" srcOrd="1" destOrd="0" presId="urn:microsoft.com/office/officeart/2009/3/layout/StepUpProcess"/>
    <dgm:cxn modelId="{983F7A98-3A38-40C5-8D5E-1DA08DE02631}" type="presParOf" srcId="{BE863454-1791-438D-AD9A-03F52449BF19}" destId="{6925F73A-E7C4-4D5F-9BC1-7F07A8E6F02B}" srcOrd="0" destOrd="0" presId="urn:microsoft.com/office/officeart/2009/3/layout/StepUpProcess"/>
    <dgm:cxn modelId="{18F948F0-83C2-43A1-B8BF-E0B1B4546EAB}" type="presParOf" srcId="{F06032B7-79C3-4546-85D1-FEE7166C402B}" destId="{EB6C3D77-9BD9-4CA9-92C3-A321C8C3041B}" srcOrd="2" destOrd="0" presId="urn:microsoft.com/office/officeart/2009/3/layout/StepUpProcess"/>
    <dgm:cxn modelId="{EADC787D-8FCE-4CE8-8B49-E713DDFE5D33}" type="presParOf" srcId="{EB6C3D77-9BD9-4CA9-92C3-A321C8C3041B}" destId="{DCA38228-DE60-43C5-ABB3-3064D6873E53}" srcOrd="0" destOrd="0" presId="urn:microsoft.com/office/officeart/2009/3/layout/StepUpProcess"/>
    <dgm:cxn modelId="{C85C5614-A2AD-4706-9E21-8029DF9D2061}" type="presParOf" srcId="{EB6C3D77-9BD9-4CA9-92C3-A321C8C3041B}" destId="{16F7F9A7-23AB-4CCB-995E-3394EFF14745}" srcOrd="1" destOrd="0" presId="urn:microsoft.com/office/officeart/2009/3/layout/StepUpProcess"/>
    <dgm:cxn modelId="{279704B0-9BB1-4DED-87BE-9985FDF31312}" type="presParOf" srcId="{EB6C3D77-9BD9-4CA9-92C3-A321C8C3041B}" destId="{674F5FE9-E4D7-49A1-9B7D-386A95D645CD}" srcOrd="2" destOrd="0" presId="urn:microsoft.com/office/officeart/2009/3/layout/StepUpProcess"/>
    <dgm:cxn modelId="{0063C6BC-1DDB-45A8-B2B1-324DBD87D3FF}" type="presParOf" srcId="{F06032B7-79C3-4546-85D1-FEE7166C402B}" destId="{CEACB325-5EF8-479E-87C9-569F47B3F5E8}" srcOrd="3" destOrd="0" presId="urn:microsoft.com/office/officeart/2009/3/layout/StepUpProcess"/>
    <dgm:cxn modelId="{76BD234E-7AE7-47D3-B527-3675630EF017}" type="presParOf" srcId="{CEACB325-5EF8-479E-87C9-569F47B3F5E8}" destId="{5951FBCA-C1C1-445A-9861-1D60042C7EFF}" srcOrd="0" destOrd="0" presId="urn:microsoft.com/office/officeart/2009/3/layout/StepUpProcess"/>
    <dgm:cxn modelId="{50832AC6-7141-4C57-A2DA-FA069B0CB830}" type="presParOf" srcId="{F06032B7-79C3-4546-85D1-FEE7166C402B}" destId="{F5899249-78FD-4690-9637-1F58158B90DE}" srcOrd="4" destOrd="0" presId="urn:microsoft.com/office/officeart/2009/3/layout/StepUpProcess"/>
    <dgm:cxn modelId="{AEFCF72D-A469-4DEA-B85B-0C7FB671E69E}" type="presParOf" srcId="{F5899249-78FD-4690-9637-1F58158B90DE}" destId="{ACFFF046-9532-4E99-8F72-C7E997F848BE}" srcOrd="0" destOrd="0" presId="urn:microsoft.com/office/officeart/2009/3/layout/StepUpProcess"/>
    <dgm:cxn modelId="{6C96395B-16C3-4888-9CE0-74C97C0AB575}" type="presParOf" srcId="{F5899249-78FD-4690-9637-1F58158B90DE}" destId="{C5998104-87FB-48A4-BCCF-90B7DA9AEA8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ACE001-5272-40D8-A5E0-6E05853828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6376277-13E9-41BF-8A42-9D102B68E2A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IMPORTING LIBRARIES</a:t>
          </a:r>
          <a:endParaRPr lang="en-CA" dirty="0"/>
        </a:p>
      </dgm:t>
    </dgm:pt>
    <dgm:pt modelId="{BF8328C8-B623-4A05-A7FB-FC3F8C93E2A1}" type="parTrans" cxnId="{10203123-6081-437A-A7C4-4FB7DA75F3A4}">
      <dgm:prSet/>
      <dgm:spPr/>
      <dgm:t>
        <a:bodyPr/>
        <a:lstStyle/>
        <a:p>
          <a:endParaRPr lang="en-CA"/>
        </a:p>
      </dgm:t>
    </dgm:pt>
    <dgm:pt modelId="{54B17106-D0DE-4D2D-B435-8775FC946563}" type="sibTrans" cxnId="{10203123-6081-437A-A7C4-4FB7DA75F3A4}">
      <dgm:prSet/>
      <dgm:spPr/>
      <dgm:t>
        <a:bodyPr/>
        <a:lstStyle/>
        <a:p>
          <a:endParaRPr lang="en-CA"/>
        </a:p>
      </dgm:t>
    </dgm:pt>
    <dgm:pt modelId="{6B6683F1-44B6-444E-95E3-89B2C04077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yfinance</a:t>
          </a:r>
          <a:endParaRPr lang="en-CA" dirty="0"/>
        </a:p>
      </dgm:t>
    </dgm:pt>
    <dgm:pt modelId="{6CB28B27-9F75-4DF1-94BC-A98D7A7FF90A}" type="parTrans" cxnId="{6A9A2BBA-EEC0-40BA-AA3E-872EB171FA36}">
      <dgm:prSet/>
      <dgm:spPr/>
      <dgm:t>
        <a:bodyPr/>
        <a:lstStyle/>
        <a:p>
          <a:endParaRPr lang="en-CA"/>
        </a:p>
      </dgm:t>
    </dgm:pt>
    <dgm:pt modelId="{89EECD30-9055-4D4C-BC33-963EE227113E}" type="sibTrans" cxnId="{6A9A2BBA-EEC0-40BA-AA3E-872EB171FA36}">
      <dgm:prSet/>
      <dgm:spPr/>
      <dgm:t>
        <a:bodyPr/>
        <a:lstStyle/>
        <a:p>
          <a:endParaRPr lang="en-CA"/>
        </a:p>
      </dgm:t>
    </dgm:pt>
    <dgm:pt modelId="{17D98F3A-E405-4039-A630-ABDAF0AD5F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IMPORTING DATASET</a:t>
          </a:r>
          <a:endParaRPr lang="en-CA" dirty="0"/>
        </a:p>
      </dgm:t>
    </dgm:pt>
    <dgm:pt modelId="{23DCC17C-BDD5-4F67-A732-831EEF52F26B}" type="parTrans" cxnId="{74876571-6E16-46FF-863D-BA362CB81C32}">
      <dgm:prSet/>
      <dgm:spPr/>
      <dgm:t>
        <a:bodyPr/>
        <a:lstStyle/>
        <a:p>
          <a:endParaRPr lang="en-CA"/>
        </a:p>
      </dgm:t>
    </dgm:pt>
    <dgm:pt modelId="{54445411-35EF-4701-92D2-642534E7FEE2}" type="sibTrans" cxnId="{74876571-6E16-46FF-863D-BA362CB81C32}">
      <dgm:prSet/>
      <dgm:spPr/>
      <dgm:t>
        <a:bodyPr/>
        <a:lstStyle/>
        <a:p>
          <a:endParaRPr lang="en-CA"/>
        </a:p>
      </dgm:t>
    </dgm:pt>
    <dgm:pt modelId="{9123FA29-96AC-4EA0-809E-CA2675D3E3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SP500 1Yr &amp; 20Yr</a:t>
          </a:r>
          <a:endParaRPr lang="en-CA" dirty="0"/>
        </a:p>
      </dgm:t>
    </dgm:pt>
    <dgm:pt modelId="{8CEFFD7F-1ED5-4A8C-81F4-ADBD570400C5}" type="parTrans" cxnId="{2DC54459-F702-4369-82E3-990BACF9D4C4}">
      <dgm:prSet/>
      <dgm:spPr/>
      <dgm:t>
        <a:bodyPr/>
        <a:lstStyle/>
        <a:p>
          <a:endParaRPr lang="en-CA"/>
        </a:p>
      </dgm:t>
    </dgm:pt>
    <dgm:pt modelId="{9AAF3291-82D9-4F53-A900-C3DA753D100E}" type="sibTrans" cxnId="{2DC54459-F702-4369-82E3-990BACF9D4C4}">
      <dgm:prSet/>
      <dgm:spPr/>
      <dgm:t>
        <a:bodyPr/>
        <a:lstStyle/>
        <a:p>
          <a:endParaRPr lang="en-CA"/>
        </a:p>
      </dgm:t>
    </dgm:pt>
    <dgm:pt modelId="{CC3DF8BD-8012-464F-BAB2-79F3D2FCD03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MISSING DATA</a:t>
          </a:r>
          <a:endParaRPr lang="en-CA" dirty="0"/>
        </a:p>
      </dgm:t>
    </dgm:pt>
    <dgm:pt modelId="{4002CB77-BF85-4F7B-B219-BADB57A4903D}" type="parTrans" cxnId="{2172288F-E302-4EFF-8AC5-81C1BF15B549}">
      <dgm:prSet/>
      <dgm:spPr/>
      <dgm:t>
        <a:bodyPr/>
        <a:lstStyle/>
        <a:p>
          <a:endParaRPr lang="en-CA"/>
        </a:p>
      </dgm:t>
    </dgm:pt>
    <dgm:pt modelId="{52FAE859-CF27-4A3B-946E-D757FA19602A}" type="sibTrans" cxnId="{2172288F-E302-4EFF-8AC5-81C1BF15B549}">
      <dgm:prSet/>
      <dgm:spPr/>
      <dgm:t>
        <a:bodyPr/>
        <a:lstStyle/>
        <a:p>
          <a:endParaRPr lang="en-CA"/>
        </a:p>
      </dgm:t>
    </dgm:pt>
    <dgm:pt modelId="{3196B31A-E55C-4355-BEF9-E58A941F4F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 Nulls</a:t>
          </a:r>
          <a:endParaRPr lang="en-CA" dirty="0"/>
        </a:p>
      </dgm:t>
    </dgm:pt>
    <dgm:pt modelId="{D1E74625-1A30-40BF-A452-207C34BB6E1D}" type="parTrans" cxnId="{5762FB27-D4C1-43F1-B052-847B2DA6F1E6}">
      <dgm:prSet/>
      <dgm:spPr/>
      <dgm:t>
        <a:bodyPr/>
        <a:lstStyle/>
        <a:p>
          <a:endParaRPr lang="en-CA"/>
        </a:p>
      </dgm:t>
    </dgm:pt>
    <dgm:pt modelId="{CB00C0A6-BB13-4252-94E9-D7AAFB12C019}" type="sibTrans" cxnId="{5762FB27-D4C1-43F1-B052-847B2DA6F1E6}">
      <dgm:prSet/>
      <dgm:spPr/>
      <dgm:t>
        <a:bodyPr/>
        <a:lstStyle/>
        <a:p>
          <a:endParaRPr lang="en-CA"/>
        </a:p>
      </dgm:t>
    </dgm:pt>
    <dgm:pt modelId="{F499289C-86BA-4AE1-B8E9-361D52727D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CATEGORICAL</a:t>
          </a:r>
          <a:endParaRPr lang="en-CA" dirty="0"/>
        </a:p>
      </dgm:t>
    </dgm:pt>
    <dgm:pt modelId="{960A8BDE-D56C-43D8-96AD-5F0D6C0310D7}" type="parTrans" cxnId="{63F4F34B-866C-43AA-8D6B-CADFA2176B25}">
      <dgm:prSet/>
      <dgm:spPr/>
      <dgm:t>
        <a:bodyPr/>
        <a:lstStyle/>
        <a:p>
          <a:endParaRPr lang="en-CA"/>
        </a:p>
      </dgm:t>
    </dgm:pt>
    <dgm:pt modelId="{ADB0C13D-2CE9-4426-B79D-208EB7A111E3}" type="sibTrans" cxnId="{63F4F34B-866C-43AA-8D6B-CADFA2176B25}">
      <dgm:prSet/>
      <dgm:spPr/>
      <dgm:t>
        <a:bodyPr/>
        <a:lstStyle/>
        <a:p>
          <a:endParaRPr lang="en-CA"/>
        </a:p>
      </dgm:t>
    </dgm:pt>
    <dgm:pt modelId="{0265A9A0-C5DF-43E2-A595-83BFF0DAD3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N/A</a:t>
          </a:r>
          <a:endParaRPr lang="en-CA" dirty="0"/>
        </a:p>
      </dgm:t>
    </dgm:pt>
    <dgm:pt modelId="{0A1FBE89-46DD-45AE-A732-3C767B892F91}" type="parTrans" cxnId="{074015EB-634B-4080-AE7F-75E55E827EB3}">
      <dgm:prSet/>
      <dgm:spPr/>
      <dgm:t>
        <a:bodyPr/>
        <a:lstStyle/>
        <a:p>
          <a:endParaRPr lang="en-CA"/>
        </a:p>
      </dgm:t>
    </dgm:pt>
    <dgm:pt modelId="{9B0CED35-8828-40FF-97E0-0FC337C7D6DC}" type="sibTrans" cxnId="{074015EB-634B-4080-AE7F-75E55E827EB3}">
      <dgm:prSet/>
      <dgm:spPr/>
      <dgm:t>
        <a:bodyPr/>
        <a:lstStyle/>
        <a:p>
          <a:endParaRPr lang="en-CA"/>
        </a:p>
      </dgm:t>
    </dgm:pt>
    <dgm:pt modelId="{E871F61B-C7BA-49CF-BF94-99CE1EB7A0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</a:t>
          </a:r>
          <a:endParaRPr lang="en-CA" dirty="0"/>
        </a:p>
      </dgm:t>
    </dgm:pt>
    <dgm:pt modelId="{F07F70BF-184D-4703-A998-ED85ADF26DEC}" type="parTrans" cxnId="{F34B5E78-6EAB-428D-BC0B-53CBACBFD020}">
      <dgm:prSet/>
      <dgm:spPr/>
      <dgm:t>
        <a:bodyPr/>
        <a:lstStyle/>
        <a:p>
          <a:endParaRPr lang="en-CA"/>
        </a:p>
      </dgm:t>
    </dgm:pt>
    <dgm:pt modelId="{1F1D02C9-00D3-4463-86D7-1B15DBDEE595}" type="sibTrans" cxnId="{F34B5E78-6EAB-428D-BC0B-53CBACBFD020}">
      <dgm:prSet/>
      <dgm:spPr/>
      <dgm:t>
        <a:bodyPr/>
        <a:lstStyle/>
        <a:p>
          <a:endParaRPr lang="en-CA"/>
        </a:p>
      </dgm:t>
    </dgm:pt>
    <dgm:pt modelId="{5F47EAF5-4AE0-449D-91A7-8CD3FDB19CD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Daily Log Returns</a:t>
          </a:r>
          <a:endParaRPr lang="en-CA" dirty="0"/>
        </a:p>
      </dgm:t>
    </dgm:pt>
    <dgm:pt modelId="{AE132CEB-9EF9-4555-969A-19B10FAE8B83}" type="parTrans" cxnId="{7F7D4F0A-B487-45AD-AFCC-9C2D98B926FC}">
      <dgm:prSet/>
      <dgm:spPr/>
      <dgm:t>
        <a:bodyPr/>
        <a:lstStyle/>
        <a:p>
          <a:endParaRPr lang="en-CA"/>
        </a:p>
      </dgm:t>
    </dgm:pt>
    <dgm:pt modelId="{A61DE3FB-D212-4F86-8A7C-52987B5EB932}" type="sibTrans" cxnId="{7F7D4F0A-B487-45AD-AFCC-9C2D98B926FC}">
      <dgm:prSet/>
      <dgm:spPr/>
      <dgm:t>
        <a:bodyPr/>
        <a:lstStyle/>
        <a:p>
          <a:endParaRPr lang="en-CA"/>
        </a:p>
      </dgm:t>
    </dgm:pt>
    <dgm:pt modelId="{D076599A-3DF7-4054-A744-E8144BE5D8FA}" type="pres">
      <dgm:prSet presAssocID="{55ACE001-5272-40D8-A5E0-6E0585382826}" presName="rootnode" presStyleCnt="0">
        <dgm:presLayoutVars>
          <dgm:chMax/>
          <dgm:chPref/>
          <dgm:dir/>
          <dgm:animLvl val="lvl"/>
        </dgm:presLayoutVars>
      </dgm:prSet>
      <dgm:spPr/>
    </dgm:pt>
    <dgm:pt modelId="{0AB2FA12-3A37-4506-BB4C-04A216512C34}" type="pres">
      <dgm:prSet presAssocID="{F6376277-13E9-41BF-8A42-9D102B68E2AE}" presName="composite" presStyleCnt="0"/>
      <dgm:spPr/>
    </dgm:pt>
    <dgm:pt modelId="{EF597AB7-E908-4656-A0A2-14E2662697F1}" type="pres">
      <dgm:prSet presAssocID="{F6376277-13E9-41BF-8A42-9D102B68E2AE}" presName="bentUpArrow1" presStyleLbl="alignImgPlace1" presStyleIdx="0" presStyleCnt="4"/>
      <dgm:spPr/>
    </dgm:pt>
    <dgm:pt modelId="{2F187F27-7F6A-4F21-B699-F0DA5B311701}" type="pres">
      <dgm:prSet presAssocID="{F6376277-13E9-41BF-8A42-9D102B68E2A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D403D69-A105-4AE6-A8BD-029C4CE9EAE4}" type="pres">
      <dgm:prSet presAssocID="{F6376277-13E9-41BF-8A42-9D102B68E2A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61D0A497-7E92-495D-9EBE-65847249DC11}" type="pres">
      <dgm:prSet presAssocID="{54B17106-D0DE-4D2D-B435-8775FC946563}" presName="sibTrans" presStyleCnt="0"/>
      <dgm:spPr/>
    </dgm:pt>
    <dgm:pt modelId="{15FD5E05-B985-448C-8690-7CB93021C01D}" type="pres">
      <dgm:prSet presAssocID="{17D98F3A-E405-4039-A630-ABDAF0AD5F3E}" presName="composite" presStyleCnt="0"/>
      <dgm:spPr/>
    </dgm:pt>
    <dgm:pt modelId="{36EA572D-A62B-457B-8209-1731220FDD54}" type="pres">
      <dgm:prSet presAssocID="{17D98F3A-E405-4039-A630-ABDAF0AD5F3E}" presName="bentUpArrow1" presStyleLbl="alignImgPlace1" presStyleIdx="1" presStyleCnt="4"/>
      <dgm:spPr/>
    </dgm:pt>
    <dgm:pt modelId="{74E8AA19-B929-4B23-B191-09A0249491CC}" type="pres">
      <dgm:prSet presAssocID="{17D98F3A-E405-4039-A630-ABDAF0AD5F3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9A4B9200-5E60-4C2E-A0D5-1E67D9A84C63}" type="pres">
      <dgm:prSet presAssocID="{17D98F3A-E405-4039-A630-ABDAF0AD5F3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FD5C774-F148-4267-B9A2-A40C248E9E12}" type="pres">
      <dgm:prSet presAssocID="{54445411-35EF-4701-92D2-642534E7FEE2}" presName="sibTrans" presStyleCnt="0"/>
      <dgm:spPr/>
    </dgm:pt>
    <dgm:pt modelId="{0C8D1C31-D3B4-49DB-9513-D368EDB079F8}" type="pres">
      <dgm:prSet presAssocID="{CC3DF8BD-8012-464F-BAB2-79F3D2FCD034}" presName="composite" presStyleCnt="0"/>
      <dgm:spPr/>
    </dgm:pt>
    <dgm:pt modelId="{53CCC197-FEB5-4CCE-A197-9D85C23CECC2}" type="pres">
      <dgm:prSet presAssocID="{CC3DF8BD-8012-464F-BAB2-79F3D2FCD034}" presName="bentUpArrow1" presStyleLbl="alignImgPlace1" presStyleIdx="2" presStyleCnt="4"/>
      <dgm:spPr/>
    </dgm:pt>
    <dgm:pt modelId="{303E41CF-FE85-44AC-BE00-A34DF7B0A02B}" type="pres">
      <dgm:prSet presAssocID="{CC3DF8BD-8012-464F-BAB2-79F3D2FCD03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C362C1E7-D022-4CA5-B1DC-D5B152BAD3E5}" type="pres">
      <dgm:prSet presAssocID="{CC3DF8BD-8012-464F-BAB2-79F3D2FCD03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1007E34-074A-4AFC-94FE-83964BC0FB61}" type="pres">
      <dgm:prSet presAssocID="{52FAE859-CF27-4A3B-946E-D757FA19602A}" presName="sibTrans" presStyleCnt="0"/>
      <dgm:spPr/>
    </dgm:pt>
    <dgm:pt modelId="{5D5CC148-CAB7-4AEC-A955-2C62478E0E9D}" type="pres">
      <dgm:prSet presAssocID="{F499289C-86BA-4AE1-B8E9-361D52727D81}" presName="composite" presStyleCnt="0"/>
      <dgm:spPr/>
    </dgm:pt>
    <dgm:pt modelId="{5D73BC76-84E9-4DB0-AF85-3B7C96E6176E}" type="pres">
      <dgm:prSet presAssocID="{F499289C-86BA-4AE1-B8E9-361D52727D81}" presName="bentUpArrow1" presStyleLbl="alignImgPlace1" presStyleIdx="3" presStyleCnt="4"/>
      <dgm:spPr/>
    </dgm:pt>
    <dgm:pt modelId="{709712D0-F0F7-4C5D-AA96-E994A8AA7F67}" type="pres">
      <dgm:prSet presAssocID="{F499289C-86BA-4AE1-B8E9-361D52727D8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94ED03C-D0A1-4A7E-B3F0-97D9127E1541}" type="pres">
      <dgm:prSet presAssocID="{F499289C-86BA-4AE1-B8E9-361D52727D8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DA8FA07-85B6-465D-A6A3-E57888690981}" type="pres">
      <dgm:prSet presAssocID="{ADB0C13D-2CE9-4426-B79D-208EB7A111E3}" presName="sibTrans" presStyleCnt="0"/>
      <dgm:spPr/>
    </dgm:pt>
    <dgm:pt modelId="{E057D701-A79B-4BA9-ADEB-9B6066219A8B}" type="pres">
      <dgm:prSet presAssocID="{E871F61B-C7BA-49CF-BF94-99CE1EB7A05F}" presName="composite" presStyleCnt="0"/>
      <dgm:spPr/>
    </dgm:pt>
    <dgm:pt modelId="{DBF943B8-8E58-49FE-B7B5-DE0E33F40603}" type="pres">
      <dgm:prSet presAssocID="{E871F61B-C7BA-49CF-BF94-99CE1EB7A05F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5C28D294-F99C-4923-9E62-317678612428}" type="pres">
      <dgm:prSet presAssocID="{E871F61B-C7BA-49CF-BF94-99CE1EB7A05F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F7D4F0A-B487-45AD-AFCC-9C2D98B926FC}" srcId="{E871F61B-C7BA-49CF-BF94-99CE1EB7A05F}" destId="{5F47EAF5-4AE0-449D-91A7-8CD3FDB19CDA}" srcOrd="0" destOrd="0" parTransId="{AE132CEB-9EF9-4555-969A-19B10FAE8B83}" sibTransId="{A61DE3FB-D212-4F86-8A7C-52987B5EB932}"/>
    <dgm:cxn modelId="{A134040B-E124-44E5-B1D7-D9184506672E}" type="presOf" srcId="{F499289C-86BA-4AE1-B8E9-361D52727D81}" destId="{709712D0-F0F7-4C5D-AA96-E994A8AA7F67}" srcOrd="0" destOrd="0" presId="urn:microsoft.com/office/officeart/2005/8/layout/StepDownProcess"/>
    <dgm:cxn modelId="{A106F51A-3FEE-4C5A-8F14-326DDC5F6D17}" type="presOf" srcId="{F6376277-13E9-41BF-8A42-9D102B68E2AE}" destId="{2F187F27-7F6A-4F21-B699-F0DA5B311701}" srcOrd="0" destOrd="0" presId="urn:microsoft.com/office/officeart/2005/8/layout/StepDownProcess"/>
    <dgm:cxn modelId="{2F506C20-2B32-46D4-B120-EFB38B9250C7}" type="presOf" srcId="{CC3DF8BD-8012-464F-BAB2-79F3D2FCD034}" destId="{303E41CF-FE85-44AC-BE00-A34DF7B0A02B}" srcOrd="0" destOrd="0" presId="urn:microsoft.com/office/officeart/2005/8/layout/StepDownProcess"/>
    <dgm:cxn modelId="{10203123-6081-437A-A7C4-4FB7DA75F3A4}" srcId="{55ACE001-5272-40D8-A5E0-6E0585382826}" destId="{F6376277-13E9-41BF-8A42-9D102B68E2AE}" srcOrd="0" destOrd="0" parTransId="{BF8328C8-B623-4A05-A7FB-FC3F8C93E2A1}" sibTransId="{54B17106-D0DE-4D2D-B435-8775FC946563}"/>
    <dgm:cxn modelId="{5762FB27-D4C1-43F1-B052-847B2DA6F1E6}" srcId="{CC3DF8BD-8012-464F-BAB2-79F3D2FCD034}" destId="{3196B31A-E55C-4355-BEF9-E58A941F4F1B}" srcOrd="0" destOrd="0" parTransId="{D1E74625-1A30-40BF-A452-207C34BB6E1D}" sibTransId="{CB00C0A6-BB13-4252-94E9-D7AAFB12C019}"/>
    <dgm:cxn modelId="{63F4F34B-866C-43AA-8D6B-CADFA2176B25}" srcId="{55ACE001-5272-40D8-A5E0-6E0585382826}" destId="{F499289C-86BA-4AE1-B8E9-361D52727D81}" srcOrd="3" destOrd="0" parTransId="{960A8BDE-D56C-43D8-96AD-5F0D6C0310D7}" sibTransId="{ADB0C13D-2CE9-4426-B79D-208EB7A111E3}"/>
    <dgm:cxn modelId="{AC524371-FFBA-406E-ABC7-773774FD3730}" type="presOf" srcId="{6B6683F1-44B6-444E-95E3-89B2C040777F}" destId="{FD403D69-A105-4AE6-A8BD-029C4CE9EAE4}" srcOrd="0" destOrd="0" presId="urn:microsoft.com/office/officeart/2005/8/layout/StepDownProcess"/>
    <dgm:cxn modelId="{74876571-6E16-46FF-863D-BA362CB81C32}" srcId="{55ACE001-5272-40D8-A5E0-6E0585382826}" destId="{17D98F3A-E405-4039-A630-ABDAF0AD5F3E}" srcOrd="1" destOrd="0" parTransId="{23DCC17C-BDD5-4F67-A732-831EEF52F26B}" sibTransId="{54445411-35EF-4701-92D2-642534E7FEE2}"/>
    <dgm:cxn modelId="{3E6B7357-8A2A-4263-B3AC-177B6B25DE58}" type="presOf" srcId="{9123FA29-96AC-4EA0-809E-CA2675D3E3F7}" destId="{9A4B9200-5E60-4C2E-A0D5-1E67D9A84C63}" srcOrd="0" destOrd="0" presId="urn:microsoft.com/office/officeart/2005/8/layout/StepDownProcess"/>
    <dgm:cxn modelId="{F34B5E78-6EAB-428D-BC0B-53CBACBFD020}" srcId="{55ACE001-5272-40D8-A5E0-6E0585382826}" destId="{E871F61B-C7BA-49CF-BF94-99CE1EB7A05F}" srcOrd="4" destOrd="0" parTransId="{F07F70BF-184D-4703-A998-ED85ADF26DEC}" sibTransId="{1F1D02C9-00D3-4463-86D7-1B15DBDEE595}"/>
    <dgm:cxn modelId="{2DC54459-F702-4369-82E3-990BACF9D4C4}" srcId="{17D98F3A-E405-4039-A630-ABDAF0AD5F3E}" destId="{9123FA29-96AC-4EA0-809E-CA2675D3E3F7}" srcOrd="0" destOrd="0" parTransId="{8CEFFD7F-1ED5-4A8C-81F4-ADBD570400C5}" sibTransId="{9AAF3291-82D9-4F53-A900-C3DA753D100E}"/>
    <dgm:cxn modelId="{0615AF89-7FD9-4518-BD1B-822BF6A29901}" type="presOf" srcId="{0265A9A0-C5DF-43E2-A595-83BFF0DAD381}" destId="{894ED03C-D0A1-4A7E-B3F0-97D9127E1541}" srcOrd="0" destOrd="0" presId="urn:microsoft.com/office/officeart/2005/8/layout/StepDownProcess"/>
    <dgm:cxn modelId="{2172288F-E302-4EFF-8AC5-81C1BF15B549}" srcId="{55ACE001-5272-40D8-A5E0-6E0585382826}" destId="{CC3DF8BD-8012-464F-BAB2-79F3D2FCD034}" srcOrd="2" destOrd="0" parTransId="{4002CB77-BF85-4F7B-B219-BADB57A4903D}" sibTransId="{52FAE859-CF27-4A3B-946E-D757FA19602A}"/>
    <dgm:cxn modelId="{A27639AE-2799-457E-89AD-4AD11682E9D9}" type="presOf" srcId="{5F47EAF5-4AE0-449D-91A7-8CD3FDB19CDA}" destId="{5C28D294-F99C-4923-9E62-317678612428}" srcOrd="0" destOrd="0" presId="urn:microsoft.com/office/officeart/2005/8/layout/StepDownProcess"/>
    <dgm:cxn modelId="{6C525CAE-23E8-4F2B-A8F3-5B1BF2B92726}" type="presOf" srcId="{17D98F3A-E405-4039-A630-ABDAF0AD5F3E}" destId="{74E8AA19-B929-4B23-B191-09A0249491CC}" srcOrd="0" destOrd="0" presId="urn:microsoft.com/office/officeart/2005/8/layout/StepDownProcess"/>
    <dgm:cxn modelId="{0B3B4FB4-9EFE-4A6A-B687-1C693983D1D4}" type="presOf" srcId="{3196B31A-E55C-4355-BEF9-E58A941F4F1B}" destId="{C362C1E7-D022-4CA5-B1DC-D5B152BAD3E5}" srcOrd="0" destOrd="0" presId="urn:microsoft.com/office/officeart/2005/8/layout/StepDownProcess"/>
    <dgm:cxn modelId="{6A9A2BBA-EEC0-40BA-AA3E-872EB171FA36}" srcId="{F6376277-13E9-41BF-8A42-9D102B68E2AE}" destId="{6B6683F1-44B6-444E-95E3-89B2C040777F}" srcOrd="0" destOrd="0" parTransId="{6CB28B27-9F75-4DF1-94BC-A98D7A7FF90A}" sibTransId="{89EECD30-9055-4D4C-BC33-963EE227113E}"/>
    <dgm:cxn modelId="{BFB4C5C5-DF0A-4CCE-8CCD-0BB9EA8FD498}" type="presOf" srcId="{55ACE001-5272-40D8-A5E0-6E0585382826}" destId="{D076599A-3DF7-4054-A744-E8144BE5D8FA}" srcOrd="0" destOrd="0" presId="urn:microsoft.com/office/officeart/2005/8/layout/StepDownProcess"/>
    <dgm:cxn modelId="{074015EB-634B-4080-AE7F-75E55E827EB3}" srcId="{F499289C-86BA-4AE1-B8E9-361D52727D81}" destId="{0265A9A0-C5DF-43E2-A595-83BFF0DAD381}" srcOrd="0" destOrd="0" parTransId="{0A1FBE89-46DD-45AE-A732-3C767B892F91}" sibTransId="{9B0CED35-8828-40FF-97E0-0FC337C7D6DC}"/>
    <dgm:cxn modelId="{8C0845F7-1106-462B-A9A6-1801D1C97873}" type="presOf" srcId="{E871F61B-C7BA-49CF-BF94-99CE1EB7A05F}" destId="{DBF943B8-8E58-49FE-B7B5-DE0E33F40603}" srcOrd="0" destOrd="0" presId="urn:microsoft.com/office/officeart/2005/8/layout/StepDownProcess"/>
    <dgm:cxn modelId="{C29E580D-5E60-4320-B648-A0F6E28F0D38}" type="presParOf" srcId="{D076599A-3DF7-4054-A744-E8144BE5D8FA}" destId="{0AB2FA12-3A37-4506-BB4C-04A216512C34}" srcOrd="0" destOrd="0" presId="urn:microsoft.com/office/officeart/2005/8/layout/StepDownProcess"/>
    <dgm:cxn modelId="{026B5868-052E-4198-8031-E9090DD3EE35}" type="presParOf" srcId="{0AB2FA12-3A37-4506-BB4C-04A216512C34}" destId="{EF597AB7-E908-4656-A0A2-14E2662697F1}" srcOrd="0" destOrd="0" presId="urn:microsoft.com/office/officeart/2005/8/layout/StepDownProcess"/>
    <dgm:cxn modelId="{B36C44A8-ED57-4543-8F55-5EE57E4FD78F}" type="presParOf" srcId="{0AB2FA12-3A37-4506-BB4C-04A216512C34}" destId="{2F187F27-7F6A-4F21-B699-F0DA5B311701}" srcOrd="1" destOrd="0" presId="urn:microsoft.com/office/officeart/2005/8/layout/StepDownProcess"/>
    <dgm:cxn modelId="{8248B8FC-18DF-4A86-84EC-2DACBE840EDD}" type="presParOf" srcId="{0AB2FA12-3A37-4506-BB4C-04A216512C34}" destId="{FD403D69-A105-4AE6-A8BD-029C4CE9EAE4}" srcOrd="2" destOrd="0" presId="urn:microsoft.com/office/officeart/2005/8/layout/StepDownProcess"/>
    <dgm:cxn modelId="{807A3390-5548-4FE5-A92A-EA93568D1391}" type="presParOf" srcId="{D076599A-3DF7-4054-A744-E8144BE5D8FA}" destId="{61D0A497-7E92-495D-9EBE-65847249DC11}" srcOrd="1" destOrd="0" presId="urn:microsoft.com/office/officeart/2005/8/layout/StepDownProcess"/>
    <dgm:cxn modelId="{6BACF39F-48E2-4816-AA22-C06864D46CC3}" type="presParOf" srcId="{D076599A-3DF7-4054-A744-E8144BE5D8FA}" destId="{15FD5E05-B985-448C-8690-7CB93021C01D}" srcOrd="2" destOrd="0" presId="urn:microsoft.com/office/officeart/2005/8/layout/StepDownProcess"/>
    <dgm:cxn modelId="{EA20899D-021D-4253-919D-4E70F2F6DB49}" type="presParOf" srcId="{15FD5E05-B985-448C-8690-7CB93021C01D}" destId="{36EA572D-A62B-457B-8209-1731220FDD54}" srcOrd="0" destOrd="0" presId="urn:microsoft.com/office/officeart/2005/8/layout/StepDownProcess"/>
    <dgm:cxn modelId="{27138448-DD8D-4A90-A2F3-CEF56CB941DA}" type="presParOf" srcId="{15FD5E05-B985-448C-8690-7CB93021C01D}" destId="{74E8AA19-B929-4B23-B191-09A0249491CC}" srcOrd="1" destOrd="0" presId="urn:microsoft.com/office/officeart/2005/8/layout/StepDownProcess"/>
    <dgm:cxn modelId="{0699CB8E-CF1C-439D-B9DC-3399E96C3261}" type="presParOf" srcId="{15FD5E05-B985-448C-8690-7CB93021C01D}" destId="{9A4B9200-5E60-4C2E-A0D5-1E67D9A84C63}" srcOrd="2" destOrd="0" presId="urn:microsoft.com/office/officeart/2005/8/layout/StepDownProcess"/>
    <dgm:cxn modelId="{76976F23-7F3C-4445-B86D-25A4D0972770}" type="presParOf" srcId="{D076599A-3DF7-4054-A744-E8144BE5D8FA}" destId="{8FD5C774-F148-4267-B9A2-A40C248E9E12}" srcOrd="3" destOrd="0" presId="urn:microsoft.com/office/officeart/2005/8/layout/StepDownProcess"/>
    <dgm:cxn modelId="{E26AED19-9E02-4C81-96A4-32D0CCBD7C17}" type="presParOf" srcId="{D076599A-3DF7-4054-A744-E8144BE5D8FA}" destId="{0C8D1C31-D3B4-49DB-9513-D368EDB079F8}" srcOrd="4" destOrd="0" presId="urn:microsoft.com/office/officeart/2005/8/layout/StepDownProcess"/>
    <dgm:cxn modelId="{192ABAE9-46A6-464D-944E-B89D581872D6}" type="presParOf" srcId="{0C8D1C31-D3B4-49DB-9513-D368EDB079F8}" destId="{53CCC197-FEB5-4CCE-A197-9D85C23CECC2}" srcOrd="0" destOrd="0" presId="urn:microsoft.com/office/officeart/2005/8/layout/StepDownProcess"/>
    <dgm:cxn modelId="{383463F2-6D65-45F1-B276-BEF3D67B63A7}" type="presParOf" srcId="{0C8D1C31-D3B4-49DB-9513-D368EDB079F8}" destId="{303E41CF-FE85-44AC-BE00-A34DF7B0A02B}" srcOrd="1" destOrd="0" presId="urn:microsoft.com/office/officeart/2005/8/layout/StepDownProcess"/>
    <dgm:cxn modelId="{13AE8392-1752-4A45-8D90-1AA1DA42C83B}" type="presParOf" srcId="{0C8D1C31-D3B4-49DB-9513-D368EDB079F8}" destId="{C362C1E7-D022-4CA5-B1DC-D5B152BAD3E5}" srcOrd="2" destOrd="0" presId="urn:microsoft.com/office/officeart/2005/8/layout/StepDownProcess"/>
    <dgm:cxn modelId="{4DB5F88A-BA9A-48D4-B78E-0149CE299EF3}" type="presParOf" srcId="{D076599A-3DF7-4054-A744-E8144BE5D8FA}" destId="{21007E34-074A-4AFC-94FE-83964BC0FB61}" srcOrd="5" destOrd="0" presId="urn:microsoft.com/office/officeart/2005/8/layout/StepDownProcess"/>
    <dgm:cxn modelId="{FEC93105-53A7-433E-BDB4-D848ED72F0E3}" type="presParOf" srcId="{D076599A-3DF7-4054-A744-E8144BE5D8FA}" destId="{5D5CC148-CAB7-4AEC-A955-2C62478E0E9D}" srcOrd="6" destOrd="0" presId="urn:microsoft.com/office/officeart/2005/8/layout/StepDownProcess"/>
    <dgm:cxn modelId="{95E59EFA-DCF0-4ADD-A72E-3EE681778087}" type="presParOf" srcId="{5D5CC148-CAB7-4AEC-A955-2C62478E0E9D}" destId="{5D73BC76-84E9-4DB0-AF85-3B7C96E6176E}" srcOrd="0" destOrd="0" presId="urn:microsoft.com/office/officeart/2005/8/layout/StepDownProcess"/>
    <dgm:cxn modelId="{0F20EB5B-5687-4E32-8810-4D6127BF7F00}" type="presParOf" srcId="{5D5CC148-CAB7-4AEC-A955-2C62478E0E9D}" destId="{709712D0-F0F7-4C5D-AA96-E994A8AA7F67}" srcOrd="1" destOrd="0" presId="urn:microsoft.com/office/officeart/2005/8/layout/StepDownProcess"/>
    <dgm:cxn modelId="{DC0F7726-8918-4BF8-841A-C44C8C107D99}" type="presParOf" srcId="{5D5CC148-CAB7-4AEC-A955-2C62478E0E9D}" destId="{894ED03C-D0A1-4A7E-B3F0-97D9127E1541}" srcOrd="2" destOrd="0" presId="urn:microsoft.com/office/officeart/2005/8/layout/StepDownProcess"/>
    <dgm:cxn modelId="{5EEBDEFB-6C85-4182-982D-9BE382A31791}" type="presParOf" srcId="{D076599A-3DF7-4054-A744-E8144BE5D8FA}" destId="{BDA8FA07-85B6-465D-A6A3-E57888690981}" srcOrd="7" destOrd="0" presId="urn:microsoft.com/office/officeart/2005/8/layout/StepDownProcess"/>
    <dgm:cxn modelId="{4F888413-C34A-4981-A8E1-91A6FAEE0A05}" type="presParOf" srcId="{D076599A-3DF7-4054-A744-E8144BE5D8FA}" destId="{E057D701-A79B-4BA9-ADEB-9B6066219A8B}" srcOrd="8" destOrd="0" presId="urn:microsoft.com/office/officeart/2005/8/layout/StepDownProcess"/>
    <dgm:cxn modelId="{ECFDD755-2C2C-4A42-B009-CC0FABA7C3E2}" type="presParOf" srcId="{E057D701-A79B-4BA9-ADEB-9B6066219A8B}" destId="{DBF943B8-8E58-49FE-B7B5-DE0E33F40603}" srcOrd="0" destOrd="0" presId="urn:microsoft.com/office/officeart/2005/8/layout/StepDownProcess"/>
    <dgm:cxn modelId="{398F1A89-AFB6-44D0-A9E7-1A08527A0DA3}" type="presParOf" srcId="{E057D701-A79B-4BA9-ADEB-9B6066219A8B}" destId="{5C28D294-F99C-4923-9E62-31767861242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30ABF7-0C20-4FDE-8337-91E8CCAC8552}" type="doc">
      <dgm:prSet loTypeId="urn:microsoft.com/office/officeart/2005/8/layout/hProcess6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F48014B-AA87-4996-A812-F80FADA21040}">
      <dgm:prSet phldrT="[Text]"/>
      <dgm:spPr/>
      <dgm:t>
        <a:bodyPr/>
        <a:lstStyle/>
        <a:p>
          <a:r>
            <a:rPr lang="en-US" dirty="0"/>
            <a:t>Initial Screen</a:t>
          </a:r>
          <a:endParaRPr lang="en-CA" dirty="0"/>
        </a:p>
      </dgm:t>
    </dgm:pt>
    <dgm:pt modelId="{6A1574CD-37C7-4CA3-8970-9C7F2D97A35B}" type="parTrans" cxnId="{AAF5DECB-FB1E-47B9-B89B-2F9791AD050E}">
      <dgm:prSet/>
      <dgm:spPr/>
      <dgm:t>
        <a:bodyPr/>
        <a:lstStyle/>
        <a:p>
          <a:endParaRPr lang="en-CA"/>
        </a:p>
      </dgm:t>
    </dgm:pt>
    <dgm:pt modelId="{71A14E05-957F-41B1-BEAF-15AC25142193}" type="sibTrans" cxnId="{AAF5DECB-FB1E-47B9-B89B-2F9791AD050E}">
      <dgm:prSet/>
      <dgm:spPr/>
      <dgm:t>
        <a:bodyPr/>
        <a:lstStyle/>
        <a:p>
          <a:endParaRPr lang="en-CA"/>
        </a:p>
      </dgm:t>
    </dgm:pt>
    <dgm:pt modelId="{83ABCA5A-2409-40CF-9536-0AAAABF1FDA2}">
      <dgm:prSet phldrT="[Text]"/>
      <dgm:spPr/>
      <dgm:t>
        <a:bodyPr/>
        <a:lstStyle/>
        <a:p>
          <a:r>
            <a:rPr lang="en-US" dirty="0"/>
            <a:t>PCA List</a:t>
          </a:r>
          <a:endParaRPr lang="en-CA" dirty="0"/>
        </a:p>
      </dgm:t>
    </dgm:pt>
    <dgm:pt modelId="{97D374CA-0CA6-43C3-96EC-C95E1803859E}" type="parTrans" cxnId="{9352EC72-18EF-4097-BDC0-F5A8BB29A352}">
      <dgm:prSet/>
      <dgm:spPr/>
      <dgm:t>
        <a:bodyPr/>
        <a:lstStyle/>
        <a:p>
          <a:endParaRPr lang="en-CA"/>
        </a:p>
      </dgm:t>
    </dgm:pt>
    <dgm:pt modelId="{41BC6098-7B5D-4E97-8981-EB6877A9B264}" type="sibTrans" cxnId="{9352EC72-18EF-4097-BDC0-F5A8BB29A352}">
      <dgm:prSet/>
      <dgm:spPr/>
      <dgm:t>
        <a:bodyPr/>
        <a:lstStyle/>
        <a:p>
          <a:endParaRPr lang="en-CA"/>
        </a:p>
      </dgm:t>
    </dgm:pt>
    <dgm:pt modelId="{865B7CD2-2101-41A8-94B8-B603B309214E}">
      <dgm:prSet phldrT="[Text]"/>
      <dgm:spPr/>
      <dgm:t>
        <a:bodyPr/>
        <a:lstStyle/>
        <a:p>
          <a:r>
            <a:rPr lang="en-US" dirty="0"/>
            <a:t>Technical Features</a:t>
          </a:r>
          <a:endParaRPr lang="en-CA" dirty="0"/>
        </a:p>
      </dgm:t>
    </dgm:pt>
    <dgm:pt modelId="{48B34333-9C70-42EF-90FD-7D8EABAAF494}" type="parTrans" cxnId="{43349475-E26A-41C5-B2A2-CEC95E0FF2A2}">
      <dgm:prSet/>
      <dgm:spPr/>
      <dgm:t>
        <a:bodyPr/>
        <a:lstStyle/>
        <a:p>
          <a:endParaRPr lang="en-CA"/>
        </a:p>
      </dgm:t>
    </dgm:pt>
    <dgm:pt modelId="{48BC4A0A-E7C9-41F9-9017-1DE39A81BA9D}" type="sibTrans" cxnId="{43349475-E26A-41C5-B2A2-CEC95E0FF2A2}">
      <dgm:prSet/>
      <dgm:spPr/>
      <dgm:t>
        <a:bodyPr/>
        <a:lstStyle/>
        <a:p>
          <a:endParaRPr lang="en-CA"/>
        </a:p>
      </dgm:t>
    </dgm:pt>
    <dgm:pt modelId="{81E6DEDC-3F98-4D37-919F-C8F140A83723}">
      <dgm:prSet phldrT="[Text]"/>
      <dgm:spPr/>
      <dgm:t>
        <a:bodyPr/>
        <a:lstStyle/>
        <a:p>
          <a:r>
            <a:rPr lang="en-US" dirty="0"/>
            <a:t>Every stock </a:t>
          </a:r>
          <a:endParaRPr lang="en-CA" dirty="0"/>
        </a:p>
      </dgm:t>
    </dgm:pt>
    <dgm:pt modelId="{BD4EB7E4-14EF-472D-BCDA-0F7F1FE02D2E}" type="parTrans" cxnId="{F54636DD-E74F-4200-B118-9308070F1B0A}">
      <dgm:prSet/>
      <dgm:spPr/>
      <dgm:t>
        <a:bodyPr/>
        <a:lstStyle/>
        <a:p>
          <a:endParaRPr lang="en-CA"/>
        </a:p>
      </dgm:t>
    </dgm:pt>
    <dgm:pt modelId="{6FF7549E-380C-4847-9F63-7F52CD828A9F}" type="sibTrans" cxnId="{F54636DD-E74F-4200-B118-9308070F1B0A}">
      <dgm:prSet/>
      <dgm:spPr/>
      <dgm:t>
        <a:bodyPr/>
        <a:lstStyle/>
        <a:p>
          <a:endParaRPr lang="en-CA"/>
        </a:p>
      </dgm:t>
    </dgm:pt>
    <dgm:pt modelId="{20E4DD28-976E-44F4-A723-B97ACE4D0ECE}">
      <dgm:prSet phldrT="[Text]"/>
      <dgm:spPr/>
      <dgm:t>
        <a:bodyPr/>
        <a:lstStyle/>
        <a:p>
          <a:r>
            <a:rPr lang="en-US" dirty="0"/>
            <a:t>Daily basis</a:t>
          </a:r>
          <a:endParaRPr lang="en-CA" dirty="0"/>
        </a:p>
      </dgm:t>
    </dgm:pt>
    <dgm:pt modelId="{8A56DDC1-BF8C-40C4-97B7-213EA43B926C}" type="parTrans" cxnId="{4410B416-4694-43BE-BB90-1BE1BDE3A709}">
      <dgm:prSet/>
      <dgm:spPr/>
      <dgm:t>
        <a:bodyPr/>
        <a:lstStyle/>
        <a:p>
          <a:endParaRPr lang="en-CA"/>
        </a:p>
      </dgm:t>
    </dgm:pt>
    <dgm:pt modelId="{B02A5A48-4B9B-4FC8-B5F2-930774AFD330}" type="sibTrans" cxnId="{4410B416-4694-43BE-BB90-1BE1BDE3A709}">
      <dgm:prSet/>
      <dgm:spPr/>
      <dgm:t>
        <a:bodyPr/>
        <a:lstStyle/>
        <a:p>
          <a:endParaRPr lang="en-CA"/>
        </a:p>
      </dgm:t>
    </dgm:pt>
    <dgm:pt modelId="{1A39F5C3-5F96-4A56-AC8B-11ADB07552F7}">
      <dgm:prSet phldrT="[Text]"/>
      <dgm:spPr/>
      <dgm:t>
        <a:bodyPr/>
        <a:lstStyle/>
        <a:p>
          <a:r>
            <a:rPr lang="en-US" dirty="0"/>
            <a:t>Fundamental Features</a:t>
          </a:r>
          <a:endParaRPr lang="en-CA" dirty="0"/>
        </a:p>
      </dgm:t>
    </dgm:pt>
    <dgm:pt modelId="{AC48B521-86A6-4698-A30C-F15883A084CB}" type="parTrans" cxnId="{4B2C6FE5-D840-4979-944E-51839665DD93}">
      <dgm:prSet/>
      <dgm:spPr/>
      <dgm:t>
        <a:bodyPr/>
        <a:lstStyle/>
        <a:p>
          <a:endParaRPr lang="en-CA"/>
        </a:p>
      </dgm:t>
    </dgm:pt>
    <dgm:pt modelId="{3DBC8E91-955E-4E1F-9BA3-8DC97D8D90DB}" type="sibTrans" cxnId="{4B2C6FE5-D840-4979-944E-51839665DD93}">
      <dgm:prSet/>
      <dgm:spPr/>
      <dgm:t>
        <a:bodyPr/>
        <a:lstStyle/>
        <a:p>
          <a:endParaRPr lang="en-CA"/>
        </a:p>
      </dgm:t>
    </dgm:pt>
    <dgm:pt modelId="{6687EEA3-7CB7-45C7-9078-B7F8354ABD5C}">
      <dgm:prSet phldrT="[Text]"/>
      <dgm:spPr/>
      <dgm:t>
        <a:bodyPr/>
        <a:lstStyle/>
        <a:p>
          <a:r>
            <a:rPr lang="en-US" dirty="0"/>
            <a:t>Every Stock</a:t>
          </a:r>
          <a:endParaRPr lang="en-CA" dirty="0"/>
        </a:p>
      </dgm:t>
    </dgm:pt>
    <dgm:pt modelId="{656C54BA-7E30-40AA-90FC-2A1129691E46}" type="parTrans" cxnId="{B4ED36AC-DBF8-4157-8597-E931BCF243D4}">
      <dgm:prSet/>
      <dgm:spPr/>
      <dgm:t>
        <a:bodyPr/>
        <a:lstStyle/>
        <a:p>
          <a:endParaRPr lang="en-CA"/>
        </a:p>
      </dgm:t>
    </dgm:pt>
    <dgm:pt modelId="{012C6B34-F603-4B7B-85AB-EC4989BEE8D7}" type="sibTrans" cxnId="{B4ED36AC-DBF8-4157-8597-E931BCF243D4}">
      <dgm:prSet/>
      <dgm:spPr/>
      <dgm:t>
        <a:bodyPr/>
        <a:lstStyle/>
        <a:p>
          <a:endParaRPr lang="en-CA"/>
        </a:p>
      </dgm:t>
    </dgm:pt>
    <dgm:pt modelId="{D5292E31-5F94-4D88-8BCA-D4588F03F65C}">
      <dgm:prSet phldrT="[Text]"/>
      <dgm:spPr/>
      <dgm:t>
        <a:bodyPr/>
        <a:lstStyle/>
        <a:p>
          <a:r>
            <a:rPr lang="en-US" dirty="0"/>
            <a:t>Daily Basis</a:t>
          </a:r>
          <a:endParaRPr lang="en-CA" dirty="0"/>
        </a:p>
      </dgm:t>
    </dgm:pt>
    <dgm:pt modelId="{73689481-6272-499C-8A5B-B106D527BA23}" type="parTrans" cxnId="{B01E7A13-8519-41DD-BBFB-96D69259FBB7}">
      <dgm:prSet/>
      <dgm:spPr/>
      <dgm:t>
        <a:bodyPr/>
        <a:lstStyle/>
        <a:p>
          <a:endParaRPr lang="en-CA"/>
        </a:p>
      </dgm:t>
    </dgm:pt>
    <dgm:pt modelId="{51C12DD5-2888-4DFC-8D1C-8E51FF31445A}" type="sibTrans" cxnId="{B01E7A13-8519-41DD-BBFB-96D69259FBB7}">
      <dgm:prSet/>
      <dgm:spPr/>
      <dgm:t>
        <a:bodyPr/>
        <a:lstStyle/>
        <a:p>
          <a:endParaRPr lang="en-CA"/>
        </a:p>
      </dgm:t>
    </dgm:pt>
    <dgm:pt modelId="{A6D17D5E-4029-4DF4-A40A-73D218E512B7}">
      <dgm:prSet phldrT="[Text]"/>
      <dgm:spPr/>
      <dgm:t>
        <a:bodyPr/>
        <a:lstStyle/>
        <a:p>
          <a:r>
            <a:rPr lang="en-US" dirty="0"/>
            <a:t>Labeled Dataset</a:t>
          </a:r>
          <a:endParaRPr lang="en-CA" dirty="0"/>
        </a:p>
      </dgm:t>
    </dgm:pt>
    <dgm:pt modelId="{1190CE27-7378-4F3D-8C69-A162F35736AB}" type="parTrans" cxnId="{A3C0DC09-93A5-4BB6-B81D-D5C8E1542C6B}">
      <dgm:prSet/>
      <dgm:spPr/>
      <dgm:t>
        <a:bodyPr/>
        <a:lstStyle/>
        <a:p>
          <a:endParaRPr lang="en-CA"/>
        </a:p>
      </dgm:t>
    </dgm:pt>
    <dgm:pt modelId="{95BA45DB-9D15-46C4-8E8A-19B964318033}" type="sibTrans" cxnId="{A3C0DC09-93A5-4BB6-B81D-D5C8E1542C6B}">
      <dgm:prSet/>
      <dgm:spPr/>
      <dgm:t>
        <a:bodyPr/>
        <a:lstStyle/>
        <a:p>
          <a:endParaRPr lang="en-CA"/>
        </a:p>
      </dgm:t>
    </dgm:pt>
    <dgm:pt modelId="{2B2DD4AB-4F53-4FDC-A22E-B4E00F0BC01C}">
      <dgm:prSet phldrT="[Text]"/>
      <dgm:spPr/>
      <dgm:t>
        <a:bodyPr/>
        <a:lstStyle/>
        <a:p>
          <a:r>
            <a:rPr lang="en-US" dirty="0"/>
            <a:t>Fund + Tech</a:t>
          </a:r>
          <a:endParaRPr lang="en-CA" dirty="0"/>
        </a:p>
      </dgm:t>
    </dgm:pt>
    <dgm:pt modelId="{F4ACDE1E-0FB7-443D-BCE9-2A7379BCC0E4}" type="parTrans" cxnId="{2877AEF1-18E2-4AD5-8937-A2206EA75513}">
      <dgm:prSet/>
      <dgm:spPr/>
      <dgm:t>
        <a:bodyPr/>
        <a:lstStyle/>
        <a:p>
          <a:endParaRPr lang="en-CA"/>
        </a:p>
      </dgm:t>
    </dgm:pt>
    <dgm:pt modelId="{B2C65067-91DE-4561-A0E9-DD767BEB7CAE}" type="sibTrans" cxnId="{2877AEF1-18E2-4AD5-8937-A2206EA75513}">
      <dgm:prSet/>
      <dgm:spPr/>
      <dgm:t>
        <a:bodyPr/>
        <a:lstStyle/>
        <a:p>
          <a:endParaRPr lang="en-CA"/>
        </a:p>
      </dgm:t>
    </dgm:pt>
    <dgm:pt modelId="{DDE80FC3-ECF4-43E3-8D80-32B8AB907D67}">
      <dgm:prSet phldrT="[Text]"/>
      <dgm:spPr/>
      <dgm:t>
        <a:bodyPr/>
        <a:lstStyle/>
        <a:p>
          <a:r>
            <a:rPr lang="en-US" dirty="0"/>
            <a:t>Beat SP500 ?</a:t>
          </a:r>
          <a:endParaRPr lang="en-CA" dirty="0"/>
        </a:p>
      </dgm:t>
    </dgm:pt>
    <dgm:pt modelId="{E9C35A6B-79A4-4C36-AD96-DF1E4247D416}" type="parTrans" cxnId="{BF451993-BBA0-4A9E-9F7A-2D20AE41CA86}">
      <dgm:prSet/>
      <dgm:spPr/>
      <dgm:t>
        <a:bodyPr/>
        <a:lstStyle/>
        <a:p>
          <a:endParaRPr lang="en-CA"/>
        </a:p>
      </dgm:t>
    </dgm:pt>
    <dgm:pt modelId="{19DBB869-AD28-4D45-86D9-719D8EACE5A3}" type="sibTrans" cxnId="{BF451993-BBA0-4A9E-9F7A-2D20AE41CA86}">
      <dgm:prSet/>
      <dgm:spPr/>
      <dgm:t>
        <a:bodyPr/>
        <a:lstStyle/>
        <a:p>
          <a:endParaRPr lang="en-CA"/>
        </a:p>
      </dgm:t>
    </dgm:pt>
    <dgm:pt modelId="{C1E44C84-DB3C-4068-B7C4-E8F11FEBC165}">
      <dgm:prSet phldrT="[Text]"/>
      <dgm:spPr/>
      <dgm:t>
        <a:bodyPr/>
        <a:lstStyle/>
        <a:p>
          <a:r>
            <a:rPr lang="en-US" dirty="0"/>
            <a:t>1 –Yes; 0- No</a:t>
          </a:r>
          <a:endParaRPr lang="en-CA" dirty="0"/>
        </a:p>
      </dgm:t>
    </dgm:pt>
    <dgm:pt modelId="{CCF99D9D-EE4F-4015-A896-686AA5D782FA}" type="parTrans" cxnId="{09C18E3E-6096-4F5D-A408-C3A15476FA84}">
      <dgm:prSet/>
      <dgm:spPr/>
      <dgm:t>
        <a:bodyPr/>
        <a:lstStyle/>
        <a:p>
          <a:endParaRPr lang="en-CA"/>
        </a:p>
      </dgm:t>
    </dgm:pt>
    <dgm:pt modelId="{55B147D2-DC0C-43D9-8A11-111191095036}" type="sibTrans" cxnId="{09C18E3E-6096-4F5D-A408-C3A15476FA84}">
      <dgm:prSet/>
      <dgm:spPr/>
      <dgm:t>
        <a:bodyPr/>
        <a:lstStyle/>
        <a:p>
          <a:endParaRPr lang="en-CA"/>
        </a:p>
      </dgm:t>
    </dgm:pt>
    <dgm:pt modelId="{AB158879-0237-4824-8E68-955514527528}" type="pres">
      <dgm:prSet presAssocID="{0E30ABF7-0C20-4FDE-8337-91E8CCAC8552}" presName="theList" presStyleCnt="0">
        <dgm:presLayoutVars>
          <dgm:dir/>
          <dgm:animLvl val="lvl"/>
          <dgm:resizeHandles val="exact"/>
        </dgm:presLayoutVars>
      </dgm:prSet>
      <dgm:spPr/>
    </dgm:pt>
    <dgm:pt modelId="{6B276A64-AA1E-4274-A611-51050090F9D0}" type="pres">
      <dgm:prSet presAssocID="{4F48014B-AA87-4996-A812-F80FADA21040}" presName="compNode" presStyleCnt="0"/>
      <dgm:spPr/>
    </dgm:pt>
    <dgm:pt modelId="{F3788525-83BC-4EFF-ACD1-85A0DA9CB784}" type="pres">
      <dgm:prSet presAssocID="{4F48014B-AA87-4996-A812-F80FADA21040}" presName="noGeometry" presStyleCnt="0"/>
      <dgm:spPr/>
    </dgm:pt>
    <dgm:pt modelId="{7C63CBA2-5974-4FD3-804F-4323C22D206C}" type="pres">
      <dgm:prSet presAssocID="{4F48014B-AA87-4996-A812-F80FADA21040}" presName="childTextVisible" presStyleLbl="bgAccFollowNode1" presStyleIdx="0" presStyleCnt="4">
        <dgm:presLayoutVars>
          <dgm:bulletEnabled val="1"/>
        </dgm:presLayoutVars>
      </dgm:prSet>
      <dgm:spPr/>
    </dgm:pt>
    <dgm:pt modelId="{D0161983-FA77-4C28-BFAA-D484612FAAB8}" type="pres">
      <dgm:prSet presAssocID="{4F48014B-AA87-4996-A812-F80FADA21040}" presName="childTextHidden" presStyleLbl="bgAccFollowNode1" presStyleIdx="0" presStyleCnt="4"/>
      <dgm:spPr/>
    </dgm:pt>
    <dgm:pt modelId="{E66C3F7F-E8BB-40AE-A96D-FA0F960076B4}" type="pres">
      <dgm:prSet presAssocID="{4F48014B-AA87-4996-A812-F80FADA2104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C7E34EE-251F-466F-BD87-0A16B7AA60FC}" type="pres">
      <dgm:prSet presAssocID="{4F48014B-AA87-4996-A812-F80FADA21040}" presName="aSpace" presStyleCnt="0"/>
      <dgm:spPr/>
    </dgm:pt>
    <dgm:pt modelId="{1C9BDE21-1CC2-4EEC-9F4C-21A30FD20016}" type="pres">
      <dgm:prSet presAssocID="{865B7CD2-2101-41A8-94B8-B603B309214E}" presName="compNode" presStyleCnt="0"/>
      <dgm:spPr/>
    </dgm:pt>
    <dgm:pt modelId="{C8B265DB-14E3-4918-B5D7-5EC71D7C2C5A}" type="pres">
      <dgm:prSet presAssocID="{865B7CD2-2101-41A8-94B8-B603B309214E}" presName="noGeometry" presStyleCnt="0"/>
      <dgm:spPr/>
    </dgm:pt>
    <dgm:pt modelId="{0568E397-80DE-4E99-B192-F22C28DBC92A}" type="pres">
      <dgm:prSet presAssocID="{865B7CD2-2101-41A8-94B8-B603B309214E}" presName="childTextVisible" presStyleLbl="bgAccFollowNode1" presStyleIdx="1" presStyleCnt="4">
        <dgm:presLayoutVars>
          <dgm:bulletEnabled val="1"/>
        </dgm:presLayoutVars>
      </dgm:prSet>
      <dgm:spPr/>
    </dgm:pt>
    <dgm:pt modelId="{A7948BBF-C234-4361-91FC-371B159414F4}" type="pres">
      <dgm:prSet presAssocID="{865B7CD2-2101-41A8-94B8-B603B309214E}" presName="childTextHidden" presStyleLbl="bgAccFollowNode1" presStyleIdx="1" presStyleCnt="4"/>
      <dgm:spPr/>
    </dgm:pt>
    <dgm:pt modelId="{47B8AD2D-E2E2-4D23-9B12-46AB4518B23C}" type="pres">
      <dgm:prSet presAssocID="{865B7CD2-2101-41A8-94B8-B603B309214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C6BBF9E-1A00-4F07-9049-2AF0D2362B06}" type="pres">
      <dgm:prSet presAssocID="{865B7CD2-2101-41A8-94B8-B603B309214E}" presName="aSpace" presStyleCnt="0"/>
      <dgm:spPr/>
    </dgm:pt>
    <dgm:pt modelId="{1B98E6A8-887C-4E5E-9EE4-322C67C032AE}" type="pres">
      <dgm:prSet presAssocID="{1A39F5C3-5F96-4A56-AC8B-11ADB07552F7}" presName="compNode" presStyleCnt="0"/>
      <dgm:spPr/>
    </dgm:pt>
    <dgm:pt modelId="{68411F0F-7D6A-445F-95D6-C7746CF06626}" type="pres">
      <dgm:prSet presAssocID="{1A39F5C3-5F96-4A56-AC8B-11ADB07552F7}" presName="noGeometry" presStyleCnt="0"/>
      <dgm:spPr/>
    </dgm:pt>
    <dgm:pt modelId="{664FCC91-7151-4BF0-AEB0-DFECE9B67960}" type="pres">
      <dgm:prSet presAssocID="{1A39F5C3-5F96-4A56-AC8B-11ADB07552F7}" presName="childTextVisible" presStyleLbl="bgAccFollowNode1" presStyleIdx="2" presStyleCnt="4">
        <dgm:presLayoutVars>
          <dgm:bulletEnabled val="1"/>
        </dgm:presLayoutVars>
      </dgm:prSet>
      <dgm:spPr/>
    </dgm:pt>
    <dgm:pt modelId="{D982F427-5D77-4F4D-8C57-0AEFA20499DC}" type="pres">
      <dgm:prSet presAssocID="{1A39F5C3-5F96-4A56-AC8B-11ADB07552F7}" presName="childTextHidden" presStyleLbl="bgAccFollowNode1" presStyleIdx="2" presStyleCnt="4"/>
      <dgm:spPr/>
    </dgm:pt>
    <dgm:pt modelId="{E5134663-1A60-4204-AEE7-3FFE64C247AC}" type="pres">
      <dgm:prSet presAssocID="{1A39F5C3-5F96-4A56-AC8B-11ADB07552F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7F3F91E-1535-455D-A4AE-CD7C2FA15265}" type="pres">
      <dgm:prSet presAssocID="{1A39F5C3-5F96-4A56-AC8B-11ADB07552F7}" presName="aSpace" presStyleCnt="0"/>
      <dgm:spPr/>
    </dgm:pt>
    <dgm:pt modelId="{FA65E789-A823-41E5-9AA3-4287E1E4F4B3}" type="pres">
      <dgm:prSet presAssocID="{A6D17D5E-4029-4DF4-A40A-73D218E512B7}" presName="compNode" presStyleCnt="0"/>
      <dgm:spPr/>
    </dgm:pt>
    <dgm:pt modelId="{7BF15A64-04A2-4C9F-A5ED-48BB224AB315}" type="pres">
      <dgm:prSet presAssocID="{A6D17D5E-4029-4DF4-A40A-73D218E512B7}" presName="noGeometry" presStyleCnt="0"/>
      <dgm:spPr/>
    </dgm:pt>
    <dgm:pt modelId="{6EF4C950-2B0E-4A55-826E-5B5DB7FD8073}" type="pres">
      <dgm:prSet presAssocID="{A6D17D5E-4029-4DF4-A40A-73D218E512B7}" presName="childTextVisible" presStyleLbl="bgAccFollowNode1" presStyleIdx="3" presStyleCnt="4">
        <dgm:presLayoutVars>
          <dgm:bulletEnabled val="1"/>
        </dgm:presLayoutVars>
      </dgm:prSet>
      <dgm:spPr/>
    </dgm:pt>
    <dgm:pt modelId="{D2DDC8AA-83A9-46D3-AD43-E24BF134D836}" type="pres">
      <dgm:prSet presAssocID="{A6D17D5E-4029-4DF4-A40A-73D218E512B7}" presName="childTextHidden" presStyleLbl="bgAccFollowNode1" presStyleIdx="3" presStyleCnt="4"/>
      <dgm:spPr/>
    </dgm:pt>
    <dgm:pt modelId="{639ABAFE-EB84-4C6C-9768-552F41469949}" type="pres">
      <dgm:prSet presAssocID="{A6D17D5E-4029-4DF4-A40A-73D218E512B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3C0DC09-93A5-4BB6-B81D-D5C8E1542C6B}" srcId="{0E30ABF7-0C20-4FDE-8337-91E8CCAC8552}" destId="{A6D17D5E-4029-4DF4-A40A-73D218E512B7}" srcOrd="3" destOrd="0" parTransId="{1190CE27-7378-4F3D-8C69-A162F35736AB}" sibTransId="{95BA45DB-9D15-46C4-8E8A-19B964318033}"/>
    <dgm:cxn modelId="{B01E7A13-8519-41DD-BBFB-96D69259FBB7}" srcId="{1A39F5C3-5F96-4A56-AC8B-11ADB07552F7}" destId="{D5292E31-5F94-4D88-8BCA-D4588F03F65C}" srcOrd="1" destOrd="0" parTransId="{73689481-6272-499C-8A5B-B106D527BA23}" sibTransId="{51C12DD5-2888-4DFC-8D1C-8E51FF31445A}"/>
    <dgm:cxn modelId="{4410B416-4694-43BE-BB90-1BE1BDE3A709}" srcId="{865B7CD2-2101-41A8-94B8-B603B309214E}" destId="{20E4DD28-976E-44F4-A723-B97ACE4D0ECE}" srcOrd="1" destOrd="0" parTransId="{8A56DDC1-BF8C-40C4-97B7-213EA43B926C}" sibTransId="{B02A5A48-4B9B-4FC8-B5F2-930774AFD330}"/>
    <dgm:cxn modelId="{10A39C2C-830E-44B3-A37C-A4115AADDF3F}" type="presOf" srcId="{20E4DD28-976E-44F4-A723-B97ACE4D0ECE}" destId="{0568E397-80DE-4E99-B192-F22C28DBC92A}" srcOrd="0" destOrd="1" presId="urn:microsoft.com/office/officeart/2005/8/layout/hProcess6"/>
    <dgm:cxn modelId="{7C30C638-528C-45AB-BF4D-08C698FEAAF1}" type="presOf" srcId="{DDE80FC3-ECF4-43E3-8D80-32B8AB907D67}" destId="{6EF4C950-2B0E-4A55-826E-5B5DB7FD8073}" srcOrd="0" destOrd="1" presId="urn:microsoft.com/office/officeart/2005/8/layout/hProcess6"/>
    <dgm:cxn modelId="{09C18E3E-6096-4F5D-A408-C3A15476FA84}" srcId="{A6D17D5E-4029-4DF4-A40A-73D218E512B7}" destId="{C1E44C84-DB3C-4068-B7C4-E8F11FEBC165}" srcOrd="2" destOrd="0" parTransId="{CCF99D9D-EE4F-4015-A896-686AA5D782FA}" sibTransId="{55B147D2-DC0C-43D9-8A11-111191095036}"/>
    <dgm:cxn modelId="{FBC7A65E-C395-4D3F-8F4F-531BC7CA6AE0}" type="presOf" srcId="{D5292E31-5F94-4D88-8BCA-D4588F03F65C}" destId="{664FCC91-7151-4BF0-AEB0-DFECE9B67960}" srcOrd="0" destOrd="1" presId="urn:microsoft.com/office/officeart/2005/8/layout/hProcess6"/>
    <dgm:cxn modelId="{33F3FB60-A17D-4FB4-9F79-F11ACB97F547}" type="presOf" srcId="{865B7CD2-2101-41A8-94B8-B603B309214E}" destId="{47B8AD2D-E2E2-4D23-9B12-46AB4518B23C}" srcOrd="0" destOrd="0" presId="urn:microsoft.com/office/officeart/2005/8/layout/hProcess6"/>
    <dgm:cxn modelId="{12852242-1204-41C6-8813-2A29A5F42D90}" type="presOf" srcId="{83ABCA5A-2409-40CF-9536-0AAAABF1FDA2}" destId="{7C63CBA2-5974-4FD3-804F-4323C22D206C}" srcOrd="0" destOrd="0" presId="urn:microsoft.com/office/officeart/2005/8/layout/hProcess6"/>
    <dgm:cxn modelId="{1AC30868-0C2F-4361-8DF1-726C4F50A37A}" type="presOf" srcId="{4F48014B-AA87-4996-A812-F80FADA21040}" destId="{E66C3F7F-E8BB-40AE-A96D-FA0F960076B4}" srcOrd="0" destOrd="0" presId="urn:microsoft.com/office/officeart/2005/8/layout/hProcess6"/>
    <dgm:cxn modelId="{3255B968-A462-4717-AEE3-AF709D9585C7}" type="presOf" srcId="{2B2DD4AB-4F53-4FDC-A22E-B4E00F0BC01C}" destId="{6EF4C950-2B0E-4A55-826E-5B5DB7FD8073}" srcOrd="0" destOrd="0" presId="urn:microsoft.com/office/officeart/2005/8/layout/hProcess6"/>
    <dgm:cxn modelId="{A1786A69-0D46-455E-ABAA-659ADE513A98}" type="presOf" srcId="{2B2DD4AB-4F53-4FDC-A22E-B4E00F0BC01C}" destId="{D2DDC8AA-83A9-46D3-AD43-E24BF134D836}" srcOrd="1" destOrd="0" presId="urn:microsoft.com/office/officeart/2005/8/layout/hProcess6"/>
    <dgm:cxn modelId="{93B7A969-E33E-4690-B273-77C331FCEE4E}" type="presOf" srcId="{0E30ABF7-0C20-4FDE-8337-91E8CCAC8552}" destId="{AB158879-0237-4824-8E68-955514527528}" srcOrd="0" destOrd="0" presId="urn:microsoft.com/office/officeart/2005/8/layout/hProcess6"/>
    <dgm:cxn modelId="{F464F26C-8032-4B77-82A4-FD5241040813}" type="presOf" srcId="{C1E44C84-DB3C-4068-B7C4-E8F11FEBC165}" destId="{D2DDC8AA-83A9-46D3-AD43-E24BF134D836}" srcOrd="1" destOrd="2" presId="urn:microsoft.com/office/officeart/2005/8/layout/hProcess6"/>
    <dgm:cxn modelId="{9352EC72-18EF-4097-BDC0-F5A8BB29A352}" srcId="{4F48014B-AA87-4996-A812-F80FADA21040}" destId="{83ABCA5A-2409-40CF-9536-0AAAABF1FDA2}" srcOrd="0" destOrd="0" parTransId="{97D374CA-0CA6-43C3-96EC-C95E1803859E}" sibTransId="{41BC6098-7B5D-4E97-8981-EB6877A9B264}"/>
    <dgm:cxn modelId="{43349475-E26A-41C5-B2A2-CEC95E0FF2A2}" srcId="{0E30ABF7-0C20-4FDE-8337-91E8CCAC8552}" destId="{865B7CD2-2101-41A8-94B8-B603B309214E}" srcOrd="1" destOrd="0" parTransId="{48B34333-9C70-42EF-90FD-7D8EABAAF494}" sibTransId="{48BC4A0A-E7C9-41F9-9017-1DE39A81BA9D}"/>
    <dgm:cxn modelId="{0CCE2557-CE67-41E5-9F26-906639FC0905}" type="presOf" srcId="{81E6DEDC-3F98-4D37-919F-C8F140A83723}" destId="{A7948BBF-C234-4361-91FC-371B159414F4}" srcOrd="1" destOrd="0" presId="urn:microsoft.com/office/officeart/2005/8/layout/hProcess6"/>
    <dgm:cxn modelId="{6741CE86-A089-459B-A50A-112A1FBD7081}" type="presOf" srcId="{C1E44C84-DB3C-4068-B7C4-E8F11FEBC165}" destId="{6EF4C950-2B0E-4A55-826E-5B5DB7FD8073}" srcOrd="0" destOrd="2" presId="urn:microsoft.com/office/officeart/2005/8/layout/hProcess6"/>
    <dgm:cxn modelId="{BF451993-BBA0-4A9E-9F7A-2D20AE41CA86}" srcId="{A6D17D5E-4029-4DF4-A40A-73D218E512B7}" destId="{DDE80FC3-ECF4-43E3-8D80-32B8AB907D67}" srcOrd="1" destOrd="0" parTransId="{E9C35A6B-79A4-4C36-AD96-DF1E4247D416}" sibTransId="{19DBB869-AD28-4D45-86D9-719D8EACE5A3}"/>
    <dgm:cxn modelId="{F82B0BA1-0BB2-40E4-BB73-40A7E02B1C1A}" type="presOf" srcId="{A6D17D5E-4029-4DF4-A40A-73D218E512B7}" destId="{639ABAFE-EB84-4C6C-9768-552F41469949}" srcOrd="0" destOrd="0" presId="urn:microsoft.com/office/officeart/2005/8/layout/hProcess6"/>
    <dgm:cxn modelId="{DCAD18A6-1EFD-4918-88DD-AB33465D2755}" type="presOf" srcId="{1A39F5C3-5F96-4A56-AC8B-11ADB07552F7}" destId="{E5134663-1A60-4204-AEE7-3FFE64C247AC}" srcOrd="0" destOrd="0" presId="urn:microsoft.com/office/officeart/2005/8/layout/hProcess6"/>
    <dgm:cxn modelId="{F47119AC-FF13-4430-93C3-85273D599122}" type="presOf" srcId="{83ABCA5A-2409-40CF-9536-0AAAABF1FDA2}" destId="{D0161983-FA77-4C28-BFAA-D484612FAAB8}" srcOrd="1" destOrd="0" presId="urn:microsoft.com/office/officeart/2005/8/layout/hProcess6"/>
    <dgm:cxn modelId="{B4ED36AC-DBF8-4157-8597-E931BCF243D4}" srcId="{1A39F5C3-5F96-4A56-AC8B-11ADB07552F7}" destId="{6687EEA3-7CB7-45C7-9078-B7F8354ABD5C}" srcOrd="0" destOrd="0" parTransId="{656C54BA-7E30-40AA-90FC-2A1129691E46}" sibTransId="{012C6B34-F603-4B7B-85AB-EC4989BEE8D7}"/>
    <dgm:cxn modelId="{B2498FAC-D9F2-467A-8EE8-D40FDA45F0DC}" type="presOf" srcId="{6687EEA3-7CB7-45C7-9078-B7F8354ABD5C}" destId="{D982F427-5D77-4F4D-8C57-0AEFA20499DC}" srcOrd="1" destOrd="0" presId="urn:microsoft.com/office/officeart/2005/8/layout/hProcess6"/>
    <dgm:cxn modelId="{E13683C3-5508-407D-809A-855D5E2A87EB}" type="presOf" srcId="{DDE80FC3-ECF4-43E3-8D80-32B8AB907D67}" destId="{D2DDC8AA-83A9-46D3-AD43-E24BF134D836}" srcOrd="1" destOrd="1" presId="urn:microsoft.com/office/officeart/2005/8/layout/hProcess6"/>
    <dgm:cxn modelId="{B26B0BC9-3F06-4AF8-A9F0-D3BAF33BDAA8}" type="presOf" srcId="{D5292E31-5F94-4D88-8BCA-D4588F03F65C}" destId="{D982F427-5D77-4F4D-8C57-0AEFA20499DC}" srcOrd="1" destOrd="1" presId="urn:microsoft.com/office/officeart/2005/8/layout/hProcess6"/>
    <dgm:cxn modelId="{AAF5DECB-FB1E-47B9-B89B-2F9791AD050E}" srcId="{0E30ABF7-0C20-4FDE-8337-91E8CCAC8552}" destId="{4F48014B-AA87-4996-A812-F80FADA21040}" srcOrd="0" destOrd="0" parTransId="{6A1574CD-37C7-4CA3-8970-9C7F2D97A35B}" sibTransId="{71A14E05-957F-41B1-BEAF-15AC25142193}"/>
    <dgm:cxn modelId="{3F7159DA-B550-40C3-8EB4-C88D354BB519}" type="presOf" srcId="{20E4DD28-976E-44F4-A723-B97ACE4D0ECE}" destId="{A7948BBF-C234-4361-91FC-371B159414F4}" srcOrd="1" destOrd="1" presId="urn:microsoft.com/office/officeart/2005/8/layout/hProcess6"/>
    <dgm:cxn modelId="{87D15ADB-E12D-4C49-A536-15CCFB09D167}" type="presOf" srcId="{6687EEA3-7CB7-45C7-9078-B7F8354ABD5C}" destId="{664FCC91-7151-4BF0-AEB0-DFECE9B67960}" srcOrd="0" destOrd="0" presId="urn:microsoft.com/office/officeart/2005/8/layout/hProcess6"/>
    <dgm:cxn modelId="{F54636DD-E74F-4200-B118-9308070F1B0A}" srcId="{865B7CD2-2101-41A8-94B8-B603B309214E}" destId="{81E6DEDC-3F98-4D37-919F-C8F140A83723}" srcOrd="0" destOrd="0" parTransId="{BD4EB7E4-14EF-472D-BCDA-0F7F1FE02D2E}" sibTransId="{6FF7549E-380C-4847-9F63-7F52CD828A9F}"/>
    <dgm:cxn modelId="{4B2C6FE5-D840-4979-944E-51839665DD93}" srcId="{0E30ABF7-0C20-4FDE-8337-91E8CCAC8552}" destId="{1A39F5C3-5F96-4A56-AC8B-11ADB07552F7}" srcOrd="2" destOrd="0" parTransId="{AC48B521-86A6-4698-A30C-F15883A084CB}" sibTransId="{3DBC8E91-955E-4E1F-9BA3-8DC97D8D90DB}"/>
    <dgm:cxn modelId="{2877AEF1-18E2-4AD5-8937-A2206EA75513}" srcId="{A6D17D5E-4029-4DF4-A40A-73D218E512B7}" destId="{2B2DD4AB-4F53-4FDC-A22E-B4E00F0BC01C}" srcOrd="0" destOrd="0" parTransId="{F4ACDE1E-0FB7-443D-BCE9-2A7379BCC0E4}" sibTransId="{B2C65067-91DE-4561-A0E9-DD767BEB7CAE}"/>
    <dgm:cxn modelId="{0157AFFB-6D3D-417B-A1DD-0240D43A45D5}" type="presOf" srcId="{81E6DEDC-3F98-4D37-919F-C8F140A83723}" destId="{0568E397-80DE-4E99-B192-F22C28DBC92A}" srcOrd="0" destOrd="0" presId="urn:microsoft.com/office/officeart/2005/8/layout/hProcess6"/>
    <dgm:cxn modelId="{690C3C21-1B4C-4EA9-988B-D9FE44E93789}" type="presParOf" srcId="{AB158879-0237-4824-8E68-955514527528}" destId="{6B276A64-AA1E-4274-A611-51050090F9D0}" srcOrd="0" destOrd="0" presId="urn:microsoft.com/office/officeart/2005/8/layout/hProcess6"/>
    <dgm:cxn modelId="{E36ADD0B-8576-438D-A7EE-C9C2784ACDAE}" type="presParOf" srcId="{6B276A64-AA1E-4274-A611-51050090F9D0}" destId="{F3788525-83BC-4EFF-ACD1-85A0DA9CB784}" srcOrd="0" destOrd="0" presId="urn:microsoft.com/office/officeart/2005/8/layout/hProcess6"/>
    <dgm:cxn modelId="{84A89769-9A30-4F27-AA6E-805F296FC9D6}" type="presParOf" srcId="{6B276A64-AA1E-4274-A611-51050090F9D0}" destId="{7C63CBA2-5974-4FD3-804F-4323C22D206C}" srcOrd="1" destOrd="0" presId="urn:microsoft.com/office/officeart/2005/8/layout/hProcess6"/>
    <dgm:cxn modelId="{F5FDAE0A-9F56-4A18-82CE-4A12EB419E55}" type="presParOf" srcId="{6B276A64-AA1E-4274-A611-51050090F9D0}" destId="{D0161983-FA77-4C28-BFAA-D484612FAAB8}" srcOrd="2" destOrd="0" presId="urn:microsoft.com/office/officeart/2005/8/layout/hProcess6"/>
    <dgm:cxn modelId="{7A5870B7-B6FC-4519-A727-4CFF0B27233C}" type="presParOf" srcId="{6B276A64-AA1E-4274-A611-51050090F9D0}" destId="{E66C3F7F-E8BB-40AE-A96D-FA0F960076B4}" srcOrd="3" destOrd="0" presId="urn:microsoft.com/office/officeart/2005/8/layout/hProcess6"/>
    <dgm:cxn modelId="{47BCE9E2-2906-4DE2-939C-787A84B0A702}" type="presParOf" srcId="{AB158879-0237-4824-8E68-955514527528}" destId="{8C7E34EE-251F-466F-BD87-0A16B7AA60FC}" srcOrd="1" destOrd="0" presId="urn:microsoft.com/office/officeart/2005/8/layout/hProcess6"/>
    <dgm:cxn modelId="{DBFE603D-90AC-401D-B337-D83A023A8C46}" type="presParOf" srcId="{AB158879-0237-4824-8E68-955514527528}" destId="{1C9BDE21-1CC2-4EEC-9F4C-21A30FD20016}" srcOrd="2" destOrd="0" presId="urn:microsoft.com/office/officeart/2005/8/layout/hProcess6"/>
    <dgm:cxn modelId="{ECBA703F-6978-4972-80C5-3157E750BB8C}" type="presParOf" srcId="{1C9BDE21-1CC2-4EEC-9F4C-21A30FD20016}" destId="{C8B265DB-14E3-4918-B5D7-5EC71D7C2C5A}" srcOrd="0" destOrd="0" presId="urn:microsoft.com/office/officeart/2005/8/layout/hProcess6"/>
    <dgm:cxn modelId="{4F1BEA68-676A-4AC8-855E-6221CD852C96}" type="presParOf" srcId="{1C9BDE21-1CC2-4EEC-9F4C-21A30FD20016}" destId="{0568E397-80DE-4E99-B192-F22C28DBC92A}" srcOrd="1" destOrd="0" presId="urn:microsoft.com/office/officeart/2005/8/layout/hProcess6"/>
    <dgm:cxn modelId="{45148396-91B6-484D-9AB0-5B48DE025F8D}" type="presParOf" srcId="{1C9BDE21-1CC2-4EEC-9F4C-21A30FD20016}" destId="{A7948BBF-C234-4361-91FC-371B159414F4}" srcOrd="2" destOrd="0" presId="urn:microsoft.com/office/officeart/2005/8/layout/hProcess6"/>
    <dgm:cxn modelId="{5C83038C-3E1F-444F-B4FF-9BEF5B070C67}" type="presParOf" srcId="{1C9BDE21-1CC2-4EEC-9F4C-21A30FD20016}" destId="{47B8AD2D-E2E2-4D23-9B12-46AB4518B23C}" srcOrd="3" destOrd="0" presId="urn:microsoft.com/office/officeart/2005/8/layout/hProcess6"/>
    <dgm:cxn modelId="{E442A6AF-E999-4352-9A29-CBF7C4A69037}" type="presParOf" srcId="{AB158879-0237-4824-8E68-955514527528}" destId="{8C6BBF9E-1A00-4F07-9049-2AF0D2362B06}" srcOrd="3" destOrd="0" presId="urn:microsoft.com/office/officeart/2005/8/layout/hProcess6"/>
    <dgm:cxn modelId="{17B3EAA1-1C09-4D2D-A9E1-82A2DC644767}" type="presParOf" srcId="{AB158879-0237-4824-8E68-955514527528}" destId="{1B98E6A8-887C-4E5E-9EE4-322C67C032AE}" srcOrd="4" destOrd="0" presId="urn:microsoft.com/office/officeart/2005/8/layout/hProcess6"/>
    <dgm:cxn modelId="{770F8AA8-8EC8-4F9F-AB22-02892FDB4019}" type="presParOf" srcId="{1B98E6A8-887C-4E5E-9EE4-322C67C032AE}" destId="{68411F0F-7D6A-445F-95D6-C7746CF06626}" srcOrd="0" destOrd="0" presId="urn:microsoft.com/office/officeart/2005/8/layout/hProcess6"/>
    <dgm:cxn modelId="{6D181E1E-C291-4A45-BF72-E23CB33295BA}" type="presParOf" srcId="{1B98E6A8-887C-4E5E-9EE4-322C67C032AE}" destId="{664FCC91-7151-4BF0-AEB0-DFECE9B67960}" srcOrd="1" destOrd="0" presId="urn:microsoft.com/office/officeart/2005/8/layout/hProcess6"/>
    <dgm:cxn modelId="{4824AE29-4BA0-4B72-AFF7-689C9EEB596F}" type="presParOf" srcId="{1B98E6A8-887C-4E5E-9EE4-322C67C032AE}" destId="{D982F427-5D77-4F4D-8C57-0AEFA20499DC}" srcOrd="2" destOrd="0" presId="urn:microsoft.com/office/officeart/2005/8/layout/hProcess6"/>
    <dgm:cxn modelId="{F6EA5CA9-0B70-48A0-8588-F0CF2F3B1692}" type="presParOf" srcId="{1B98E6A8-887C-4E5E-9EE4-322C67C032AE}" destId="{E5134663-1A60-4204-AEE7-3FFE64C247AC}" srcOrd="3" destOrd="0" presId="urn:microsoft.com/office/officeart/2005/8/layout/hProcess6"/>
    <dgm:cxn modelId="{8CB6E7BA-3BA1-4E83-BF42-642B084AFD17}" type="presParOf" srcId="{AB158879-0237-4824-8E68-955514527528}" destId="{17F3F91E-1535-455D-A4AE-CD7C2FA15265}" srcOrd="5" destOrd="0" presId="urn:microsoft.com/office/officeart/2005/8/layout/hProcess6"/>
    <dgm:cxn modelId="{0F92AB26-26D4-4A08-BBD3-FEE5120ED1BF}" type="presParOf" srcId="{AB158879-0237-4824-8E68-955514527528}" destId="{FA65E789-A823-41E5-9AA3-4287E1E4F4B3}" srcOrd="6" destOrd="0" presId="urn:microsoft.com/office/officeart/2005/8/layout/hProcess6"/>
    <dgm:cxn modelId="{C0E0C8BC-064D-4233-ACC5-E4554BB1F732}" type="presParOf" srcId="{FA65E789-A823-41E5-9AA3-4287E1E4F4B3}" destId="{7BF15A64-04A2-4C9F-A5ED-48BB224AB315}" srcOrd="0" destOrd="0" presId="urn:microsoft.com/office/officeart/2005/8/layout/hProcess6"/>
    <dgm:cxn modelId="{DB4E03B6-EB55-49F3-8C0B-47AA79C9F106}" type="presParOf" srcId="{FA65E789-A823-41E5-9AA3-4287E1E4F4B3}" destId="{6EF4C950-2B0E-4A55-826E-5B5DB7FD8073}" srcOrd="1" destOrd="0" presId="urn:microsoft.com/office/officeart/2005/8/layout/hProcess6"/>
    <dgm:cxn modelId="{3026C701-42AC-4A7F-AA5F-335DEBF183C8}" type="presParOf" srcId="{FA65E789-A823-41E5-9AA3-4287E1E4F4B3}" destId="{D2DDC8AA-83A9-46D3-AD43-E24BF134D836}" srcOrd="2" destOrd="0" presId="urn:microsoft.com/office/officeart/2005/8/layout/hProcess6"/>
    <dgm:cxn modelId="{7297A4B1-52C0-47E4-9868-69D500F8890C}" type="presParOf" srcId="{FA65E789-A823-41E5-9AA3-4287E1E4F4B3}" destId="{639ABAFE-EB84-4C6C-9768-552F414699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ACE001-5272-40D8-A5E0-6E05853828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6376277-13E9-41BF-8A42-9D102B68E2A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LIBRARIES</a:t>
          </a:r>
          <a:endParaRPr lang="en-CA" dirty="0"/>
        </a:p>
      </dgm:t>
    </dgm:pt>
    <dgm:pt modelId="{BF8328C8-B623-4A05-A7FB-FC3F8C93E2A1}" type="parTrans" cxnId="{10203123-6081-437A-A7C4-4FB7DA75F3A4}">
      <dgm:prSet/>
      <dgm:spPr/>
      <dgm:t>
        <a:bodyPr/>
        <a:lstStyle/>
        <a:p>
          <a:endParaRPr lang="en-CA"/>
        </a:p>
      </dgm:t>
    </dgm:pt>
    <dgm:pt modelId="{54B17106-D0DE-4D2D-B435-8775FC946563}" type="sibTrans" cxnId="{10203123-6081-437A-A7C4-4FB7DA75F3A4}">
      <dgm:prSet/>
      <dgm:spPr/>
      <dgm:t>
        <a:bodyPr/>
        <a:lstStyle/>
        <a:p>
          <a:endParaRPr lang="en-CA"/>
        </a:p>
      </dgm:t>
    </dgm:pt>
    <dgm:pt modelId="{6B6683F1-44B6-444E-95E3-89B2C04077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QUANDL; sci-kit</a:t>
          </a:r>
          <a:endParaRPr lang="en-CA" dirty="0"/>
        </a:p>
      </dgm:t>
    </dgm:pt>
    <dgm:pt modelId="{6CB28B27-9F75-4DF1-94BC-A98D7A7FF90A}" type="parTrans" cxnId="{6A9A2BBA-EEC0-40BA-AA3E-872EB171FA36}">
      <dgm:prSet/>
      <dgm:spPr/>
      <dgm:t>
        <a:bodyPr/>
        <a:lstStyle/>
        <a:p>
          <a:endParaRPr lang="en-CA"/>
        </a:p>
      </dgm:t>
    </dgm:pt>
    <dgm:pt modelId="{89EECD30-9055-4D4C-BC33-963EE227113E}" type="sibTrans" cxnId="{6A9A2BBA-EEC0-40BA-AA3E-872EB171FA36}">
      <dgm:prSet/>
      <dgm:spPr/>
      <dgm:t>
        <a:bodyPr/>
        <a:lstStyle/>
        <a:p>
          <a:endParaRPr lang="en-CA"/>
        </a:p>
      </dgm:t>
    </dgm:pt>
    <dgm:pt modelId="{17D98F3A-E405-4039-A630-ABDAF0AD5F3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</a:t>
          </a:r>
          <a:endParaRPr lang="en-CA" dirty="0"/>
        </a:p>
      </dgm:t>
    </dgm:pt>
    <dgm:pt modelId="{23DCC17C-BDD5-4F67-A732-831EEF52F26B}" type="parTrans" cxnId="{74876571-6E16-46FF-863D-BA362CB81C32}">
      <dgm:prSet/>
      <dgm:spPr/>
      <dgm:t>
        <a:bodyPr/>
        <a:lstStyle/>
        <a:p>
          <a:endParaRPr lang="en-CA"/>
        </a:p>
      </dgm:t>
    </dgm:pt>
    <dgm:pt modelId="{54445411-35EF-4701-92D2-642534E7FEE2}" type="sibTrans" cxnId="{74876571-6E16-46FF-863D-BA362CB81C32}">
      <dgm:prSet/>
      <dgm:spPr/>
      <dgm:t>
        <a:bodyPr/>
        <a:lstStyle/>
        <a:p>
          <a:endParaRPr lang="en-CA"/>
        </a:p>
      </dgm:t>
    </dgm:pt>
    <dgm:pt modelId="{9123FA29-96AC-4EA0-809E-CA2675D3E3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/>
            <a:t>PCA screen+ features</a:t>
          </a:r>
          <a:endParaRPr lang="en-CA" sz="800" dirty="0"/>
        </a:p>
      </dgm:t>
    </dgm:pt>
    <dgm:pt modelId="{8CEFFD7F-1ED5-4A8C-81F4-ADBD570400C5}" type="parTrans" cxnId="{2DC54459-F702-4369-82E3-990BACF9D4C4}">
      <dgm:prSet/>
      <dgm:spPr/>
      <dgm:t>
        <a:bodyPr/>
        <a:lstStyle/>
        <a:p>
          <a:endParaRPr lang="en-CA"/>
        </a:p>
      </dgm:t>
    </dgm:pt>
    <dgm:pt modelId="{9AAF3291-82D9-4F53-A900-C3DA753D100E}" type="sibTrans" cxnId="{2DC54459-F702-4369-82E3-990BACF9D4C4}">
      <dgm:prSet/>
      <dgm:spPr/>
      <dgm:t>
        <a:bodyPr/>
        <a:lstStyle/>
        <a:p>
          <a:endParaRPr lang="en-CA"/>
        </a:p>
      </dgm:t>
    </dgm:pt>
    <dgm:pt modelId="{CC3DF8BD-8012-464F-BAB2-79F3D2FCD03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TEST SPLIT</a:t>
          </a:r>
          <a:endParaRPr lang="en-CA" dirty="0"/>
        </a:p>
      </dgm:t>
    </dgm:pt>
    <dgm:pt modelId="{4002CB77-BF85-4F7B-B219-BADB57A4903D}" type="parTrans" cxnId="{2172288F-E302-4EFF-8AC5-81C1BF15B549}">
      <dgm:prSet/>
      <dgm:spPr/>
      <dgm:t>
        <a:bodyPr/>
        <a:lstStyle/>
        <a:p>
          <a:endParaRPr lang="en-CA"/>
        </a:p>
      </dgm:t>
    </dgm:pt>
    <dgm:pt modelId="{52FAE859-CF27-4A3B-946E-D757FA19602A}" type="sibTrans" cxnId="{2172288F-E302-4EFF-8AC5-81C1BF15B549}">
      <dgm:prSet/>
      <dgm:spPr/>
      <dgm:t>
        <a:bodyPr/>
        <a:lstStyle/>
        <a:p>
          <a:endParaRPr lang="en-CA"/>
        </a:p>
      </dgm:t>
    </dgm:pt>
    <dgm:pt modelId="{3196B31A-E55C-4355-BEF9-E58A941F4F1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900" dirty="0"/>
            <a:t>Time Series !</a:t>
          </a:r>
          <a:endParaRPr lang="en-CA" sz="900" dirty="0"/>
        </a:p>
      </dgm:t>
    </dgm:pt>
    <dgm:pt modelId="{D1E74625-1A30-40BF-A452-207C34BB6E1D}" type="parTrans" cxnId="{5762FB27-D4C1-43F1-B052-847B2DA6F1E6}">
      <dgm:prSet/>
      <dgm:spPr/>
      <dgm:t>
        <a:bodyPr/>
        <a:lstStyle/>
        <a:p>
          <a:endParaRPr lang="en-CA"/>
        </a:p>
      </dgm:t>
    </dgm:pt>
    <dgm:pt modelId="{CB00C0A6-BB13-4252-94E9-D7AAFB12C019}" type="sibTrans" cxnId="{5762FB27-D4C1-43F1-B052-847B2DA6F1E6}">
      <dgm:prSet/>
      <dgm:spPr/>
      <dgm:t>
        <a:bodyPr/>
        <a:lstStyle/>
        <a:p>
          <a:endParaRPr lang="en-CA"/>
        </a:p>
      </dgm:t>
    </dgm:pt>
    <dgm:pt modelId="{F499289C-86BA-4AE1-B8E9-361D52727D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SCALING</a:t>
          </a:r>
          <a:endParaRPr lang="en-CA" dirty="0"/>
        </a:p>
      </dgm:t>
    </dgm:pt>
    <dgm:pt modelId="{960A8BDE-D56C-43D8-96AD-5F0D6C0310D7}" type="parTrans" cxnId="{63F4F34B-866C-43AA-8D6B-CADFA2176B25}">
      <dgm:prSet/>
      <dgm:spPr/>
      <dgm:t>
        <a:bodyPr/>
        <a:lstStyle/>
        <a:p>
          <a:endParaRPr lang="en-CA"/>
        </a:p>
      </dgm:t>
    </dgm:pt>
    <dgm:pt modelId="{ADB0C13D-2CE9-4426-B79D-208EB7A111E3}" type="sibTrans" cxnId="{63F4F34B-866C-43AA-8D6B-CADFA2176B25}">
      <dgm:prSet/>
      <dgm:spPr/>
      <dgm:t>
        <a:bodyPr/>
        <a:lstStyle/>
        <a:p>
          <a:endParaRPr lang="en-CA"/>
        </a:p>
      </dgm:t>
    </dgm:pt>
    <dgm:pt modelId="{0265A9A0-C5DF-43E2-A595-83BFF0DAD38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 err="1"/>
            <a:t>MinMax</a:t>
          </a:r>
          <a:r>
            <a:rPr lang="en-US" sz="800" dirty="0"/>
            <a:t> –data not normal</a:t>
          </a:r>
          <a:endParaRPr lang="en-CA" sz="800" dirty="0"/>
        </a:p>
      </dgm:t>
    </dgm:pt>
    <dgm:pt modelId="{0A1FBE89-46DD-45AE-A732-3C767B892F91}" type="parTrans" cxnId="{074015EB-634B-4080-AE7F-75E55E827EB3}">
      <dgm:prSet/>
      <dgm:spPr/>
      <dgm:t>
        <a:bodyPr/>
        <a:lstStyle/>
        <a:p>
          <a:endParaRPr lang="en-CA"/>
        </a:p>
      </dgm:t>
    </dgm:pt>
    <dgm:pt modelId="{9B0CED35-8828-40FF-97E0-0FC337C7D6DC}" type="sibTrans" cxnId="{074015EB-634B-4080-AE7F-75E55E827EB3}">
      <dgm:prSet/>
      <dgm:spPr/>
      <dgm:t>
        <a:bodyPr/>
        <a:lstStyle/>
        <a:p>
          <a:endParaRPr lang="en-CA"/>
        </a:p>
      </dgm:t>
    </dgm:pt>
    <dgm:pt modelId="{E871F61B-C7BA-49CF-BF94-99CE1EB7A0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Label Data</a:t>
          </a:r>
          <a:endParaRPr lang="en-CA" dirty="0"/>
        </a:p>
      </dgm:t>
    </dgm:pt>
    <dgm:pt modelId="{F07F70BF-184D-4703-A998-ED85ADF26DEC}" type="parTrans" cxnId="{F34B5E78-6EAB-428D-BC0B-53CBACBFD020}">
      <dgm:prSet/>
      <dgm:spPr/>
      <dgm:t>
        <a:bodyPr/>
        <a:lstStyle/>
        <a:p>
          <a:endParaRPr lang="en-CA"/>
        </a:p>
      </dgm:t>
    </dgm:pt>
    <dgm:pt modelId="{1F1D02C9-00D3-4463-86D7-1B15DBDEE595}" type="sibTrans" cxnId="{F34B5E78-6EAB-428D-BC0B-53CBACBFD020}">
      <dgm:prSet/>
      <dgm:spPr/>
      <dgm:t>
        <a:bodyPr/>
        <a:lstStyle/>
        <a:p>
          <a:endParaRPr lang="en-CA"/>
        </a:p>
      </dgm:t>
    </dgm:pt>
    <dgm:pt modelId="{5F47EAF5-4AE0-449D-91A7-8CD3FDB19CD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800" dirty="0"/>
            <a:t>Alpha = Stock-SP500</a:t>
          </a:r>
          <a:endParaRPr lang="en-CA" sz="800" dirty="0"/>
        </a:p>
      </dgm:t>
    </dgm:pt>
    <dgm:pt modelId="{AE132CEB-9EF9-4555-969A-19B10FAE8B83}" type="parTrans" cxnId="{7F7D4F0A-B487-45AD-AFCC-9C2D98B926FC}">
      <dgm:prSet/>
      <dgm:spPr/>
      <dgm:t>
        <a:bodyPr/>
        <a:lstStyle/>
        <a:p>
          <a:endParaRPr lang="en-CA"/>
        </a:p>
      </dgm:t>
    </dgm:pt>
    <dgm:pt modelId="{A61DE3FB-D212-4F86-8A7C-52987B5EB932}" type="sibTrans" cxnId="{7F7D4F0A-B487-45AD-AFCC-9C2D98B926FC}">
      <dgm:prSet/>
      <dgm:spPr/>
      <dgm:t>
        <a:bodyPr/>
        <a:lstStyle/>
        <a:p>
          <a:endParaRPr lang="en-CA"/>
        </a:p>
      </dgm:t>
    </dgm:pt>
    <dgm:pt modelId="{412586C6-52A8-4A6E-A2C7-BF7289D230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</a:t>
          </a:r>
          <a:endParaRPr lang="en-CA" dirty="0"/>
        </a:p>
      </dgm:t>
    </dgm:pt>
    <dgm:pt modelId="{604B1960-D6F7-4891-B025-5347208D7F69}" type="parTrans" cxnId="{F52AACE8-0BD5-4375-AD5A-741F965DFAFE}">
      <dgm:prSet/>
      <dgm:spPr/>
      <dgm:t>
        <a:bodyPr/>
        <a:lstStyle/>
        <a:p>
          <a:endParaRPr lang="en-CA"/>
        </a:p>
      </dgm:t>
    </dgm:pt>
    <dgm:pt modelId="{11CCF1C2-4579-48CF-A7BF-34BAB1F247EC}" type="sibTrans" cxnId="{F52AACE8-0BD5-4375-AD5A-741F965DFAFE}">
      <dgm:prSet/>
      <dgm:spPr/>
      <dgm:t>
        <a:bodyPr/>
        <a:lstStyle/>
        <a:p>
          <a:endParaRPr lang="en-CA"/>
        </a:p>
      </dgm:t>
    </dgm:pt>
    <dgm:pt modelId="{94BF5A40-316C-4685-822E-E2269DA701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</a:t>
          </a:r>
          <a:endParaRPr lang="en-CA" dirty="0"/>
        </a:p>
      </dgm:t>
    </dgm:pt>
    <dgm:pt modelId="{9FD77B13-8953-4384-9ECD-60A7C89B1DA6}" type="parTrans" cxnId="{51B60035-F6D0-4530-B8F8-86F239B23C37}">
      <dgm:prSet/>
      <dgm:spPr/>
      <dgm:t>
        <a:bodyPr/>
        <a:lstStyle/>
        <a:p>
          <a:endParaRPr lang="en-CA"/>
        </a:p>
      </dgm:t>
    </dgm:pt>
    <dgm:pt modelId="{0D752BA1-CDF4-48B5-BC47-59CFF935C9CC}" type="sibTrans" cxnId="{51B60035-F6D0-4530-B8F8-86F239B23C37}">
      <dgm:prSet/>
      <dgm:spPr/>
      <dgm:t>
        <a:bodyPr/>
        <a:lstStyle/>
        <a:p>
          <a:endParaRPr lang="en-CA"/>
        </a:p>
      </dgm:t>
    </dgm:pt>
    <dgm:pt modelId="{D076599A-3DF7-4054-A744-E8144BE5D8FA}" type="pres">
      <dgm:prSet presAssocID="{55ACE001-5272-40D8-A5E0-6E0585382826}" presName="rootnode" presStyleCnt="0">
        <dgm:presLayoutVars>
          <dgm:chMax/>
          <dgm:chPref/>
          <dgm:dir/>
          <dgm:animLvl val="lvl"/>
        </dgm:presLayoutVars>
      </dgm:prSet>
      <dgm:spPr/>
    </dgm:pt>
    <dgm:pt modelId="{0AB2FA12-3A37-4506-BB4C-04A216512C34}" type="pres">
      <dgm:prSet presAssocID="{F6376277-13E9-41BF-8A42-9D102B68E2AE}" presName="composite" presStyleCnt="0"/>
      <dgm:spPr/>
    </dgm:pt>
    <dgm:pt modelId="{EF597AB7-E908-4656-A0A2-14E2662697F1}" type="pres">
      <dgm:prSet presAssocID="{F6376277-13E9-41BF-8A42-9D102B68E2AE}" presName="bentUpArrow1" presStyleLbl="alignImgPlace1" presStyleIdx="0" presStyleCnt="6"/>
      <dgm:spPr/>
    </dgm:pt>
    <dgm:pt modelId="{2F187F27-7F6A-4F21-B699-F0DA5B311701}" type="pres">
      <dgm:prSet presAssocID="{F6376277-13E9-41BF-8A42-9D102B68E2AE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D403D69-A105-4AE6-A8BD-029C4CE9EAE4}" type="pres">
      <dgm:prSet presAssocID="{F6376277-13E9-41BF-8A42-9D102B68E2AE}" presName="ChildText" presStyleLbl="revTx" presStyleIdx="0" presStyleCnt="6" custScaleX="195124" custLinFactNeighborX="56395" custLinFactNeighborY="8720">
        <dgm:presLayoutVars>
          <dgm:chMax val="0"/>
          <dgm:chPref val="0"/>
          <dgm:bulletEnabled val="1"/>
        </dgm:presLayoutVars>
      </dgm:prSet>
      <dgm:spPr/>
    </dgm:pt>
    <dgm:pt modelId="{61D0A497-7E92-495D-9EBE-65847249DC11}" type="pres">
      <dgm:prSet presAssocID="{54B17106-D0DE-4D2D-B435-8775FC946563}" presName="sibTrans" presStyleCnt="0"/>
      <dgm:spPr/>
    </dgm:pt>
    <dgm:pt modelId="{15FD5E05-B985-448C-8690-7CB93021C01D}" type="pres">
      <dgm:prSet presAssocID="{17D98F3A-E405-4039-A630-ABDAF0AD5F3E}" presName="composite" presStyleCnt="0"/>
      <dgm:spPr/>
    </dgm:pt>
    <dgm:pt modelId="{36EA572D-A62B-457B-8209-1731220FDD54}" type="pres">
      <dgm:prSet presAssocID="{17D98F3A-E405-4039-A630-ABDAF0AD5F3E}" presName="bentUpArrow1" presStyleLbl="alignImgPlace1" presStyleIdx="1" presStyleCnt="6"/>
      <dgm:spPr/>
    </dgm:pt>
    <dgm:pt modelId="{74E8AA19-B929-4B23-B191-09A0249491CC}" type="pres">
      <dgm:prSet presAssocID="{17D98F3A-E405-4039-A630-ABDAF0AD5F3E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9A4B9200-5E60-4C2E-A0D5-1E67D9A84C63}" type="pres">
      <dgm:prSet presAssocID="{17D98F3A-E405-4039-A630-ABDAF0AD5F3E}" presName="ChildText" presStyleLbl="revTx" presStyleIdx="1" presStyleCnt="6" custScaleX="170611" custLinFactNeighborX="37922" custLinFactNeighborY="2355">
        <dgm:presLayoutVars>
          <dgm:chMax val="0"/>
          <dgm:chPref val="0"/>
          <dgm:bulletEnabled val="1"/>
        </dgm:presLayoutVars>
      </dgm:prSet>
      <dgm:spPr/>
    </dgm:pt>
    <dgm:pt modelId="{8FD5C774-F148-4267-B9A2-A40C248E9E12}" type="pres">
      <dgm:prSet presAssocID="{54445411-35EF-4701-92D2-642534E7FEE2}" presName="sibTrans" presStyleCnt="0"/>
      <dgm:spPr/>
    </dgm:pt>
    <dgm:pt modelId="{0C8D1C31-D3B4-49DB-9513-D368EDB079F8}" type="pres">
      <dgm:prSet presAssocID="{CC3DF8BD-8012-464F-BAB2-79F3D2FCD034}" presName="composite" presStyleCnt="0"/>
      <dgm:spPr/>
    </dgm:pt>
    <dgm:pt modelId="{53CCC197-FEB5-4CCE-A197-9D85C23CECC2}" type="pres">
      <dgm:prSet presAssocID="{CC3DF8BD-8012-464F-BAB2-79F3D2FCD034}" presName="bentUpArrow1" presStyleLbl="alignImgPlace1" presStyleIdx="2" presStyleCnt="6"/>
      <dgm:spPr/>
    </dgm:pt>
    <dgm:pt modelId="{303E41CF-FE85-44AC-BE00-A34DF7B0A02B}" type="pres">
      <dgm:prSet presAssocID="{CC3DF8BD-8012-464F-BAB2-79F3D2FCD034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C362C1E7-D022-4CA5-B1DC-D5B152BAD3E5}" type="pres">
      <dgm:prSet presAssocID="{CC3DF8BD-8012-464F-BAB2-79F3D2FCD034}" presName="ChildText" presStyleLbl="revTx" presStyleIdx="2" presStyleCnt="6" custScaleX="157246" custLinFactNeighborX="26350" custLinFactNeighborY="-1228">
        <dgm:presLayoutVars>
          <dgm:chMax val="0"/>
          <dgm:chPref val="0"/>
          <dgm:bulletEnabled val="1"/>
        </dgm:presLayoutVars>
      </dgm:prSet>
      <dgm:spPr/>
    </dgm:pt>
    <dgm:pt modelId="{21007E34-074A-4AFC-94FE-83964BC0FB61}" type="pres">
      <dgm:prSet presAssocID="{52FAE859-CF27-4A3B-946E-D757FA19602A}" presName="sibTrans" presStyleCnt="0"/>
      <dgm:spPr/>
    </dgm:pt>
    <dgm:pt modelId="{5D5CC148-CAB7-4AEC-A955-2C62478E0E9D}" type="pres">
      <dgm:prSet presAssocID="{F499289C-86BA-4AE1-B8E9-361D52727D81}" presName="composite" presStyleCnt="0"/>
      <dgm:spPr/>
    </dgm:pt>
    <dgm:pt modelId="{5D73BC76-84E9-4DB0-AF85-3B7C96E6176E}" type="pres">
      <dgm:prSet presAssocID="{F499289C-86BA-4AE1-B8E9-361D52727D81}" presName="bentUpArrow1" presStyleLbl="alignImgPlace1" presStyleIdx="3" presStyleCnt="6"/>
      <dgm:spPr/>
    </dgm:pt>
    <dgm:pt modelId="{709712D0-F0F7-4C5D-AA96-E994A8AA7F67}" type="pres">
      <dgm:prSet presAssocID="{F499289C-86BA-4AE1-B8E9-361D52727D81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894ED03C-D0A1-4A7E-B3F0-97D9127E1541}" type="pres">
      <dgm:prSet presAssocID="{F499289C-86BA-4AE1-B8E9-361D52727D81}" presName="ChildText" presStyleLbl="revTx" presStyleIdx="3" presStyleCnt="6" custScaleX="262371" custLinFactNeighborX="89653" custLinFactNeighborY="4472">
        <dgm:presLayoutVars>
          <dgm:chMax val="0"/>
          <dgm:chPref val="0"/>
          <dgm:bulletEnabled val="1"/>
        </dgm:presLayoutVars>
      </dgm:prSet>
      <dgm:spPr/>
    </dgm:pt>
    <dgm:pt modelId="{BDA8FA07-85B6-465D-A6A3-E57888690981}" type="pres">
      <dgm:prSet presAssocID="{ADB0C13D-2CE9-4426-B79D-208EB7A111E3}" presName="sibTrans" presStyleCnt="0"/>
      <dgm:spPr/>
    </dgm:pt>
    <dgm:pt modelId="{E057D701-A79B-4BA9-ADEB-9B6066219A8B}" type="pres">
      <dgm:prSet presAssocID="{E871F61B-C7BA-49CF-BF94-99CE1EB7A05F}" presName="composite" presStyleCnt="0"/>
      <dgm:spPr/>
    </dgm:pt>
    <dgm:pt modelId="{35A5170A-823E-463C-AC70-105A44D3F949}" type="pres">
      <dgm:prSet presAssocID="{E871F61B-C7BA-49CF-BF94-99CE1EB7A05F}" presName="bentUpArrow1" presStyleLbl="alignImgPlace1" presStyleIdx="4" presStyleCnt="6"/>
      <dgm:spPr/>
    </dgm:pt>
    <dgm:pt modelId="{DBF943B8-8E58-49FE-B7B5-DE0E33F40603}" type="pres">
      <dgm:prSet presAssocID="{E871F61B-C7BA-49CF-BF94-99CE1EB7A05F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65D6E233-A0EA-40A5-B03E-E1616FD35F0C}" type="pres">
      <dgm:prSet presAssocID="{E871F61B-C7BA-49CF-BF94-99CE1EB7A05F}" presName="ChildText" presStyleLbl="revTx" presStyleIdx="4" presStyleCnt="6" custScaleX="168024" custLinFactNeighborX="37877" custLinFactNeighborY="6351">
        <dgm:presLayoutVars>
          <dgm:chMax val="0"/>
          <dgm:chPref val="0"/>
          <dgm:bulletEnabled val="1"/>
        </dgm:presLayoutVars>
      </dgm:prSet>
      <dgm:spPr/>
    </dgm:pt>
    <dgm:pt modelId="{4BCE2FF2-8B8F-4CB1-B2F3-C9CE5134F625}" type="pres">
      <dgm:prSet presAssocID="{1F1D02C9-00D3-4463-86D7-1B15DBDEE595}" presName="sibTrans" presStyleCnt="0"/>
      <dgm:spPr/>
    </dgm:pt>
    <dgm:pt modelId="{289AC4C7-B38B-4EF3-8EB6-22292EBAD7C6}" type="pres">
      <dgm:prSet presAssocID="{412586C6-52A8-4A6E-A2C7-BF7289D23050}" presName="composite" presStyleCnt="0"/>
      <dgm:spPr/>
    </dgm:pt>
    <dgm:pt modelId="{85F04E63-D399-49D9-8C56-243F24D8354E}" type="pres">
      <dgm:prSet presAssocID="{412586C6-52A8-4A6E-A2C7-BF7289D23050}" presName="bentUpArrow1" presStyleLbl="alignImgPlace1" presStyleIdx="5" presStyleCnt="6"/>
      <dgm:spPr/>
    </dgm:pt>
    <dgm:pt modelId="{E43F1781-6D16-4501-A131-EA5ED8B31CF8}" type="pres">
      <dgm:prSet presAssocID="{412586C6-52A8-4A6E-A2C7-BF7289D2305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E150CCEB-7D85-45DB-81BD-D0D258F18EF1}" type="pres">
      <dgm:prSet presAssocID="{412586C6-52A8-4A6E-A2C7-BF7289D2305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6FF315A-1F27-4FA4-B948-0E78DCE59F50}" type="pres">
      <dgm:prSet presAssocID="{11CCF1C2-4579-48CF-A7BF-34BAB1F247EC}" presName="sibTrans" presStyleCnt="0"/>
      <dgm:spPr/>
    </dgm:pt>
    <dgm:pt modelId="{2E59BDB0-B69D-4334-93DD-E25FF663C590}" type="pres">
      <dgm:prSet presAssocID="{94BF5A40-316C-4685-822E-E2269DA7016A}" presName="composite" presStyleCnt="0"/>
      <dgm:spPr/>
    </dgm:pt>
    <dgm:pt modelId="{995F2369-67B0-48B3-AC42-305326B5732D}" type="pres">
      <dgm:prSet presAssocID="{94BF5A40-316C-4685-822E-E2269DA7016A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61A55403-3E5D-439A-A0BE-7CF09A14CBF6}" type="presOf" srcId="{412586C6-52A8-4A6E-A2C7-BF7289D23050}" destId="{E43F1781-6D16-4501-A131-EA5ED8B31CF8}" srcOrd="0" destOrd="0" presId="urn:microsoft.com/office/officeart/2005/8/layout/StepDownProcess"/>
    <dgm:cxn modelId="{7F7D4F0A-B487-45AD-AFCC-9C2D98B926FC}" srcId="{E871F61B-C7BA-49CF-BF94-99CE1EB7A05F}" destId="{5F47EAF5-4AE0-449D-91A7-8CD3FDB19CDA}" srcOrd="0" destOrd="0" parTransId="{AE132CEB-9EF9-4555-969A-19B10FAE8B83}" sibTransId="{A61DE3FB-D212-4F86-8A7C-52987B5EB932}"/>
    <dgm:cxn modelId="{A134040B-E124-44E5-B1D7-D9184506672E}" type="presOf" srcId="{F499289C-86BA-4AE1-B8E9-361D52727D81}" destId="{709712D0-F0F7-4C5D-AA96-E994A8AA7F67}" srcOrd="0" destOrd="0" presId="urn:microsoft.com/office/officeart/2005/8/layout/StepDownProcess"/>
    <dgm:cxn modelId="{A106F51A-3FEE-4C5A-8F14-326DDC5F6D17}" type="presOf" srcId="{F6376277-13E9-41BF-8A42-9D102B68E2AE}" destId="{2F187F27-7F6A-4F21-B699-F0DA5B311701}" srcOrd="0" destOrd="0" presId="urn:microsoft.com/office/officeart/2005/8/layout/StepDownProcess"/>
    <dgm:cxn modelId="{2F506C20-2B32-46D4-B120-EFB38B9250C7}" type="presOf" srcId="{CC3DF8BD-8012-464F-BAB2-79F3D2FCD034}" destId="{303E41CF-FE85-44AC-BE00-A34DF7B0A02B}" srcOrd="0" destOrd="0" presId="urn:microsoft.com/office/officeart/2005/8/layout/StepDownProcess"/>
    <dgm:cxn modelId="{10203123-6081-437A-A7C4-4FB7DA75F3A4}" srcId="{55ACE001-5272-40D8-A5E0-6E0585382826}" destId="{F6376277-13E9-41BF-8A42-9D102B68E2AE}" srcOrd="0" destOrd="0" parTransId="{BF8328C8-B623-4A05-A7FB-FC3F8C93E2A1}" sibTransId="{54B17106-D0DE-4D2D-B435-8775FC946563}"/>
    <dgm:cxn modelId="{5762FB27-D4C1-43F1-B052-847B2DA6F1E6}" srcId="{CC3DF8BD-8012-464F-BAB2-79F3D2FCD034}" destId="{3196B31A-E55C-4355-BEF9-E58A941F4F1B}" srcOrd="0" destOrd="0" parTransId="{D1E74625-1A30-40BF-A452-207C34BB6E1D}" sibTransId="{CB00C0A6-BB13-4252-94E9-D7AAFB12C019}"/>
    <dgm:cxn modelId="{51B60035-F6D0-4530-B8F8-86F239B23C37}" srcId="{55ACE001-5272-40D8-A5E0-6E0585382826}" destId="{94BF5A40-316C-4685-822E-E2269DA7016A}" srcOrd="6" destOrd="0" parTransId="{9FD77B13-8953-4384-9ECD-60A7C89B1DA6}" sibTransId="{0D752BA1-CDF4-48B5-BC47-59CFF935C9CC}"/>
    <dgm:cxn modelId="{06584235-3318-4719-8E32-B28A7E8CFE65}" type="presOf" srcId="{5F47EAF5-4AE0-449D-91A7-8CD3FDB19CDA}" destId="{65D6E233-A0EA-40A5-B03E-E1616FD35F0C}" srcOrd="0" destOrd="0" presId="urn:microsoft.com/office/officeart/2005/8/layout/StepDownProcess"/>
    <dgm:cxn modelId="{63F4F34B-866C-43AA-8D6B-CADFA2176B25}" srcId="{55ACE001-5272-40D8-A5E0-6E0585382826}" destId="{F499289C-86BA-4AE1-B8E9-361D52727D81}" srcOrd="3" destOrd="0" parTransId="{960A8BDE-D56C-43D8-96AD-5F0D6C0310D7}" sibTransId="{ADB0C13D-2CE9-4426-B79D-208EB7A111E3}"/>
    <dgm:cxn modelId="{AC524371-FFBA-406E-ABC7-773774FD3730}" type="presOf" srcId="{6B6683F1-44B6-444E-95E3-89B2C040777F}" destId="{FD403D69-A105-4AE6-A8BD-029C4CE9EAE4}" srcOrd="0" destOrd="0" presId="urn:microsoft.com/office/officeart/2005/8/layout/StepDownProcess"/>
    <dgm:cxn modelId="{74876571-6E16-46FF-863D-BA362CB81C32}" srcId="{55ACE001-5272-40D8-A5E0-6E0585382826}" destId="{17D98F3A-E405-4039-A630-ABDAF0AD5F3E}" srcOrd="1" destOrd="0" parTransId="{23DCC17C-BDD5-4F67-A732-831EEF52F26B}" sibTransId="{54445411-35EF-4701-92D2-642534E7FEE2}"/>
    <dgm:cxn modelId="{3E6B7357-8A2A-4263-B3AC-177B6B25DE58}" type="presOf" srcId="{9123FA29-96AC-4EA0-809E-CA2675D3E3F7}" destId="{9A4B9200-5E60-4C2E-A0D5-1E67D9A84C63}" srcOrd="0" destOrd="0" presId="urn:microsoft.com/office/officeart/2005/8/layout/StepDownProcess"/>
    <dgm:cxn modelId="{F34B5E78-6EAB-428D-BC0B-53CBACBFD020}" srcId="{55ACE001-5272-40D8-A5E0-6E0585382826}" destId="{E871F61B-C7BA-49CF-BF94-99CE1EB7A05F}" srcOrd="4" destOrd="0" parTransId="{F07F70BF-184D-4703-A998-ED85ADF26DEC}" sibTransId="{1F1D02C9-00D3-4463-86D7-1B15DBDEE595}"/>
    <dgm:cxn modelId="{2DC54459-F702-4369-82E3-990BACF9D4C4}" srcId="{17D98F3A-E405-4039-A630-ABDAF0AD5F3E}" destId="{9123FA29-96AC-4EA0-809E-CA2675D3E3F7}" srcOrd="0" destOrd="0" parTransId="{8CEFFD7F-1ED5-4A8C-81F4-ADBD570400C5}" sibTransId="{9AAF3291-82D9-4F53-A900-C3DA753D100E}"/>
    <dgm:cxn modelId="{0615AF89-7FD9-4518-BD1B-822BF6A29901}" type="presOf" srcId="{0265A9A0-C5DF-43E2-A595-83BFF0DAD381}" destId="{894ED03C-D0A1-4A7E-B3F0-97D9127E1541}" srcOrd="0" destOrd="0" presId="urn:microsoft.com/office/officeart/2005/8/layout/StepDownProcess"/>
    <dgm:cxn modelId="{2172288F-E302-4EFF-8AC5-81C1BF15B549}" srcId="{55ACE001-5272-40D8-A5E0-6E0585382826}" destId="{CC3DF8BD-8012-464F-BAB2-79F3D2FCD034}" srcOrd="2" destOrd="0" parTransId="{4002CB77-BF85-4F7B-B219-BADB57A4903D}" sibTransId="{52FAE859-CF27-4A3B-946E-D757FA19602A}"/>
    <dgm:cxn modelId="{6C525CAE-23E8-4F2B-A8F3-5B1BF2B92726}" type="presOf" srcId="{17D98F3A-E405-4039-A630-ABDAF0AD5F3E}" destId="{74E8AA19-B929-4B23-B191-09A0249491CC}" srcOrd="0" destOrd="0" presId="urn:microsoft.com/office/officeart/2005/8/layout/StepDownProcess"/>
    <dgm:cxn modelId="{0B3B4FB4-9EFE-4A6A-B687-1C693983D1D4}" type="presOf" srcId="{3196B31A-E55C-4355-BEF9-E58A941F4F1B}" destId="{C362C1E7-D022-4CA5-B1DC-D5B152BAD3E5}" srcOrd="0" destOrd="0" presId="urn:microsoft.com/office/officeart/2005/8/layout/StepDownProcess"/>
    <dgm:cxn modelId="{6A9A2BBA-EEC0-40BA-AA3E-872EB171FA36}" srcId="{F6376277-13E9-41BF-8A42-9D102B68E2AE}" destId="{6B6683F1-44B6-444E-95E3-89B2C040777F}" srcOrd="0" destOrd="0" parTransId="{6CB28B27-9F75-4DF1-94BC-A98D7A7FF90A}" sibTransId="{89EECD30-9055-4D4C-BC33-963EE227113E}"/>
    <dgm:cxn modelId="{BFB4C5C5-DF0A-4CCE-8CCD-0BB9EA8FD498}" type="presOf" srcId="{55ACE001-5272-40D8-A5E0-6E0585382826}" destId="{D076599A-3DF7-4054-A744-E8144BE5D8FA}" srcOrd="0" destOrd="0" presId="urn:microsoft.com/office/officeart/2005/8/layout/StepDownProcess"/>
    <dgm:cxn modelId="{F52AACE8-0BD5-4375-AD5A-741F965DFAFE}" srcId="{55ACE001-5272-40D8-A5E0-6E0585382826}" destId="{412586C6-52A8-4A6E-A2C7-BF7289D23050}" srcOrd="5" destOrd="0" parTransId="{604B1960-D6F7-4891-B025-5347208D7F69}" sibTransId="{11CCF1C2-4579-48CF-A7BF-34BAB1F247EC}"/>
    <dgm:cxn modelId="{074015EB-634B-4080-AE7F-75E55E827EB3}" srcId="{F499289C-86BA-4AE1-B8E9-361D52727D81}" destId="{0265A9A0-C5DF-43E2-A595-83BFF0DAD381}" srcOrd="0" destOrd="0" parTransId="{0A1FBE89-46DD-45AE-A732-3C767B892F91}" sibTransId="{9B0CED35-8828-40FF-97E0-0FC337C7D6DC}"/>
    <dgm:cxn modelId="{8C0845F7-1106-462B-A9A6-1801D1C97873}" type="presOf" srcId="{E871F61B-C7BA-49CF-BF94-99CE1EB7A05F}" destId="{DBF943B8-8E58-49FE-B7B5-DE0E33F40603}" srcOrd="0" destOrd="0" presId="urn:microsoft.com/office/officeart/2005/8/layout/StepDownProcess"/>
    <dgm:cxn modelId="{961149FB-0A9F-4918-8474-4B4F6F6DD597}" type="presOf" srcId="{94BF5A40-316C-4685-822E-E2269DA7016A}" destId="{995F2369-67B0-48B3-AC42-305326B5732D}" srcOrd="0" destOrd="0" presId="urn:microsoft.com/office/officeart/2005/8/layout/StepDownProcess"/>
    <dgm:cxn modelId="{C29E580D-5E60-4320-B648-A0F6E28F0D38}" type="presParOf" srcId="{D076599A-3DF7-4054-A744-E8144BE5D8FA}" destId="{0AB2FA12-3A37-4506-BB4C-04A216512C34}" srcOrd="0" destOrd="0" presId="urn:microsoft.com/office/officeart/2005/8/layout/StepDownProcess"/>
    <dgm:cxn modelId="{026B5868-052E-4198-8031-E9090DD3EE35}" type="presParOf" srcId="{0AB2FA12-3A37-4506-BB4C-04A216512C34}" destId="{EF597AB7-E908-4656-A0A2-14E2662697F1}" srcOrd="0" destOrd="0" presId="urn:microsoft.com/office/officeart/2005/8/layout/StepDownProcess"/>
    <dgm:cxn modelId="{B36C44A8-ED57-4543-8F55-5EE57E4FD78F}" type="presParOf" srcId="{0AB2FA12-3A37-4506-BB4C-04A216512C34}" destId="{2F187F27-7F6A-4F21-B699-F0DA5B311701}" srcOrd="1" destOrd="0" presId="urn:microsoft.com/office/officeart/2005/8/layout/StepDownProcess"/>
    <dgm:cxn modelId="{8248B8FC-18DF-4A86-84EC-2DACBE840EDD}" type="presParOf" srcId="{0AB2FA12-3A37-4506-BB4C-04A216512C34}" destId="{FD403D69-A105-4AE6-A8BD-029C4CE9EAE4}" srcOrd="2" destOrd="0" presId="urn:microsoft.com/office/officeart/2005/8/layout/StepDownProcess"/>
    <dgm:cxn modelId="{807A3390-5548-4FE5-A92A-EA93568D1391}" type="presParOf" srcId="{D076599A-3DF7-4054-A744-E8144BE5D8FA}" destId="{61D0A497-7E92-495D-9EBE-65847249DC11}" srcOrd="1" destOrd="0" presId="urn:microsoft.com/office/officeart/2005/8/layout/StepDownProcess"/>
    <dgm:cxn modelId="{6BACF39F-48E2-4816-AA22-C06864D46CC3}" type="presParOf" srcId="{D076599A-3DF7-4054-A744-E8144BE5D8FA}" destId="{15FD5E05-B985-448C-8690-7CB93021C01D}" srcOrd="2" destOrd="0" presId="urn:microsoft.com/office/officeart/2005/8/layout/StepDownProcess"/>
    <dgm:cxn modelId="{EA20899D-021D-4253-919D-4E70F2F6DB49}" type="presParOf" srcId="{15FD5E05-B985-448C-8690-7CB93021C01D}" destId="{36EA572D-A62B-457B-8209-1731220FDD54}" srcOrd="0" destOrd="0" presId="urn:microsoft.com/office/officeart/2005/8/layout/StepDownProcess"/>
    <dgm:cxn modelId="{27138448-DD8D-4A90-A2F3-CEF56CB941DA}" type="presParOf" srcId="{15FD5E05-B985-448C-8690-7CB93021C01D}" destId="{74E8AA19-B929-4B23-B191-09A0249491CC}" srcOrd="1" destOrd="0" presId="urn:microsoft.com/office/officeart/2005/8/layout/StepDownProcess"/>
    <dgm:cxn modelId="{0699CB8E-CF1C-439D-B9DC-3399E96C3261}" type="presParOf" srcId="{15FD5E05-B985-448C-8690-7CB93021C01D}" destId="{9A4B9200-5E60-4C2E-A0D5-1E67D9A84C63}" srcOrd="2" destOrd="0" presId="urn:microsoft.com/office/officeart/2005/8/layout/StepDownProcess"/>
    <dgm:cxn modelId="{76976F23-7F3C-4445-B86D-25A4D0972770}" type="presParOf" srcId="{D076599A-3DF7-4054-A744-E8144BE5D8FA}" destId="{8FD5C774-F148-4267-B9A2-A40C248E9E12}" srcOrd="3" destOrd="0" presId="urn:microsoft.com/office/officeart/2005/8/layout/StepDownProcess"/>
    <dgm:cxn modelId="{E26AED19-9E02-4C81-96A4-32D0CCBD7C17}" type="presParOf" srcId="{D076599A-3DF7-4054-A744-E8144BE5D8FA}" destId="{0C8D1C31-D3B4-49DB-9513-D368EDB079F8}" srcOrd="4" destOrd="0" presId="urn:microsoft.com/office/officeart/2005/8/layout/StepDownProcess"/>
    <dgm:cxn modelId="{192ABAE9-46A6-464D-944E-B89D581872D6}" type="presParOf" srcId="{0C8D1C31-D3B4-49DB-9513-D368EDB079F8}" destId="{53CCC197-FEB5-4CCE-A197-9D85C23CECC2}" srcOrd="0" destOrd="0" presId="urn:microsoft.com/office/officeart/2005/8/layout/StepDownProcess"/>
    <dgm:cxn modelId="{383463F2-6D65-45F1-B276-BEF3D67B63A7}" type="presParOf" srcId="{0C8D1C31-D3B4-49DB-9513-D368EDB079F8}" destId="{303E41CF-FE85-44AC-BE00-A34DF7B0A02B}" srcOrd="1" destOrd="0" presId="urn:microsoft.com/office/officeart/2005/8/layout/StepDownProcess"/>
    <dgm:cxn modelId="{13AE8392-1752-4A45-8D90-1AA1DA42C83B}" type="presParOf" srcId="{0C8D1C31-D3B4-49DB-9513-D368EDB079F8}" destId="{C362C1E7-D022-4CA5-B1DC-D5B152BAD3E5}" srcOrd="2" destOrd="0" presId="urn:microsoft.com/office/officeart/2005/8/layout/StepDownProcess"/>
    <dgm:cxn modelId="{4DB5F88A-BA9A-48D4-B78E-0149CE299EF3}" type="presParOf" srcId="{D076599A-3DF7-4054-A744-E8144BE5D8FA}" destId="{21007E34-074A-4AFC-94FE-83964BC0FB61}" srcOrd="5" destOrd="0" presId="urn:microsoft.com/office/officeart/2005/8/layout/StepDownProcess"/>
    <dgm:cxn modelId="{FEC93105-53A7-433E-BDB4-D848ED72F0E3}" type="presParOf" srcId="{D076599A-3DF7-4054-A744-E8144BE5D8FA}" destId="{5D5CC148-CAB7-4AEC-A955-2C62478E0E9D}" srcOrd="6" destOrd="0" presId="urn:microsoft.com/office/officeart/2005/8/layout/StepDownProcess"/>
    <dgm:cxn modelId="{95E59EFA-DCF0-4ADD-A72E-3EE681778087}" type="presParOf" srcId="{5D5CC148-CAB7-4AEC-A955-2C62478E0E9D}" destId="{5D73BC76-84E9-4DB0-AF85-3B7C96E6176E}" srcOrd="0" destOrd="0" presId="urn:microsoft.com/office/officeart/2005/8/layout/StepDownProcess"/>
    <dgm:cxn modelId="{0F20EB5B-5687-4E32-8810-4D6127BF7F00}" type="presParOf" srcId="{5D5CC148-CAB7-4AEC-A955-2C62478E0E9D}" destId="{709712D0-F0F7-4C5D-AA96-E994A8AA7F67}" srcOrd="1" destOrd="0" presId="urn:microsoft.com/office/officeart/2005/8/layout/StepDownProcess"/>
    <dgm:cxn modelId="{DC0F7726-8918-4BF8-841A-C44C8C107D99}" type="presParOf" srcId="{5D5CC148-CAB7-4AEC-A955-2C62478E0E9D}" destId="{894ED03C-D0A1-4A7E-B3F0-97D9127E1541}" srcOrd="2" destOrd="0" presId="urn:microsoft.com/office/officeart/2005/8/layout/StepDownProcess"/>
    <dgm:cxn modelId="{5EEBDEFB-6C85-4182-982D-9BE382A31791}" type="presParOf" srcId="{D076599A-3DF7-4054-A744-E8144BE5D8FA}" destId="{BDA8FA07-85B6-465D-A6A3-E57888690981}" srcOrd="7" destOrd="0" presId="urn:microsoft.com/office/officeart/2005/8/layout/StepDownProcess"/>
    <dgm:cxn modelId="{4F888413-C34A-4981-A8E1-91A6FAEE0A05}" type="presParOf" srcId="{D076599A-3DF7-4054-A744-E8144BE5D8FA}" destId="{E057D701-A79B-4BA9-ADEB-9B6066219A8B}" srcOrd="8" destOrd="0" presId="urn:microsoft.com/office/officeart/2005/8/layout/StepDownProcess"/>
    <dgm:cxn modelId="{44554C1D-4A86-4EFB-AA6C-E7EEA7E00FBE}" type="presParOf" srcId="{E057D701-A79B-4BA9-ADEB-9B6066219A8B}" destId="{35A5170A-823E-463C-AC70-105A44D3F949}" srcOrd="0" destOrd="0" presId="urn:microsoft.com/office/officeart/2005/8/layout/StepDownProcess"/>
    <dgm:cxn modelId="{ECFDD755-2C2C-4A42-B009-CC0FABA7C3E2}" type="presParOf" srcId="{E057D701-A79B-4BA9-ADEB-9B6066219A8B}" destId="{DBF943B8-8E58-49FE-B7B5-DE0E33F40603}" srcOrd="1" destOrd="0" presId="urn:microsoft.com/office/officeart/2005/8/layout/StepDownProcess"/>
    <dgm:cxn modelId="{2A3BD174-B567-40E4-B205-7F9233CD9C4A}" type="presParOf" srcId="{E057D701-A79B-4BA9-ADEB-9B6066219A8B}" destId="{65D6E233-A0EA-40A5-B03E-E1616FD35F0C}" srcOrd="2" destOrd="0" presId="urn:microsoft.com/office/officeart/2005/8/layout/StepDownProcess"/>
    <dgm:cxn modelId="{C4AF4202-BCFC-4377-A4A1-F0AE144664C3}" type="presParOf" srcId="{D076599A-3DF7-4054-A744-E8144BE5D8FA}" destId="{4BCE2FF2-8B8F-4CB1-B2F3-C9CE5134F625}" srcOrd="9" destOrd="0" presId="urn:microsoft.com/office/officeart/2005/8/layout/StepDownProcess"/>
    <dgm:cxn modelId="{105630CC-838D-4515-BCA5-C9B203A0A460}" type="presParOf" srcId="{D076599A-3DF7-4054-A744-E8144BE5D8FA}" destId="{289AC4C7-B38B-4EF3-8EB6-22292EBAD7C6}" srcOrd="10" destOrd="0" presId="urn:microsoft.com/office/officeart/2005/8/layout/StepDownProcess"/>
    <dgm:cxn modelId="{BD3BBB44-E214-4E3A-BCC0-9654A96C910B}" type="presParOf" srcId="{289AC4C7-B38B-4EF3-8EB6-22292EBAD7C6}" destId="{85F04E63-D399-49D9-8C56-243F24D8354E}" srcOrd="0" destOrd="0" presId="urn:microsoft.com/office/officeart/2005/8/layout/StepDownProcess"/>
    <dgm:cxn modelId="{E3F6FAFB-1BBF-4880-AB22-586288F7E915}" type="presParOf" srcId="{289AC4C7-B38B-4EF3-8EB6-22292EBAD7C6}" destId="{E43F1781-6D16-4501-A131-EA5ED8B31CF8}" srcOrd="1" destOrd="0" presId="urn:microsoft.com/office/officeart/2005/8/layout/StepDownProcess"/>
    <dgm:cxn modelId="{F7BADE72-B608-4FB7-B254-571BC9ACEADF}" type="presParOf" srcId="{289AC4C7-B38B-4EF3-8EB6-22292EBAD7C6}" destId="{E150CCEB-7D85-45DB-81BD-D0D258F18EF1}" srcOrd="2" destOrd="0" presId="urn:microsoft.com/office/officeart/2005/8/layout/StepDownProcess"/>
    <dgm:cxn modelId="{EA4A9937-07F4-4B65-AB46-D311469863FD}" type="presParOf" srcId="{D076599A-3DF7-4054-A744-E8144BE5D8FA}" destId="{36FF315A-1F27-4FA4-B948-0E78DCE59F50}" srcOrd="11" destOrd="0" presId="urn:microsoft.com/office/officeart/2005/8/layout/StepDownProcess"/>
    <dgm:cxn modelId="{96B198BE-ED48-4C9A-90B0-6C189B7CAB3D}" type="presParOf" srcId="{D076599A-3DF7-4054-A744-E8144BE5D8FA}" destId="{2E59BDB0-B69D-4334-93DD-E25FF663C590}" srcOrd="12" destOrd="0" presId="urn:microsoft.com/office/officeart/2005/8/layout/StepDownProcess"/>
    <dgm:cxn modelId="{13855592-9796-470D-9129-01E87AA075D5}" type="presParOf" srcId="{2E59BDB0-B69D-4334-93DD-E25FF663C590}" destId="{995F2369-67B0-48B3-AC42-305326B5732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8239837" y="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Sector winners and losers created by COVID will PERSIST.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S&amp;P 2020 Returns TO-DATE DRIVEN BY THIN VOLUMES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AVOID TEMPATION OF CHASE ESTABLISHED NAMES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318AE-A885-438F-8A8E-32F12257FAA3}">
      <dsp:nvSpPr>
        <dsp:cNvPr id="0" name=""/>
        <dsp:cNvSpPr/>
      </dsp:nvSpPr>
      <dsp:spPr>
        <a:xfrm>
          <a:off x="3008872" y="1284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CLEANING</a:t>
          </a:r>
          <a:endParaRPr lang="en-CA" sz="700" kern="1200" dirty="0"/>
        </a:p>
      </dsp:txBody>
      <dsp:txXfrm>
        <a:off x="3008872" y="1284"/>
        <a:ext cx="696943" cy="696943"/>
      </dsp:txXfrm>
    </dsp:sp>
    <dsp:sp modelId="{9F9FFD17-3977-45CE-A12C-C0DF33130AAF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9826265"/>
            <a:gd name="adj4" fmla="val 18606202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8151E-7D20-4C4B-B57B-C4C16006BC30}">
      <dsp:nvSpPr>
        <dsp:cNvPr id="0" name=""/>
        <dsp:cNvSpPr/>
      </dsp:nvSpPr>
      <dsp:spPr>
        <a:xfrm>
          <a:off x="3905459" y="112556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UNSUPERVISED LEARNING</a:t>
          </a:r>
          <a:endParaRPr lang="en-CA" sz="700" kern="1200" dirty="0"/>
        </a:p>
      </dsp:txBody>
      <dsp:txXfrm>
        <a:off x="3905459" y="1125568"/>
        <a:ext cx="696943" cy="696943"/>
      </dsp:txXfrm>
    </dsp:sp>
    <dsp:sp modelId="{9B663DC1-99AD-420C-96C2-7BE8A5D7825B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229389"/>
            <a:gd name="adj4" fmla="val 21557934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D2F8-B331-4895-90ED-D167C8B9BABE}">
      <dsp:nvSpPr>
        <dsp:cNvPr id="0" name=""/>
        <dsp:cNvSpPr/>
      </dsp:nvSpPr>
      <dsp:spPr>
        <a:xfrm>
          <a:off x="3585471" y="252752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INITIAL SCREEN (50 stocks)</a:t>
          </a:r>
          <a:endParaRPr lang="en-CA" sz="700" kern="1200" dirty="0"/>
        </a:p>
      </dsp:txBody>
      <dsp:txXfrm>
        <a:off x="3585471" y="2527528"/>
        <a:ext cx="696943" cy="696943"/>
      </dsp:txXfrm>
    </dsp:sp>
    <dsp:sp modelId="{7F46BD94-94F8-4D0B-A9A6-9F1A5CB36EB9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4436667"/>
            <a:gd name="adj4" fmla="val 3308511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7405F-C380-4A61-BFE5-A59437206CCA}">
      <dsp:nvSpPr>
        <dsp:cNvPr id="0" name=""/>
        <dsp:cNvSpPr/>
      </dsp:nvSpPr>
      <dsp:spPr>
        <a:xfrm>
          <a:off x="2289865" y="3151459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FACTORS</a:t>
          </a:r>
          <a:endParaRPr lang="en-CA" sz="700" kern="1200" dirty="0"/>
        </a:p>
      </dsp:txBody>
      <dsp:txXfrm>
        <a:off x="2289865" y="3151459"/>
        <a:ext cx="696943" cy="696943"/>
      </dsp:txXfrm>
    </dsp:sp>
    <dsp:sp modelId="{8661F26D-AB4E-47CE-858A-9F1D4E4253DC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7256499"/>
            <a:gd name="adj4" fmla="val 6128343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26A90-5A80-432D-9BD1-60F32171F366}">
      <dsp:nvSpPr>
        <dsp:cNvPr id="0" name=""/>
        <dsp:cNvSpPr/>
      </dsp:nvSpPr>
      <dsp:spPr>
        <a:xfrm>
          <a:off x="994259" y="252752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LABELING / SUPERVISED TRAINING</a:t>
          </a:r>
          <a:endParaRPr lang="en-CA" sz="700" kern="1200" dirty="0"/>
        </a:p>
      </dsp:txBody>
      <dsp:txXfrm>
        <a:off x="994259" y="2527528"/>
        <a:ext cx="696943" cy="696943"/>
      </dsp:txXfrm>
    </dsp:sp>
    <dsp:sp modelId="{B5A22A8C-ECFF-4002-809D-0743BF081016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0607075"/>
            <a:gd name="adj4" fmla="val 9335620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9B92-6563-4045-902D-9758F18EC650}">
      <dsp:nvSpPr>
        <dsp:cNvPr id="0" name=""/>
        <dsp:cNvSpPr/>
      </dsp:nvSpPr>
      <dsp:spPr>
        <a:xfrm>
          <a:off x="674271" y="1125568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BUY LIST (10 conviction Stocks)</a:t>
          </a:r>
          <a:endParaRPr lang="en-CA" sz="700" kern="1200" dirty="0"/>
        </a:p>
      </dsp:txBody>
      <dsp:txXfrm>
        <a:off x="674271" y="1125568"/>
        <a:ext cx="696943" cy="696943"/>
      </dsp:txXfrm>
    </dsp:sp>
    <dsp:sp modelId="{E3C21C89-8EE2-412C-B7A8-91FA8C3671EC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3558808"/>
            <a:gd name="adj4" fmla="val 12338745"/>
            <a:gd name="adj5" fmla="val 43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92D65-D47F-48A1-A86A-AF8C9A178AB3}">
      <dsp:nvSpPr>
        <dsp:cNvPr id="0" name=""/>
        <dsp:cNvSpPr/>
      </dsp:nvSpPr>
      <dsp:spPr>
        <a:xfrm>
          <a:off x="1570858" y="1284"/>
          <a:ext cx="696943" cy="696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TRADE $$$</a:t>
          </a:r>
          <a:endParaRPr lang="en-CA" sz="700" kern="1200" dirty="0"/>
        </a:p>
      </dsp:txBody>
      <dsp:txXfrm>
        <a:off x="1570858" y="1284"/>
        <a:ext cx="696943" cy="696943"/>
      </dsp:txXfrm>
    </dsp:sp>
    <dsp:sp modelId="{67ECE47C-6C12-4E46-BF14-061BDBC0A461}">
      <dsp:nvSpPr>
        <dsp:cNvPr id="0" name=""/>
        <dsp:cNvSpPr/>
      </dsp:nvSpPr>
      <dsp:spPr>
        <a:xfrm>
          <a:off x="833966" y="38417"/>
          <a:ext cx="3608742" cy="3608742"/>
        </a:xfrm>
        <a:prstGeom prst="circularArrow">
          <a:avLst>
            <a:gd name="adj1" fmla="val 3766"/>
            <a:gd name="adj2" fmla="val 234990"/>
            <a:gd name="adj3" fmla="val 16740240"/>
            <a:gd name="adj4" fmla="val 15424770"/>
            <a:gd name="adj5" fmla="val 4394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C2C42-C942-45F9-96C1-DFFBF82B4931}">
      <dsp:nvSpPr>
        <dsp:cNvPr id="0" name=""/>
        <dsp:cNvSpPr/>
      </dsp:nvSpPr>
      <dsp:spPr>
        <a:xfrm rot="5400000">
          <a:off x="312923" y="1343636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862FF-C91E-4380-ABFD-7799146BE9B6}">
      <dsp:nvSpPr>
        <dsp:cNvPr id="0" name=""/>
        <dsp:cNvSpPr/>
      </dsp:nvSpPr>
      <dsp:spPr>
        <a:xfrm>
          <a:off x="155913" y="1811275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 GROWTH TRAPS</a:t>
          </a:r>
          <a:endParaRPr lang="en-CA" sz="1200" kern="1200" dirty="0"/>
        </a:p>
      </dsp:txBody>
      <dsp:txXfrm>
        <a:off x="155913" y="1811275"/>
        <a:ext cx="1413016" cy="1238591"/>
      </dsp:txXfrm>
    </dsp:sp>
    <dsp:sp modelId="{D201248C-B9F1-4D7D-857F-1AC9769E2A3A}">
      <dsp:nvSpPr>
        <dsp:cNvPr id="0" name=""/>
        <dsp:cNvSpPr/>
      </dsp:nvSpPr>
      <dsp:spPr>
        <a:xfrm>
          <a:off x="1302322" y="1228408"/>
          <a:ext cx="266606" cy="2666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38228-DE60-43C5-ABB3-3064D6873E53}">
      <dsp:nvSpPr>
        <dsp:cNvPr id="0" name=""/>
        <dsp:cNvSpPr/>
      </dsp:nvSpPr>
      <dsp:spPr>
        <a:xfrm rot="5400000">
          <a:off x="2042731" y="915593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7F9A7-23AB-4CCB-995E-3394EFF14745}">
      <dsp:nvSpPr>
        <dsp:cNvPr id="0" name=""/>
        <dsp:cNvSpPr/>
      </dsp:nvSpPr>
      <dsp:spPr>
        <a:xfrm>
          <a:off x="1885721" y="1383232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AVOID OPTIMISM OF POT VACCINE REBOUND</a:t>
          </a:r>
          <a:endParaRPr lang="en-CA" sz="1200" kern="1200" dirty="0"/>
        </a:p>
      </dsp:txBody>
      <dsp:txXfrm>
        <a:off x="1885721" y="1383232"/>
        <a:ext cx="1413016" cy="1238591"/>
      </dsp:txXfrm>
    </dsp:sp>
    <dsp:sp modelId="{674F5FE9-E4D7-49A1-9B7D-386A95D645CD}">
      <dsp:nvSpPr>
        <dsp:cNvPr id="0" name=""/>
        <dsp:cNvSpPr/>
      </dsp:nvSpPr>
      <dsp:spPr>
        <a:xfrm>
          <a:off x="3032130" y="800366"/>
          <a:ext cx="266606" cy="2666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FF046-9532-4E99-8F72-C7E997F848BE}">
      <dsp:nvSpPr>
        <dsp:cNvPr id="0" name=""/>
        <dsp:cNvSpPr/>
      </dsp:nvSpPr>
      <dsp:spPr>
        <a:xfrm rot="5400000">
          <a:off x="3772539" y="487550"/>
          <a:ext cx="940601" cy="1565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8104-87FB-48A4-BCCF-90B7DA9AEA8F}">
      <dsp:nvSpPr>
        <dsp:cNvPr id="0" name=""/>
        <dsp:cNvSpPr/>
      </dsp:nvSpPr>
      <dsp:spPr>
        <a:xfrm>
          <a:off x="3615529" y="955190"/>
          <a:ext cx="1413016" cy="123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ELIMINATE BIAS THROUGH SOUND COMPUTATIONAL TECHNIQUES</a:t>
          </a:r>
          <a:endParaRPr lang="en-CA" sz="1200" kern="1200" dirty="0"/>
        </a:p>
      </dsp:txBody>
      <dsp:txXfrm>
        <a:off x="3615529" y="955190"/>
        <a:ext cx="1413016" cy="1238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7AB7-E908-4656-A0A2-14E2662697F1}">
      <dsp:nvSpPr>
        <dsp:cNvPr id="0" name=""/>
        <dsp:cNvSpPr/>
      </dsp:nvSpPr>
      <dsp:spPr>
        <a:xfrm rot="5400000">
          <a:off x="333196" y="674926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7F27-7F6A-4F21-B699-F0DA5B311701}">
      <dsp:nvSpPr>
        <dsp:cNvPr id="0" name=""/>
        <dsp:cNvSpPr/>
      </dsp:nvSpPr>
      <dsp:spPr>
        <a:xfrm>
          <a:off x="177576" y="23805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IMPORTING LIBRARIES</a:t>
          </a:r>
          <a:endParaRPr lang="en-CA" sz="900" kern="1200" dirty="0"/>
        </a:p>
      </dsp:txBody>
      <dsp:txXfrm>
        <a:off x="211369" y="57598"/>
        <a:ext cx="921212" cy="624541"/>
      </dsp:txXfrm>
    </dsp:sp>
    <dsp:sp modelId="{FD403D69-A105-4AE6-A8BD-029C4CE9EAE4}">
      <dsp:nvSpPr>
        <dsp:cNvPr id="0" name=""/>
        <dsp:cNvSpPr/>
      </dsp:nvSpPr>
      <dsp:spPr>
        <a:xfrm>
          <a:off x="1166375" y="89815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yfinance</a:t>
          </a:r>
          <a:endParaRPr lang="en-CA" sz="700" kern="1200" dirty="0"/>
        </a:p>
      </dsp:txBody>
      <dsp:txXfrm>
        <a:off x="1166375" y="89815"/>
        <a:ext cx="719158" cy="559407"/>
      </dsp:txXfrm>
    </dsp:sp>
    <dsp:sp modelId="{36EA572D-A62B-457B-8209-1731220FDD54}">
      <dsp:nvSpPr>
        <dsp:cNvPr id="0" name=""/>
        <dsp:cNvSpPr/>
      </dsp:nvSpPr>
      <dsp:spPr>
        <a:xfrm rot="5400000">
          <a:off x="1153015" y="1452413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AA19-B929-4B23-B191-09A0249491CC}">
      <dsp:nvSpPr>
        <dsp:cNvPr id="0" name=""/>
        <dsp:cNvSpPr/>
      </dsp:nvSpPr>
      <dsp:spPr>
        <a:xfrm>
          <a:off x="997396" y="801292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IMPORTING DATASET</a:t>
          </a:r>
          <a:endParaRPr lang="en-CA" sz="900" kern="1200" dirty="0"/>
        </a:p>
      </dsp:txBody>
      <dsp:txXfrm>
        <a:off x="1031189" y="835085"/>
        <a:ext cx="921212" cy="624541"/>
      </dsp:txXfrm>
    </dsp:sp>
    <dsp:sp modelId="{9A4B9200-5E60-4C2E-A0D5-1E67D9A84C63}">
      <dsp:nvSpPr>
        <dsp:cNvPr id="0" name=""/>
        <dsp:cNvSpPr/>
      </dsp:nvSpPr>
      <dsp:spPr>
        <a:xfrm>
          <a:off x="1986195" y="867302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SP500 1Yr &amp; 20Yr</a:t>
          </a:r>
          <a:endParaRPr lang="en-CA" sz="700" kern="1200" dirty="0"/>
        </a:p>
      </dsp:txBody>
      <dsp:txXfrm>
        <a:off x="1986195" y="867302"/>
        <a:ext cx="719158" cy="559407"/>
      </dsp:txXfrm>
    </dsp:sp>
    <dsp:sp modelId="{53CCC197-FEB5-4CCE-A197-9D85C23CECC2}">
      <dsp:nvSpPr>
        <dsp:cNvPr id="0" name=""/>
        <dsp:cNvSpPr/>
      </dsp:nvSpPr>
      <dsp:spPr>
        <a:xfrm rot="5400000">
          <a:off x="1972835" y="2229900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41CF-FE85-44AC-BE00-A34DF7B0A02B}">
      <dsp:nvSpPr>
        <dsp:cNvPr id="0" name=""/>
        <dsp:cNvSpPr/>
      </dsp:nvSpPr>
      <dsp:spPr>
        <a:xfrm>
          <a:off x="1817215" y="1578779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HANDLING MISSING DATA</a:t>
          </a:r>
          <a:endParaRPr lang="en-CA" sz="900" kern="1200" dirty="0"/>
        </a:p>
      </dsp:txBody>
      <dsp:txXfrm>
        <a:off x="1851008" y="1612572"/>
        <a:ext cx="921212" cy="624541"/>
      </dsp:txXfrm>
    </dsp:sp>
    <dsp:sp modelId="{C362C1E7-D022-4CA5-B1DC-D5B152BAD3E5}">
      <dsp:nvSpPr>
        <dsp:cNvPr id="0" name=""/>
        <dsp:cNvSpPr/>
      </dsp:nvSpPr>
      <dsp:spPr>
        <a:xfrm>
          <a:off x="2806014" y="1644790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Drop Nulls</a:t>
          </a:r>
          <a:endParaRPr lang="en-CA" sz="700" kern="1200" dirty="0"/>
        </a:p>
      </dsp:txBody>
      <dsp:txXfrm>
        <a:off x="2806014" y="1644790"/>
        <a:ext cx="719158" cy="559407"/>
      </dsp:txXfrm>
    </dsp:sp>
    <dsp:sp modelId="{5D73BC76-84E9-4DB0-AF85-3B7C96E6176E}">
      <dsp:nvSpPr>
        <dsp:cNvPr id="0" name=""/>
        <dsp:cNvSpPr/>
      </dsp:nvSpPr>
      <dsp:spPr>
        <a:xfrm rot="5400000">
          <a:off x="2792654" y="3007387"/>
          <a:ext cx="587378" cy="6687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12D0-F0F7-4C5D-AA96-E994A8AA7F67}">
      <dsp:nvSpPr>
        <dsp:cNvPr id="0" name=""/>
        <dsp:cNvSpPr/>
      </dsp:nvSpPr>
      <dsp:spPr>
        <a:xfrm>
          <a:off x="2637034" y="2356267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HANDLING CATEGORICAL</a:t>
          </a:r>
          <a:endParaRPr lang="en-CA" sz="900" kern="1200" dirty="0"/>
        </a:p>
      </dsp:txBody>
      <dsp:txXfrm>
        <a:off x="2670827" y="2390060"/>
        <a:ext cx="921212" cy="624541"/>
      </dsp:txXfrm>
    </dsp:sp>
    <dsp:sp modelId="{894ED03C-D0A1-4A7E-B3F0-97D9127E1541}">
      <dsp:nvSpPr>
        <dsp:cNvPr id="0" name=""/>
        <dsp:cNvSpPr/>
      </dsp:nvSpPr>
      <dsp:spPr>
        <a:xfrm>
          <a:off x="3625833" y="2422277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N/A</a:t>
          </a:r>
          <a:endParaRPr lang="en-CA" sz="700" kern="1200" dirty="0"/>
        </a:p>
      </dsp:txBody>
      <dsp:txXfrm>
        <a:off x="3625833" y="2422277"/>
        <a:ext cx="719158" cy="559407"/>
      </dsp:txXfrm>
    </dsp:sp>
    <dsp:sp modelId="{DBF943B8-8E58-49FE-B7B5-DE0E33F40603}">
      <dsp:nvSpPr>
        <dsp:cNvPr id="0" name=""/>
        <dsp:cNvSpPr/>
      </dsp:nvSpPr>
      <dsp:spPr>
        <a:xfrm>
          <a:off x="3456854" y="3133754"/>
          <a:ext cx="988798" cy="6921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SCALING</a:t>
          </a:r>
          <a:endParaRPr lang="en-CA" sz="900" kern="1200" dirty="0"/>
        </a:p>
      </dsp:txBody>
      <dsp:txXfrm>
        <a:off x="3490647" y="3167547"/>
        <a:ext cx="921212" cy="624541"/>
      </dsp:txXfrm>
    </dsp:sp>
    <dsp:sp modelId="{5C28D294-F99C-4923-9E62-317678612428}">
      <dsp:nvSpPr>
        <dsp:cNvPr id="0" name=""/>
        <dsp:cNvSpPr/>
      </dsp:nvSpPr>
      <dsp:spPr>
        <a:xfrm>
          <a:off x="4445652" y="3199764"/>
          <a:ext cx="719158" cy="55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Daily Log Returns</a:t>
          </a:r>
          <a:endParaRPr lang="en-CA" sz="900" kern="1200" dirty="0"/>
        </a:p>
      </dsp:txBody>
      <dsp:txXfrm>
        <a:off x="4445652" y="3199764"/>
        <a:ext cx="719158" cy="559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3CBA2-5974-4FD3-804F-4323C22D206C}">
      <dsp:nvSpPr>
        <dsp:cNvPr id="0" name=""/>
        <dsp:cNvSpPr/>
      </dsp:nvSpPr>
      <dsp:spPr>
        <a:xfrm>
          <a:off x="489291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PCA List</a:t>
          </a:r>
          <a:endParaRPr lang="en-CA" sz="1300" kern="1200" dirty="0"/>
        </a:p>
      </dsp:txBody>
      <dsp:txXfrm>
        <a:off x="973548" y="1332221"/>
        <a:ext cx="944301" cy="1185244"/>
      </dsp:txXfrm>
    </dsp:sp>
    <dsp:sp modelId="{E66C3F7F-E8BB-40AE-A96D-FA0F960076B4}">
      <dsp:nvSpPr>
        <dsp:cNvPr id="0" name=""/>
        <dsp:cNvSpPr/>
      </dsp:nvSpPr>
      <dsp:spPr>
        <a:xfrm>
          <a:off x="5034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Initial Screen</a:t>
          </a:r>
          <a:endParaRPr lang="en-CA" sz="800" kern="1200" dirty="0"/>
        </a:p>
      </dsp:txBody>
      <dsp:txXfrm>
        <a:off x="146869" y="1582421"/>
        <a:ext cx="684843" cy="684843"/>
      </dsp:txXfrm>
    </dsp:sp>
    <dsp:sp modelId="{0568E397-80DE-4E99-B192-F22C28DBC92A}">
      <dsp:nvSpPr>
        <dsp:cNvPr id="0" name=""/>
        <dsp:cNvSpPr/>
      </dsp:nvSpPr>
      <dsp:spPr>
        <a:xfrm>
          <a:off x="3031640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Every stock 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basis</a:t>
          </a:r>
          <a:endParaRPr lang="en-CA" sz="1300" kern="1200" dirty="0"/>
        </a:p>
      </dsp:txBody>
      <dsp:txXfrm>
        <a:off x="3515897" y="1332221"/>
        <a:ext cx="944301" cy="1185244"/>
      </dsp:txXfrm>
    </dsp:sp>
    <dsp:sp modelId="{47B8AD2D-E2E2-4D23-9B12-46AB4518B23C}">
      <dsp:nvSpPr>
        <dsp:cNvPr id="0" name=""/>
        <dsp:cNvSpPr/>
      </dsp:nvSpPr>
      <dsp:spPr>
        <a:xfrm>
          <a:off x="2547383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Technical Features</a:t>
          </a:r>
          <a:endParaRPr lang="en-CA" sz="800" kern="1200" dirty="0"/>
        </a:p>
      </dsp:txBody>
      <dsp:txXfrm>
        <a:off x="2689218" y="1582421"/>
        <a:ext cx="684843" cy="684843"/>
      </dsp:txXfrm>
    </dsp:sp>
    <dsp:sp modelId="{664FCC91-7151-4BF0-AEB0-DFECE9B67960}">
      <dsp:nvSpPr>
        <dsp:cNvPr id="0" name=""/>
        <dsp:cNvSpPr/>
      </dsp:nvSpPr>
      <dsp:spPr>
        <a:xfrm>
          <a:off x="5573989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Every Stock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Daily Basis</a:t>
          </a:r>
          <a:endParaRPr lang="en-CA" sz="1300" kern="1200" dirty="0"/>
        </a:p>
      </dsp:txBody>
      <dsp:txXfrm>
        <a:off x="6058246" y="1332221"/>
        <a:ext cx="944301" cy="1185244"/>
      </dsp:txXfrm>
    </dsp:sp>
    <dsp:sp modelId="{E5134663-1A60-4204-AEE7-3FFE64C247AC}">
      <dsp:nvSpPr>
        <dsp:cNvPr id="0" name=""/>
        <dsp:cNvSpPr/>
      </dsp:nvSpPr>
      <dsp:spPr>
        <a:xfrm>
          <a:off x="5089732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Fundamental Features</a:t>
          </a:r>
          <a:endParaRPr lang="en-CA" sz="800" kern="1200" dirty="0"/>
        </a:p>
      </dsp:txBody>
      <dsp:txXfrm>
        <a:off x="5231567" y="1582421"/>
        <a:ext cx="684843" cy="684843"/>
      </dsp:txXfrm>
    </dsp:sp>
    <dsp:sp modelId="{6EF4C950-2B0E-4A55-826E-5B5DB7FD8073}">
      <dsp:nvSpPr>
        <dsp:cNvPr id="0" name=""/>
        <dsp:cNvSpPr/>
      </dsp:nvSpPr>
      <dsp:spPr>
        <a:xfrm>
          <a:off x="8116338" y="1078240"/>
          <a:ext cx="1937027" cy="169320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Fund + Tech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Beat SP500 ?</a:t>
          </a:r>
          <a:endParaRPr lang="en-C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 –Yes; 0- No</a:t>
          </a:r>
          <a:endParaRPr lang="en-CA" sz="1300" kern="1200" dirty="0"/>
        </a:p>
      </dsp:txBody>
      <dsp:txXfrm>
        <a:off x="8600595" y="1332221"/>
        <a:ext cx="944301" cy="1185244"/>
      </dsp:txXfrm>
    </dsp:sp>
    <dsp:sp modelId="{639ABAFE-EB84-4C6C-9768-552F41469949}">
      <dsp:nvSpPr>
        <dsp:cNvPr id="0" name=""/>
        <dsp:cNvSpPr/>
      </dsp:nvSpPr>
      <dsp:spPr>
        <a:xfrm>
          <a:off x="7632081" y="1440586"/>
          <a:ext cx="968513" cy="968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Labeled Dataset</a:t>
          </a:r>
          <a:endParaRPr lang="en-CA" sz="800" kern="1200" dirty="0"/>
        </a:p>
      </dsp:txBody>
      <dsp:txXfrm>
        <a:off x="7773916" y="1582421"/>
        <a:ext cx="684843" cy="6848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97AB7-E908-4656-A0A2-14E2662697F1}">
      <dsp:nvSpPr>
        <dsp:cNvPr id="0" name=""/>
        <dsp:cNvSpPr/>
      </dsp:nvSpPr>
      <dsp:spPr>
        <a:xfrm rot="5400000">
          <a:off x="340222" y="48876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7F27-7F6A-4F21-B699-F0DA5B311701}">
      <dsp:nvSpPr>
        <dsp:cNvPr id="0" name=""/>
        <dsp:cNvSpPr/>
      </dsp:nvSpPr>
      <dsp:spPr>
        <a:xfrm>
          <a:off x="229991" y="2755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LIBRARIES</a:t>
          </a:r>
          <a:endParaRPr lang="en-CA" sz="1000" kern="1200" dirty="0"/>
        </a:p>
      </dsp:txBody>
      <dsp:txXfrm>
        <a:off x="253928" y="51492"/>
        <a:ext cx="652525" cy="442382"/>
      </dsp:txXfrm>
    </dsp:sp>
    <dsp:sp modelId="{FD403D69-A105-4AE6-A8BD-029C4CE9EAE4}">
      <dsp:nvSpPr>
        <dsp:cNvPr id="0" name=""/>
        <dsp:cNvSpPr/>
      </dsp:nvSpPr>
      <dsp:spPr>
        <a:xfrm>
          <a:off x="975386" y="108864"/>
          <a:ext cx="993968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QUANDL; sci-kit</a:t>
          </a:r>
          <a:endParaRPr lang="en-CA" sz="800" kern="1200" dirty="0"/>
        </a:p>
      </dsp:txBody>
      <dsp:txXfrm>
        <a:off x="975386" y="108864"/>
        <a:ext cx="993968" cy="396247"/>
      </dsp:txXfrm>
    </dsp:sp>
    <dsp:sp modelId="{36EA572D-A62B-457B-8209-1731220FDD54}">
      <dsp:nvSpPr>
        <dsp:cNvPr id="0" name=""/>
        <dsp:cNvSpPr/>
      </dsp:nvSpPr>
      <dsp:spPr>
        <a:xfrm rot="5400000">
          <a:off x="1037222" y="103948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8AA19-B929-4B23-B191-09A0249491CC}">
      <dsp:nvSpPr>
        <dsp:cNvPr id="0" name=""/>
        <dsp:cNvSpPr/>
      </dsp:nvSpPr>
      <dsp:spPr>
        <a:xfrm>
          <a:off x="926992" y="57827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  <a:endParaRPr lang="en-CA" sz="1000" kern="1200" dirty="0"/>
        </a:p>
      </dsp:txBody>
      <dsp:txXfrm>
        <a:off x="950929" y="602212"/>
        <a:ext cx="652525" cy="442382"/>
      </dsp:txXfrm>
    </dsp:sp>
    <dsp:sp modelId="{9A4B9200-5E60-4C2E-A0D5-1E67D9A84C63}">
      <dsp:nvSpPr>
        <dsp:cNvPr id="0" name=""/>
        <dsp:cNvSpPr/>
      </dsp:nvSpPr>
      <dsp:spPr>
        <a:xfrm>
          <a:off x="1640720" y="634363"/>
          <a:ext cx="869098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PCA screen+ features</a:t>
          </a:r>
          <a:endParaRPr lang="en-CA" sz="800" kern="1200" dirty="0"/>
        </a:p>
      </dsp:txBody>
      <dsp:txXfrm>
        <a:off x="1640720" y="634363"/>
        <a:ext cx="869098" cy="396247"/>
      </dsp:txXfrm>
    </dsp:sp>
    <dsp:sp modelId="{53CCC197-FEB5-4CCE-A197-9D85C23CECC2}">
      <dsp:nvSpPr>
        <dsp:cNvPr id="0" name=""/>
        <dsp:cNvSpPr/>
      </dsp:nvSpPr>
      <dsp:spPr>
        <a:xfrm rot="5400000">
          <a:off x="1734223" y="159020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E41CF-FE85-44AC-BE00-A34DF7B0A02B}">
      <dsp:nvSpPr>
        <dsp:cNvPr id="0" name=""/>
        <dsp:cNvSpPr/>
      </dsp:nvSpPr>
      <dsp:spPr>
        <a:xfrm>
          <a:off x="1623993" y="112899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 TEST SPLIT</a:t>
          </a:r>
          <a:endParaRPr lang="en-CA" sz="1000" kern="1200" dirty="0"/>
        </a:p>
      </dsp:txBody>
      <dsp:txXfrm>
        <a:off x="1647930" y="1152932"/>
        <a:ext cx="652525" cy="442382"/>
      </dsp:txXfrm>
    </dsp:sp>
    <dsp:sp modelId="{C362C1E7-D022-4CA5-B1DC-D5B152BAD3E5}">
      <dsp:nvSpPr>
        <dsp:cNvPr id="0" name=""/>
        <dsp:cNvSpPr/>
      </dsp:nvSpPr>
      <dsp:spPr>
        <a:xfrm>
          <a:off x="2312813" y="1170886"/>
          <a:ext cx="801016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Time Series !</a:t>
          </a:r>
          <a:endParaRPr lang="en-CA" sz="900" kern="1200" dirty="0"/>
        </a:p>
      </dsp:txBody>
      <dsp:txXfrm>
        <a:off x="2312813" y="1170886"/>
        <a:ext cx="801016" cy="396247"/>
      </dsp:txXfrm>
    </dsp:sp>
    <dsp:sp modelId="{5D73BC76-84E9-4DB0-AF85-3B7C96E6176E}">
      <dsp:nvSpPr>
        <dsp:cNvPr id="0" name=""/>
        <dsp:cNvSpPr/>
      </dsp:nvSpPr>
      <dsp:spPr>
        <a:xfrm rot="5400000">
          <a:off x="2431224" y="214092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712D0-F0F7-4C5D-AA96-E994A8AA7F67}">
      <dsp:nvSpPr>
        <dsp:cNvPr id="0" name=""/>
        <dsp:cNvSpPr/>
      </dsp:nvSpPr>
      <dsp:spPr>
        <a:xfrm>
          <a:off x="2320994" y="167971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SCALING</a:t>
          </a:r>
          <a:endParaRPr lang="en-CA" sz="1000" kern="1200" dirty="0"/>
        </a:p>
      </dsp:txBody>
      <dsp:txXfrm>
        <a:off x="2344931" y="1703652"/>
        <a:ext cx="652525" cy="442382"/>
      </dsp:txXfrm>
    </dsp:sp>
    <dsp:sp modelId="{894ED03C-D0A1-4A7E-B3F0-97D9127E1541}">
      <dsp:nvSpPr>
        <dsp:cNvPr id="0" name=""/>
        <dsp:cNvSpPr/>
      </dsp:nvSpPr>
      <dsp:spPr>
        <a:xfrm>
          <a:off x="3064527" y="1744192"/>
          <a:ext cx="1336527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MinMax</a:t>
          </a:r>
          <a:r>
            <a:rPr lang="en-US" sz="800" kern="1200" dirty="0"/>
            <a:t> –data not normal</a:t>
          </a:r>
          <a:endParaRPr lang="en-CA" sz="800" kern="1200" dirty="0"/>
        </a:p>
      </dsp:txBody>
      <dsp:txXfrm>
        <a:off x="3064527" y="1744192"/>
        <a:ext cx="1336527" cy="396247"/>
      </dsp:txXfrm>
    </dsp:sp>
    <dsp:sp modelId="{35A5170A-823E-463C-AC70-105A44D3F949}">
      <dsp:nvSpPr>
        <dsp:cNvPr id="0" name=""/>
        <dsp:cNvSpPr/>
      </dsp:nvSpPr>
      <dsp:spPr>
        <a:xfrm rot="5400000">
          <a:off x="3128225" y="269164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943B8-8E58-49FE-B7B5-DE0E33F40603}">
      <dsp:nvSpPr>
        <dsp:cNvPr id="0" name=""/>
        <dsp:cNvSpPr/>
      </dsp:nvSpPr>
      <dsp:spPr>
        <a:xfrm>
          <a:off x="3017995" y="223043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Label Data</a:t>
          </a:r>
          <a:endParaRPr lang="en-CA" sz="1000" kern="1200" dirty="0"/>
        </a:p>
      </dsp:txBody>
      <dsp:txXfrm>
        <a:off x="3041932" y="2254372"/>
        <a:ext cx="652525" cy="442382"/>
      </dsp:txXfrm>
    </dsp:sp>
    <dsp:sp modelId="{65D6E233-A0EA-40A5-B03E-E1616FD35F0C}">
      <dsp:nvSpPr>
        <dsp:cNvPr id="0" name=""/>
        <dsp:cNvSpPr/>
      </dsp:nvSpPr>
      <dsp:spPr>
        <a:xfrm>
          <a:off x="3738082" y="2302357"/>
          <a:ext cx="855920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Alpha = Stock-SP500</a:t>
          </a:r>
          <a:endParaRPr lang="en-CA" sz="800" kern="1200" dirty="0"/>
        </a:p>
      </dsp:txBody>
      <dsp:txXfrm>
        <a:off x="3738082" y="2302357"/>
        <a:ext cx="855920" cy="396247"/>
      </dsp:txXfrm>
    </dsp:sp>
    <dsp:sp modelId="{85F04E63-D399-49D9-8C56-243F24D8354E}">
      <dsp:nvSpPr>
        <dsp:cNvPr id="0" name=""/>
        <dsp:cNvSpPr/>
      </dsp:nvSpPr>
      <dsp:spPr>
        <a:xfrm rot="5400000">
          <a:off x="3825226" y="3242365"/>
          <a:ext cx="416059" cy="47366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1781-6D16-4501-A131-EA5ED8B31CF8}">
      <dsp:nvSpPr>
        <dsp:cNvPr id="0" name=""/>
        <dsp:cNvSpPr/>
      </dsp:nvSpPr>
      <dsp:spPr>
        <a:xfrm>
          <a:off x="3714996" y="278115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Train</a:t>
          </a:r>
          <a:endParaRPr lang="en-CA" sz="1000" kern="1200" dirty="0"/>
        </a:p>
      </dsp:txBody>
      <dsp:txXfrm>
        <a:off x="3738933" y="2805092"/>
        <a:ext cx="652525" cy="442382"/>
      </dsp:txXfrm>
    </dsp:sp>
    <dsp:sp modelId="{E150CCEB-7D85-45DB-81BD-D0D258F18EF1}">
      <dsp:nvSpPr>
        <dsp:cNvPr id="0" name=""/>
        <dsp:cNvSpPr/>
      </dsp:nvSpPr>
      <dsp:spPr>
        <a:xfrm>
          <a:off x="4415395" y="2827912"/>
          <a:ext cx="509403" cy="39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F2369-67B0-48B3-AC42-305326B5732D}">
      <dsp:nvSpPr>
        <dsp:cNvPr id="0" name=""/>
        <dsp:cNvSpPr/>
      </dsp:nvSpPr>
      <dsp:spPr>
        <a:xfrm>
          <a:off x="4411997" y="3331875"/>
          <a:ext cx="700399" cy="4902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</a:t>
          </a:r>
          <a:endParaRPr lang="en-CA" sz="1000" kern="1200" dirty="0"/>
        </a:p>
      </dsp:txBody>
      <dsp:txXfrm>
        <a:off x="4435934" y="3355812"/>
        <a:ext cx="652525" cy="442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orbes.com/" TargetMode="External"/><Relationship Id="rId3" Type="http://schemas.openxmlformats.org/officeDocument/2006/relationships/hyperlink" Target="https://research.investors.com/quote.aspx?symbol=AAPL" TargetMode="External"/><Relationship Id="rId7" Type="http://schemas.openxmlformats.org/officeDocument/2006/relationships/hyperlink" Target="https://novelinvestor.com/sector-performanc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research.investors.com/quote.aspx?symbol=UNH" TargetMode="External"/><Relationship Id="rId4" Type="http://schemas.openxmlformats.org/officeDocument/2006/relationships/hyperlink" Target="https://research.investors.com/quote.aspx?symbol=AMZ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edium.com/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ALGORITHMIC POST-COVD TRADING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947857" cy="777348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Jain, Nitesh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Lakshmanan, </a:t>
            </a:r>
            <a:r>
              <a:rPr lang="en-US" sz="3200" dirty="0" err="1">
                <a:solidFill>
                  <a:schemeClr val="tx1"/>
                </a:solidFill>
              </a:rPr>
              <a:t>Veldurai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1"/>
                </a:solidFill>
              </a:rPr>
              <a:t>Munipalle, Amar</a:t>
            </a:r>
          </a:p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tx1"/>
                </a:solidFill>
              </a:rPr>
              <a:t>Sooriyakumar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dirty="0" err="1">
                <a:solidFill>
                  <a:schemeClr val="tx1"/>
                </a:solidFill>
              </a:rPr>
              <a:t>Sinthushan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86CF-312E-42BD-815B-296178A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4" y="393781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HONEY DO WE HAVE TOO MANY FEATURES?</a:t>
            </a:r>
            <a:endParaRPr lang="en-CA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3DCA1-DA98-4695-8075-D511FDA32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189419"/>
              </p:ext>
            </p:extLst>
          </p:nvPr>
        </p:nvGraphicFramePr>
        <p:xfrm>
          <a:off x="571849" y="2304773"/>
          <a:ext cx="3723313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232">
                  <a:extLst>
                    <a:ext uri="{9D8B030D-6E8A-4147-A177-3AD203B41FA5}">
                      <a16:colId xmlns:a16="http://schemas.microsoft.com/office/drawing/2014/main" val="136914753"/>
                    </a:ext>
                  </a:extLst>
                </a:gridCol>
                <a:gridCol w="2223081">
                  <a:extLst>
                    <a:ext uri="{9D8B030D-6E8A-4147-A177-3AD203B41FA5}">
                      <a16:colId xmlns:a16="http://schemas.microsoft.com/office/drawing/2014/main" val="24405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1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Technical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MA, EMA, STOK, STOD, BOL,ROC,MOM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Fundamental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EV/EBIT, MC, P/B, P/E, P/S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58642"/>
                  </a:ext>
                </a:extLst>
              </a:tr>
            </a:tbl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8C9399DF-A664-4A22-AEEC-77B00D56606E}"/>
              </a:ext>
            </a:extLst>
          </p:cNvPr>
          <p:cNvSpPr/>
          <p:nvPr/>
        </p:nvSpPr>
        <p:spPr>
          <a:xfrm>
            <a:off x="4476927" y="2962361"/>
            <a:ext cx="587229" cy="5452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CDE4B0D-8E7A-46EA-8969-0251324804E2}"/>
              </a:ext>
            </a:extLst>
          </p:cNvPr>
          <p:cNvSpPr/>
          <p:nvPr/>
        </p:nvSpPr>
        <p:spPr>
          <a:xfrm>
            <a:off x="5136864" y="2450631"/>
            <a:ext cx="1546371" cy="15687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XG</a:t>
            </a:r>
          </a:p>
          <a:p>
            <a:pPr algn="ctr"/>
            <a:r>
              <a:rPr lang="en-US" sz="1600" dirty="0"/>
              <a:t>Boost</a:t>
            </a:r>
            <a:endParaRPr lang="en-CA" sz="1600" dirty="0"/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8C857450-33D5-4F5C-A69B-C72FF32BEE6D}"/>
              </a:ext>
            </a:extLst>
          </p:cNvPr>
          <p:cNvSpPr/>
          <p:nvPr/>
        </p:nvSpPr>
        <p:spPr>
          <a:xfrm>
            <a:off x="6755943" y="3118604"/>
            <a:ext cx="553674" cy="23279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CC6E227B-9F3C-4D28-89DE-8AA693FC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41" y="2066927"/>
            <a:ext cx="4723157" cy="27241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E6C6D40-C1E6-40D4-A788-057113B93A86}"/>
              </a:ext>
            </a:extLst>
          </p:cNvPr>
          <p:cNvSpPr/>
          <p:nvPr/>
        </p:nvSpPr>
        <p:spPr>
          <a:xfrm>
            <a:off x="7910818" y="4116595"/>
            <a:ext cx="1333849" cy="394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401CF-B504-465E-A92C-D4DC061B2EDA}"/>
              </a:ext>
            </a:extLst>
          </p:cNvPr>
          <p:cNvSpPr txBox="1"/>
          <p:nvPr/>
        </p:nvSpPr>
        <p:spPr>
          <a:xfrm>
            <a:off x="626923" y="5482338"/>
            <a:ext cx="107737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 FEATURES DON’T ADD MUCH</a:t>
            </a:r>
          </a:p>
          <a:p>
            <a:r>
              <a:rPr lang="en-US" sz="1600" dirty="0">
                <a:sym typeface="Wingdings" panose="05000000000000000000" pitchFamily="2" charset="2"/>
              </a:rPr>
              <a:t>And can be dropped without significant loss in predictive power</a:t>
            </a:r>
            <a:endParaRPr lang="en-US" sz="16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314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4B02-91B5-42AA-9AD9-77EB464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27" y="412538"/>
            <a:ext cx="10058400" cy="1371600"/>
          </a:xfrm>
        </p:spPr>
        <p:txBody>
          <a:bodyPr/>
          <a:lstStyle/>
          <a:p>
            <a:r>
              <a:rPr lang="en-US" dirty="0"/>
              <a:t>BACK TO MACHINE LEARNING 101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001078-7488-40B0-9107-B140B00AE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25974"/>
              </p:ext>
            </p:extLst>
          </p:nvPr>
        </p:nvGraphicFramePr>
        <p:xfrm>
          <a:off x="954833" y="1861866"/>
          <a:ext cx="5342388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854F5A9-3A55-4B03-AFDD-C25F8F0C47CD}"/>
              </a:ext>
            </a:extLst>
          </p:cNvPr>
          <p:cNvSpPr/>
          <p:nvPr/>
        </p:nvSpPr>
        <p:spPr>
          <a:xfrm>
            <a:off x="4422825" y="2825390"/>
            <a:ext cx="933062" cy="63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EA32CF-5F34-4172-81F6-2C618B90A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479" y="1861866"/>
            <a:ext cx="5342388" cy="331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A3E52-5E96-4FEF-89ED-843CF9285026}"/>
              </a:ext>
            </a:extLst>
          </p:cNvPr>
          <p:cNvSpPr txBox="1"/>
          <p:nvPr/>
        </p:nvSpPr>
        <p:spPr>
          <a:xfrm>
            <a:off x="6164794" y="5315971"/>
            <a:ext cx="556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Palette of 3-Month predicted vs. actual returns</a:t>
            </a:r>
          </a:p>
          <a:p>
            <a:pPr marL="342900" indent="-342900">
              <a:buAutoNum type="arabicPeriod"/>
            </a:pPr>
            <a:r>
              <a:rPr lang="en-US" sz="1400" dirty="0"/>
              <a:t>Computed for all 50 stocks from PCA screen</a:t>
            </a:r>
          </a:p>
          <a:p>
            <a:pPr marL="342900" indent="-342900">
              <a:buAutoNum type="arabicPeriod"/>
            </a:pPr>
            <a:r>
              <a:rPr lang="en-US" sz="1400" dirty="0"/>
              <a:t>PICK TOP 10 HIGH CONVICTION STOCKS WITH BEST PREDICTIVE POWER </a:t>
            </a:r>
          </a:p>
        </p:txBody>
      </p:sp>
    </p:spTree>
    <p:extLst>
      <p:ext uri="{BB962C8B-B14F-4D97-AF65-F5344CB8AC3E}">
        <p14:creationId xmlns:p14="http://schemas.microsoft.com/office/powerpoint/2010/main" val="42548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94B-4555-478D-9700-263153D2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53345"/>
            <a:ext cx="10058400" cy="1371600"/>
          </a:xfrm>
        </p:spPr>
        <p:txBody>
          <a:bodyPr/>
          <a:lstStyle/>
          <a:p>
            <a:r>
              <a:rPr lang="en-US" dirty="0"/>
              <a:t>ARE WE HOME ?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292C4-6470-4487-863B-D1069DE97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337268"/>
              </p:ext>
            </p:extLst>
          </p:nvPr>
        </p:nvGraphicFramePr>
        <p:xfrm>
          <a:off x="493668" y="2380646"/>
          <a:ext cx="2669409" cy="3812292"/>
        </p:xfrm>
        <a:graphic>
          <a:graphicData uri="http://schemas.openxmlformats.org/drawingml/2006/table">
            <a:tbl>
              <a:tblPr/>
              <a:tblGrid>
                <a:gridCol w="998570">
                  <a:extLst>
                    <a:ext uri="{9D8B030D-6E8A-4147-A177-3AD203B41FA5}">
                      <a16:colId xmlns:a16="http://schemas.microsoft.com/office/drawing/2014/main" val="3998887401"/>
                    </a:ext>
                  </a:extLst>
                </a:gridCol>
                <a:gridCol w="1670839">
                  <a:extLst>
                    <a:ext uri="{9D8B030D-6E8A-4147-A177-3AD203B41FA5}">
                      <a16:colId xmlns:a16="http://schemas.microsoft.com/office/drawing/2014/main" val="1017633596"/>
                    </a:ext>
                  </a:extLst>
                </a:gridCol>
              </a:tblGrid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0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RMSE</a:t>
                      </a:r>
                      <a:endParaRPr lang="en-CA" sz="1700" dirty="0"/>
                    </a:p>
                  </a:txBody>
                  <a:tcPr marL="87493" marR="87493" marT="43746" marB="43746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221353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KMB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0.000627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12364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CL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0.000702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54773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COST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0.000715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6989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JNJ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0.000728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17173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DG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0.000776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94683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CPB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0.000816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87986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AKAM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0.000835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53340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K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0.000844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41718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>
                          <a:effectLst/>
                        </a:rPr>
                        <a:t>LUMN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>
                          <a:effectLst/>
                        </a:rPr>
                        <a:t>0.000846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50147"/>
                  </a:ext>
                </a:extLst>
              </a:tr>
              <a:tr h="302932"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b="1" dirty="0">
                          <a:effectLst/>
                        </a:rPr>
                        <a:t>ED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700" dirty="0">
                          <a:effectLst/>
                        </a:rPr>
                        <a:t>0.000884</a:t>
                      </a:r>
                    </a:p>
                  </a:txBody>
                  <a:tcPr marL="87493" marR="87493" marT="43746" marB="43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1286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58D03A9-778D-484A-AAD2-F6D0735EBE84}"/>
              </a:ext>
            </a:extLst>
          </p:cNvPr>
          <p:cNvSpPr/>
          <p:nvPr/>
        </p:nvSpPr>
        <p:spPr>
          <a:xfrm>
            <a:off x="1418253" y="4917233"/>
            <a:ext cx="2369976" cy="3359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145247-2A4A-41ED-82FA-648A9CDD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64" y="2445215"/>
            <a:ext cx="3872139" cy="2536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65973-69FC-4FA9-9123-C1EFFF8A60B3}"/>
              </a:ext>
            </a:extLst>
          </p:cNvPr>
          <p:cNvSpPr txBox="1"/>
          <p:nvPr/>
        </p:nvSpPr>
        <p:spPr>
          <a:xfrm>
            <a:off x="416767" y="1900414"/>
            <a:ext cx="4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10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74F0F-3464-489E-BFA3-50560E62BDB8}"/>
              </a:ext>
            </a:extLst>
          </p:cNvPr>
          <p:cNvSpPr txBox="1"/>
          <p:nvPr/>
        </p:nvSpPr>
        <p:spPr>
          <a:xfrm>
            <a:off x="3638939" y="1900414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BUT THIS ONE LOOKS WEIRD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C0A65-1A83-4F1B-A47A-675F704FEF01}"/>
              </a:ext>
            </a:extLst>
          </p:cNvPr>
          <p:cNvSpPr txBox="1"/>
          <p:nvPr/>
        </p:nvSpPr>
        <p:spPr>
          <a:xfrm>
            <a:off x="7679029" y="2768714"/>
            <a:ext cx="34337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DESPITE BEST EFFORTS ONE BAD DATA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LUMN PRICE OF ZERO ACTUALLY RESULTED IN A GOOD RMSE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LESSON – VISUALLY INSPECT ALL DATA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COMBED OVER 50 PREDICTION 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B97DE-2573-4596-A560-4A0EDD19FC7E}"/>
              </a:ext>
            </a:extLst>
          </p:cNvPr>
          <p:cNvSpPr txBox="1"/>
          <p:nvPr/>
        </p:nvSpPr>
        <p:spPr>
          <a:xfrm>
            <a:off x="7623110" y="1900414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GLAD WE CAUGHT IT</a:t>
            </a:r>
          </a:p>
        </p:txBody>
      </p:sp>
    </p:spTree>
    <p:extLst>
      <p:ext uri="{BB962C8B-B14F-4D97-AF65-F5344CB8AC3E}">
        <p14:creationId xmlns:p14="http://schemas.microsoft.com/office/powerpoint/2010/main" val="21284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C9D7-ED84-4536-BFB4-CB11FA15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DA06-789D-4BFB-96A9-6DD5E38A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GOOD ALGO….</a:t>
            </a:r>
          </a:p>
          <a:p>
            <a:r>
              <a:rPr lang="en-US" dirty="0"/>
              <a:t>….WHICH WE CAN IMPROVE WITH THE TRADING COMPONENT</a:t>
            </a:r>
          </a:p>
          <a:p>
            <a:r>
              <a:rPr lang="en-US" dirty="0"/>
              <a:t>TRADE-OFF BETWEEN FINDING PRE_FORMATTED DATA vs. BUILDING GROUND UP</a:t>
            </a:r>
          </a:p>
          <a:p>
            <a:r>
              <a:rPr lang="en-US" dirty="0"/>
              <a:t>WE BOUGHT QUANDL DATA FOR FACTORS TO FOCUS ON MODEL BUILDING AND NOT DATA CLEANING</a:t>
            </a:r>
          </a:p>
          <a:p>
            <a:r>
              <a:rPr lang="en-US" dirty="0"/>
              <a:t>PLAYED AROUND WITH A FEW ML MODELS…BEFORE CHOOSING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WE ARE AWARE THAT THE MODEL IS ONLY AS GOOD AS THE LAST TRADE</a:t>
            </a:r>
          </a:p>
          <a:p>
            <a:r>
              <a:rPr lang="en-US" dirty="0"/>
              <a:t>KEY IS TO CONTINOUSLY AUTOMATE AND ENSURE DATA ROBUSTNESS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96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620-4F82-47F0-9D75-C64056F6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409329"/>
            <a:ext cx="10058400" cy="1371600"/>
          </a:xfrm>
        </p:spPr>
        <p:txBody>
          <a:bodyPr/>
          <a:lstStyle/>
          <a:p>
            <a:r>
              <a:rPr lang="en-US" dirty="0"/>
              <a:t>RECAP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E697-9BCE-47AD-A2C4-80C1596A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OUT TO BUY A HIGH CONVICTION PORTFOLIO….</a:t>
            </a:r>
          </a:p>
          <a:p>
            <a:r>
              <a:rPr lang="en-US" dirty="0"/>
              <a:t>….WITHOUT MAKING BEZOS, NADELLA or MUSK RISK </a:t>
            </a:r>
            <a:r>
              <a:rPr lang="en-US" dirty="0">
                <a:sym typeface="Wingdings" panose="05000000000000000000" pitchFamily="2" charset="2"/>
              </a:rPr>
              <a:t> Growth at a Reasonable Price</a:t>
            </a:r>
          </a:p>
          <a:p>
            <a:r>
              <a:rPr lang="en-US" dirty="0">
                <a:sym typeface="Wingdings" panose="05000000000000000000" pitchFamily="2" charset="2"/>
              </a:rPr>
              <a:t>WE APPLIED A DIMENSIONALITY REDUCTION ALGORITHM (PCA) TO ACCESS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order IMPACTS</a:t>
            </a:r>
          </a:p>
          <a:p>
            <a:r>
              <a:rPr lang="en-US" dirty="0">
                <a:sym typeface="Wingdings" panose="05000000000000000000" pitchFamily="2" charset="2"/>
              </a:rPr>
              <a:t>…..THIS GAVE US A PORTFOLIO WITH A BIAS TO CONSUMER DURABLES AND SOME VALUE TECH</a:t>
            </a:r>
          </a:p>
          <a:p>
            <a:r>
              <a:rPr lang="en-US" dirty="0">
                <a:sym typeface="Wingdings" panose="05000000000000000000" pitchFamily="2" charset="2"/>
              </a:rPr>
              <a:t>WE THEN CODED TECHNICAL AND FUNDAMENTAL GROWTH AND VALUE FEATURES TO LABEL ALPHA</a:t>
            </a:r>
          </a:p>
          <a:p>
            <a:r>
              <a:rPr lang="en-US" dirty="0">
                <a:sym typeface="Wingdings" panose="05000000000000000000" pitchFamily="2" charset="2"/>
              </a:rPr>
              <a:t>….THIS SET US UP NICELY FOR A HIGH BIAS ENSEMBLE LEARNER LIKE </a:t>
            </a:r>
            <a:r>
              <a:rPr lang="en-US" dirty="0" err="1">
                <a:sym typeface="Wingdings" panose="05000000000000000000" pitchFamily="2" charset="2"/>
              </a:rPr>
              <a:t>XGBoost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HAVE TEN STOCK PORTFOLIO WITH HIGH RMSE THAT EVEN VISUALLY PREDICTS PERFOMANCE WELL</a:t>
            </a:r>
          </a:p>
          <a:p>
            <a:r>
              <a:rPr lang="en-US" dirty="0">
                <a:sym typeface="Wingdings" panose="05000000000000000000" pitchFamily="2" charset="2"/>
              </a:rPr>
              <a:t>….WE WILL CONTINUE TO DEVELOP THE TRADING COMPONENT OF THIS ALGO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962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F6D4-E823-4ED6-8044-9AA4A8E6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9998"/>
            <a:ext cx="10058400" cy="626369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REVEAL….</a:t>
            </a:r>
            <a:endParaRPr lang="en-CA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9753F1A-EB63-492C-9C86-6C65D470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8767" y="1140824"/>
            <a:ext cx="3336822" cy="161117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1921FB2-1ABE-4C11-B024-04033C9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" y="1139405"/>
            <a:ext cx="3336822" cy="160521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A8438A2-5B0C-4D27-9108-452752D8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435" y="1139405"/>
            <a:ext cx="3336822" cy="1612591"/>
          </a:xfrm>
          <a:prstGeom prst="rect">
            <a:avLst/>
          </a:prstGeom>
        </p:spPr>
      </p:pic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D568C5C0-E9F0-44B6-B3E8-15C24A066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01" y="2960829"/>
            <a:ext cx="3336822" cy="165974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5AFE768-7A3E-4820-A6C2-DA359261A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435" y="2960829"/>
            <a:ext cx="3236567" cy="1662675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35078169-73F6-47F5-B2D3-28E01B6B4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767" y="2966474"/>
            <a:ext cx="3241431" cy="16766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3F8198-0689-4FA7-B1F6-658371FB44A7}"/>
              </a:ext>
            </a:extLst>
          </p:cNvPr>
          <p:cNvSpPr txBox="1"/>
          <p:nvPr/>
        </p:nvSpPr>
        <p:spPr>
          <a:xfrm>
            <a:off x="643467" y="4861467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TOOTH-PASTE &amp; TP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3C91C-9509-41BB-88D5-80C8824EF5F3}"/>
              </a:ext>
            </a:extLst>
          </p:cNvPr>
          <p:cNvSpPr txBox="1"/>
          <p:nvPr/>
        </p:nvSpPr>
        <p:spPr>
          <a:xfrm>
            <a:off x="4143434" y="4832337"/>
            <a:ext cx="271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COSTCO and Dollar G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DC9C8-63E2-47C0-BECA-3EE6F069A2D2}"/>
              </a:ext>
            </a:extLst>
          </p:cNvPr>
          <p:cNvSpPr txBox="1"/>
          <p:nvPr/>
        </p:nvSpPr>
        <p:spPr>
          <a:xfrm>
            <a:off x="7794814" y="4825196"/>
            <a:ext cx="271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 buds and Cereal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00790-1EBF-4669-BDA2-0B6334B529CD}"/>
              </a:ext>
            </a:extLst>
          </p:cNvPr>
          <p:cNvSpPr txBox="1"/>
          <p:nvPr/>
        </p:nvSpPr>
        <p:spPr>
          <a:xfrm>
            <a:off x="3568045" y="5544573"/>
            <a:ext cx="524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 WELL WITH STEADY MATURE BUSINESSES! IT’S SOLID BUT NOT FLASHY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7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14AB-B679-476F-81B0-1471C4E2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6A5A-B135-44E0-ABA3-A824F2B9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Algorithmic post COVID trading strategy</a:t>
            </a:r>
          </a:p>
          <a:p>
            <a:r>
              <a:rPr lang="en-US" dirty="0"/>
              <a:t>Avoid growth and value traps</a:t>
            </a:r>
          </a:p>
          <a:p>
            <a:r>
              <a:rPr lang="en-US" dirty="0"/>
              <a:t>Build on new thesis</a:t>
            </a:r>
          </a:p>
          <a:p>
            <a:pPr lvl="1"/>
            <a:r>
              <a:rPr lang="en-US" dirty="0"/>
              <a:t>Longer for lower</a:t>
            </a:r>
          </a:p>
          <a:p>
            <a:pPr lvl="1"/>
            <a:r>
              <a:rPr lang="en-US" dirty="0"/>
              <a:t>Recovery will be stalled</a:t>
            </a:r>
          </a:p>
          <a:p>
            <a:pPr lvl="1"/>
            <a:r>
              <a:rPr lang="en-US" dirty="0"/>
              <a:t>Certain industries will be wiped out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Computational - unsupervised learning, clustering and classification</a:t>
            </a:r>
          </a:p>
          <a:p>
            <a:pPr lvl="1"/>
            <a:r>
              <a:rPr lang="en-US" dirty="0"/>
              <a:t>Technical – combination of fundamental and technical indicators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High conviction 10 stock portfolio</a:t>
            </a:r>
          </a:p>
          <a:p>
            <a:pPr lvl="1"/>
            <a:r>
              <a:rPr lang="en-US" dirty="0"/>
              <a:t>Clearly defined trading thresholds</a:t>
            </a:r>
          </a:p>
          <a:p>
            <a:pPr lvl="1"/>
            <a:r>
              <a:rPr lang="en-US" dirty="0"/>
              <a:t>Aligned with strategy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47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65" y="39066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Strategic Building Blocks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0156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C61B-933C-4979-B219-D3B83BE9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43" y="382987"/>
            <a:ext cx="10058400" cy="1144412"/>
          </a:xfrm>
        </p:spPr>
        <p:txBody>
          <a:bodyPr>
            <a:normAutofit fontScale="90000"/>
          </a:bodyPr>
          <a:lstStyle/>
          <a:p>
            <a:r>
              <a:rPr lang="en-US" dirty="0"/>
              <a:t>SO FAR IN 2020 - most stocks missing party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A66FE-0162-4D3F-A9AF-F1C8BA5DA4FB}"/>
              </a:ext>
            </a:extLst>
          </p:cNvPr>
          <p:cNvSpPr txBox="1"/>
          <p:nvPr/>
        </p:nvSpPr>
        <p:spPr>
          <a:xfrm>
            <a:off x="402488" y="3089528"/>
            <a:ext cx="4379237" cy="4543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400" kern="1200" dirty="0"/>
              <a:t>Sector winners and losers created by COVID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29E5771-901A-4046-87A6-BE46D6E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8" y="3341793"/>
            <a:ext cx="3976565" cy="3071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1F030-7FEA-452D-89B1-9B544AD36351}"/>
              </a:ext>
            </a:extLst>
          </p:cNvPr>
          <p:cNvSpPr txBox="1"/>
          <p:nvPr/>
        </p:nvSpPr>
        <p:spPr>
          <a:xfrm>
            <a:off x="4781725" y="4626877"/>
            <a:ext cx="68984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14 stocks incl.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Apple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3"/>
              </a:rPr>
              <a:t>AAPL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),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Amazon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4"/>
              </a:rPr>
              <a:t>AMZN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 and </a:t>
            </a:r>
            <a:r>
              <a:rPr lang="en-US" sz="1400" b="1" i="0" dirty="0">
                <a:solidFill>
                  <a:srgbClr val="444444"/>
                </a:solidFill>
                <a:effectLst/>
                <a:latin typeface="Lato"/>
              </a:rPr>
              <a:t>UnitedHealth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 (</a:t>
            </a:r>
            <a:r>
              <a:rPr lang="en-US" sz="1400" b="1" i="0" u="none" strike="noStrike" dirty="0">
                <a:solidFill>
                  <a:srgbClr val="14059E"/>
                </a:solidFill>
                <a:effectLst/>
                <a:latin typeface="Lato"/>
                <a:hlinkClick r:id="rId5"/>
              </a:rPr>
              <a:t>UNH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), generated 1/3</a:t>
            </a:r>
            <a:r>
              <a:rPr lang="en-US" sz="1400" b="0" i="0" baseline="30000" dirty="0">
                <a:solidFill>
                  <a:srgbClr val="444444"/>
                </a:solidFill>
                <a:effectLst/>
                <a:latin typeface="Lato"/>
              </a:rPr>
              <a:t>rd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Lato"/>
              </a:rPr>
              <a:t> of market value gain from March 23 low</a:t>
            </a:r>
            <a:r>
              <a:rPr lang="en-US" sz="1400" dirty="0">
                <a:solidFill>
                  <a:srgbClr val="444444"/>
                </a:solidFill>
                <a:latin typeface="Lato"/>
              </a:rPr>
              <a:t> (a/o H1 2020)</a:t>
            </a:r>
          </a:p>
          <a:p>
            <a:r>
              <a:rPr lang="en-US" sz="1400" dirty="0">
                <a:solidFill>
                  <a:srgbClr val="444444"/>
                </a:solidFill>
                <a:latin typeface="Lato"/>
              </a:rPr>
              <a:t>For every stock that advanced, 1.7 declined → broad sector inequalities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Massive rotation to mega-tech - perceived ability of weathering uncertainty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Ten most valuable companies - ~30 % of S&amp;P500 capitalization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dirty="0">
                <a:solidFill>
                  <a:srgbClr val="444444"/>
                </a:solidFill>
                <a:latin typeface="Lato"/>
              </a:rPr>
              <a:t>Under-performance in cyclical sectors like financials and industrials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7B445-7B6D-4C4F-B8BB-3FE0709886F5}"/>
              </a:ext>
            </a:extLst>
          </p:cNvPr>
          <p:cNvSpPr/>
          <p:nvPr/>
        </p:nvSpPr>
        <p:spPr>
          <a:xfrm>
            <a:off x="6237267" y="5712500"/>
            <a:ext cx="2981250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E6E9A3D4-85E0-40F7-A586-B33A11688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16" y="1151959"/>
            <a:ext cx="5602360" cy="33362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8DCEFF-18B4-4E17-9CA5-4A5CF7CB6039}"/>
              </a:ext>
            </a:extLst>
          </p:cNvPr>
          <p:cNvSpPr txBox="1"/>
          <p:nvPr/>
        </p:nvSpPr>
        <p:spPr>
          <a:xfrm>
            <a:off x="10243676" y="1275368"/>
            <a:ext cx="1547781" cy="13716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Resulting IN SKEWED RETURNS. </a:t>
            </a: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4C1983E1-D18C-4F0B-A953-25A316D3E5ED}"/>
              </a:ext>
            </a:extLst>
          </p:cNvPr>
          <p:cNvSpPr/>
          <p:nvPr/>
        </p:nvSpPr>
        <p:spPr>
          <a:xfrm>
            <a:off x="1982624" y="1961200"/>
            <a:ext cx="1512606" cy="8845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BEE9CF4D-D0CF-4DAA-94E6-4DE897FD9388}"/>
              </a:ext>
            </a:extLst>
          </p:cNvPr>
          <p:cNvSpPr/>
          <p:nvPr/>
        </p:nvSpPr>
        <p:spPr>
          <a:xfrm rot="5400000">
            <a:off x="10261263" y="3134104"/>
            <a:ext cx="1512606" cy="8845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3E00D-0070-4274-B542-F3BDD476D8AD}"/>
              </a:ext>
            </a:extLst>
          </p:cNvPr>
          <p:cNvSpPr txBox="1"/>
          <p:nvPr/>
        </p:nvSpPr>
        <p:spPr>
          <a:xfrm>
            <a:off x="4433634" y="6043591"/>
            <a:ext cx="6898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7"/>
              </a:rPr>
              <a:t>https://novelinvestor.com/sector-performance/</a:t>
            </a:r>
            <a:r>
              <a:rPr lang="en-US" sz="1050" dirty="0"/>
              <a:t>; </a:t>
            </a:r>
            <a:r>
              <a:rPr lang="en-US" sz="1050" dirty="0">
                <a:hlinkClick r:id="rId8"/>
              </a:rPr>
              <a:t>www.forbes.com</a:t>
            </a:r>
            <a:r>
              <a:rPr lang="en-US" sz="1050" dirty="0"/>
              <a:t> 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6747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2AFF-D5F9-4FBB-B9DA-1F645227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53714"/>
            <a:ext cx="10058400" cy="1371600"/>
          </a:xfrm>
        </p:spPr>
        <p:txBody>
          <a:bodyPr/>
          <a:lstStyle/>
          <a:p>
            <a:r>
              <a:rPr lang="en-US" dirty="0"/>
              <a:t>OUR APPROACH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097DE-BA89-4ADF-BA69-77D3F190B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587029"/>
              </p:ext>
            </p:extLst>
          </p:nvPr>
        </p:nvGraphicFramePr>
        <p:xfrm>
          <a:off x="6535023" y="2111827"/>
          <a:ext cx="5276675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6B2F13-8B15-4FA3-A275-70895565B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62745"/>
              </p:ext>
            </p:extLst>
          </p:nvPr>
        </p:nvGraphicFramePr>
        <p:xfrm>
          <a:off x="798353" y="2111827"/>
          <a:ext cx="50292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8FC8CDE7-4582-4688-9FE9-88AC6AE5E226}"/>
              </a:ext>
            </a:extLst>
          </p:cNvPr>
          <p:cNvSpPr/>
          <p:nvPr/>
        </p:nvSpPr>
        <p:spPr>
          <a:xfrm>
            <a:off x="6096000" y="3630852"/>
            <a:ext cx="964734" cy="572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05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A2F-2BA9-40A5-A7C2-3CF23097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74" y="369462"/>
            <a:ext cx="10058400" cy="1371600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89E1AB-056E-471E-8D77-85208981A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891692"/>
              </p:ext>
            </p:extLst>
          </p:nvPr>
        </p:nvGraphicFramePr>
        <p:xfrm>
          <a:off x="1066800" y="1741062"/>
          <a:ext cx="5342388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AB7001A-A956-4904-85AD-98DD3EC8E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878" y="1741062"/>
            <a:ext cx="5250799" cy="3102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5652D-669F-49A6-8679-6BCF43D11749}"/>
              </a:ext>
            </a:extLst>
          </p:cNvPr>
          <p:cNvSpPr txBox="1"/>
          <p:nvPr/>
        </p:nvSpPr>
        <p:spPr>
          <a:xfrm>
            <a:off x="6515878" y="5262465"/>
            <a:ext cx="5250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Key Learnings:</a:t>
            </a:r>
          </a:p>
          <a:p>
            <a:r>
              <a:rPr lang="en-US" sz="1600" dirty="0"/>
              <a:t>Few tickers fall off S&amp;P </a:t>
            </a:r>
            <a:r>
              <a:rPr lang="en-US" sz="1600" dirty="0">
                <a:sym typeface="Wingdings" panose="05000000000000000000" pitchFamily="2" charset="2"/>
              </a:rPr>
              <a:t> survivorship bias</a:t>
            </a:r>
          </a:p>
          <a:p>
            <a:r>
              <a:rPr lang="en-US" sz="1600" b="1" u="sng" dirty="0">
                <a:sym typeface="Wingdings" panose="05000000000000000000" pitchFamily="2" charset="2"/>
              </a:rPr>
              <a:t>Reasonableness check necessary at every level</a:t>
            </a:r>
            <a:endParaRPr lang="en-CA" sz="1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F4C68-29D8-47D1-A996-8E5156B66A30}"/>
              </a:ext>
            </a:extLst>
          </p:cNvPr>
          <p:cNvSpPr txBox="1"/>
          <p:nvPr/>
        </p:nvSpPr>
        <p:spPr>
          <a:xfrm>
            <a:off x="425324" y="5953797"/>
            <a:ext cx="6898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8"/>
              </a:rPr>
              <a:t>www.medium.com</a:t>
            </a:r>
            <a:r>
              <a:rPr lang="en-US" sz="1050" dirty="0"/>
              <a:t>;  </a:t>
            </a:r>
          </a:p>
          <a:p>
            <a:r>
              <a:rPr lang="en-CA" sz="1050" dirty="0"/>
              <a:t>https://towardsdatascience.com/stock-market-analytics-with-pca-d1c2318e3f0e</a:t>
            </a:r>
          </a:p>
        </p:txBody>
      </p:sp>
    </p:spTree>
    <p:extLst>
      <p:ext uri="{BB962C8B-B14F-4D97-AF65-F5344CB8AC3E}">
        <p14:creationId xmlns:p14="http://schemas.microsoft.com/office/powerpoint/2010/main" val="275748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52CF-55C1-4C84-9400-221151F5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5" y="382507"/>
            <a:ext cx="10058400" cy="1371600"/>
          </a:xfrm>
        </p:spPr>
        <p:txBody>
          <a:bodyPr/>
          <a:lstStyle/>
          <a:p>
            <a:r>
              <a:rPr lang="en-US" dirty="0"/>
              <a:t>UNSUPERVISED LEARNING - PCA</a:t>
            </a:r>
            <a:endParaRPr lang="en-CA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EF7F19B-3558-4D9F-850A-11FC34765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45" y="3979770"/>
            <a:ext cx="3582218" cy="23773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E2042-7EBE-400A-AC3B-36118CA7C825}"/>
              </a:ext>
            </a:extLst>
          </p:cNvPr>
          <p:cNvSpPr txBox="1"/>
          <p:nvPr/>
        </p:nvSpPr>
        <p:spPr>
          <a:xfrm>
            <a:off x="458389" y="3634786"/>
            <a:ext cx="404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1. Link with CAPM:</a:t>
            </a:r>
          </a:p>
          <a:p>
            <a:r>
              <a:rPr lang="en-US" sz="1200" i="1" dirty="0">
                <a:solidFill>
                  <a:srgbClr val="292929"/>
                </a:solidFill>
                <a:latin typeface="medium-content-serif-font"/>
              </a:rPr>
              <a:t>F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medium-content-serif-font"/>
              </a:rPr>
              <a:t>irst principal component approximates market factor.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43171AE-97B5-42C2-BA70-7106BAB7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63" y="1623808"/>
            <a:ext cx="3895074" cy="230163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7F5C2A4-CD71-4CCE-9E7D-80A3B5E4D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537" y="3970974"/>
            <a:ext cx="3895074" cy="2301635"/>
          </a:xfrm>
          <a:prstGeom prst="rect">
            <a:avLst/>
          </a:prstGeom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AB0663DA-CD5E-4899-BB1F-396974210C5D}"/>
              </a:ext>
            </a:extLst>
          </p:cNvPr>
          <p:cNvSpPr/>
          <p:nvPr/>
        </p:nvSpPr>
        <p:spPr>
          <a:xfrm>
            <a:off x="1996445" y="2410908"/>
            <a:ext cx="1129004" cy="86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459C5C9F-313E-4570-AFD5-BA6E956E3D11}"/>
              </a:ext>
            </a:extLst>
          </p:cNvPr>
          <p:cNvSpPr/>
          <p:nvPr/>
        </p:nvSpPr>
        <p:spPr>
          <a:xfrm rot="5400000">
            <a:off x="8666577" y="2561697"/>
            <a:ext cx="997423" cy="8617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4E67F-AAC0-468E-8AC4-93154244B291}"/>
              </a:ext>
            </a:extLst>
          </p:cNvPr>
          <p:cNvSpPr txBox="1"/>
          <p:nvPr/>
        </p:nvSpPr>
        <p:spPr>
          <a:xfrm>
            <a:off x="4353465" y="3979770"/>
            <a:ext cx="271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292929"/>
                </a:solidFill>
                <a:latin typeface="medium-content-serif-font"/>
              </a:rPr>
              <a:t>…and converts a noisy time series…</a:t>
            </a:r>
            <a:endParaRPr lang="en-US" sz="1200" b="0" i="1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10597-3320-4757-8110-94AFA96D1403}"/>
              </a:ext>
            </a:extLst>
          </p:cNvPr>
          <p:cNvSpPr txBox="1"/>
          <p:nvPr/>
        </p:nvSpPr>
        <p:spPr>
          <a:xfrm>
            <a:off x="8540969" y="3634786"/>
            <a:ext cx="271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292929"/>
                </a:solidFill>
                <a:latin typeface="medium-content-serif-font"/>
              </a:rPr>
              <a:t>…to extract meaningful signals…</a:t>
            </a:r>
            <a:endParaRPr lang="en-US" sz="1200" b="0" i="1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03368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DB7-922C-4A1F-83C9-118095BE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35" y="367944"/>
            <a:ext cx="10058400" cy="1371600"/>
          </a:xfrm>
        </p:spPr>
        <p:txBody>
          <a:bodyPr/>
          <a:lstStyle/>
          <a:p>
            <a:r>
              <a:rPr lang="en-US" dirty="0"/>
              <a:t>INITIAL SCREEN – THE PCA PORTFOLIO</a:t>
            </a:r>
            <a:endParaRPr lang="en-CA" dirty="0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B38783-167B-4E69-BCF3-991A56B8E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699" y="1655569"/>
            <a:ext cx="6464569" cy="384968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887A1D0-3FA1-4FF9-8817-55119BE94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78" y="1739544"/>
            <a:ext cx="4471221" cy="2645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AD93E-D1E1-4E81-9E16-661DB2442443}"/>
              </a:ext>
            </a:extLst>
          </p:cNvPr>
          <p:cNvSpPr txBox="1"/>
          <p:nvPr/>
        </p:nvSpPr>
        <p:spPr>
          <a:xfrm>
            <a:off x="593368" y="4469363"/>
            <a:ext cx="4960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Key Learnings:</a:t>
            </a:r>
          </a:p>
          <a:p>
            <a:r>
              <a:rPr lang="en-US" sz="1600" dirty="0">
                <a:sym typeface="Wingdings" panose="05000000000000000000" pitchFamily="2" charset="2"/>
              </a:rPr>
              <a:t>As expected material tracking error between first order PCA and SP500 </a:t>
            </a:r>
            <a:r>
              <a:rPr lang="en-US" sz="1600" u="sng" dirty="0">
                <a:sym typeface="Wingdings" panose="05000000000000000000" pitchFamily="2" charset="2"/>
              </a:rPr>
              <a:t>BUT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70A60-DE5D-4320-839B-9930F5FFEABA}"/>
              </a:ext>
            </a:extLst>
          </p:cNvPr>
          <p:cNvSpPr txBox="1"/>
          <p:nvPr/>
        </p:nvSpPr>
        <p:spPr>
          <a:xfrm>
            <a:off x="626923" y="5482338"/>
            <a:ext cx="10773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Helps us look beyond the obvious names </a:t>
            </a:r>
            <a:r>
              <a:rPr lang="en-US" u="sng" dirty="0">
                <a:sym typeface="Wingdings" panose="05000000000000000000" pitchFamily="2" charset="2"/>
              </a:rPr>
              <a:t> stocks with least negative PCA weights</a:t>
            </a:r>
            <a:endParaRPr lang="en-US" u="sng" dirty="0"/>
          </a:p>
          <a:p>
            <a:r>
              <a:rPr lang="en-US" sz="1600" dirty="0">
                <a:sym typeface="Wingdings" panose="05000000000000000000" pitchFamily="2" charset="2"/>
              </a:rPr>
              <a:t>I went to my neighborhood supermarket (KR); bought Campbell soup (CPB); chicken nuggets (HRL); cereal (GM); Folgers(SJM) refilled my meds (REGN) and loaded up wipes and TP (CLX)</a:t>
            </a:r>
            <a:endParaRPr lang="en-US" sz="1600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13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E396-890A-4A11-A048-97F27F3B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04" y="399998"/>
            <a:ext cx="10058400" cy="1371600"/>
          </a:xfrm>
        </p:spPr>
        <p:txBody>
          <a:bodyPr/>
          <a:lstStyle/>
          <a:p>
            <a:r>
              <a:rPr lang="en-US" dirty="0"/>
              <a:t>BRING IT ON – MACHINE LEARNING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7001C3-1133-4D7F-BE23-C583B1E89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297478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30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{99CD8C9A-0517-45F8-A8F2-C245D42EB6FD}tf78438558_wac</Template>
  <TotalTime>0</TotalTime>
  <Words>867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Garamond</vt:lpstr>
      <vt:lpstr>Lato</vt:lpstr>
      <vt:lpstr>medium-content-serif-font</vt:lpstr>
      <vt:lpstr>SavonVTI</vt:lpstr>
      <vt:lpstr>ALGORITHMIC POST-COVD TRADING STRATEGY</vt:lpstr>
      <vt:lpstr>Executive Summary</vt:lpstr>
      <vt:lpstr>Strategic Building Blocks</vt:lpstr>
      <vt:lpstr>SO FAR IN 2020 - most stocks missing party</vt:lpstr>
      <vt:lpstr>OUR APPROACH</vt:lpstr>
      <vt:lpstr>DATA PREPROCESSING</vt:lpstr>
      <vt:lpstr>UNSUPERVISED LEARNING - PCA</vt:lpstr>
      <vt:lpstr>INITIAL SCREEN – THE PCA PORTFOLIO</vt:lpstr>
      <vt:lpstr>BRING IT ON – MACHINE LEARNING</vt:lpstr>
      <vt:lpstr>HONEY DO WE HAVE TOO MANY FEATURES?</vt:lpstr>
      <vt:lpstr>BACK TO MACHINE LEARNING 101</vt:lpstr>
      <vt:lpstr>ARE WE HOME ?</vt:lpstr>
      <vt:lpstr>CHALLENGES AND IMPROVEMENTS</vt:lpstr>
      <vt:lpstr>RECAP</vt:lpstr>
      <vt:lpstr>THE REVEAL….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2020-10-01T21:18:45Z</dcterms:created>
  <dcterms:modified xsi:type="dcterms:W3CDTF">2020-10-03T13:00:15Z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