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6B2D72B6-33BF-428F-BBF5-B7DEDFFCB4F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5ABE-8B2F-4118-9699-599AA21A8A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72B6-33BF-428F-BBF5-B7DEDFFCB4F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5ABE-8B2F-4118-9699-599AA21A8A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72B6-33BF-428F-BBF5-B7DEDFFCB4F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5ABE-8B2F-4118-9699-599AA21A8A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72B6-33BF-428F-BBF5-B7DEDFFCB4F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5ABE-8B2F-4118-9699-599AA21A8A80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72B6-33BF-428F-BBF5-B7DEDFFCB4F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5ABE-8B2F-4118-9699-599AA21A8A80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72B6-33BF-428F-BBF5-B7DEDFFCB4F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5ABE-8B2F-4118-9699-599AA21A8A8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72B6-33BF-428F-BBF5-B7DEDFFCB4F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5ABE-8B2F-4118-9699-599AA21A8A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72B6-33BF-428F-BBF5-B7DEDFFCB4F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5ABE-8B2F-4118-9699-599AA21A8A80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72B6-33BF-428F-BBF5-B7DEDFFCB4F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5ABE-8B2F-4118-9699-599AA21A8A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72B6-33BF-428F-BBF5-B7DEDFFCB4F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5ABE-8B2F-4118-9699-599AA21A8A8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72B6-33BF-428F-BBF5-B7DEDFFCB4F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5ABE-8B2F-4118-9699-599AA21A8A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B2D72B6-33BF-428F-BBF5-B7DEDFFCB4F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AC15ABE-8B2F-4118-9699-599AA21A8A8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412776"/>
            <a:ext cx="6400800" cy="2952328"/>
          </a:xfrm>
        </p:spPr>
        <p:txBody>
          <a:bodyPr>
            <a:noAutofit/>
          </a:bodyPr>
          <a:lstStyle/>
          <a:p>
            <a:r>
              <a:rPr lang="en-IN" sz="6000" dirty="0" smtClean="0">
                <a:latin typeface="Algerian" pitchFamily="82" charset="0"/>
              </a:rPr>
              <a:t>WEDDING AND EVENT PLANNING</a:t>
            </a:r>
            <a:endParaRPr lang="en-IN" sz="60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371600" y="5877272"/>
            <a:ext cx="968152" cy="72008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27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Algerian" pitchFamily="82" charset="0"/>
              </a:rPr>
              <a:t>Services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04864"/>
            <a:ext cx="6400800" cy="3384376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IN" dirty="0"/>
              <a:t>Interview the couple and parents to identify their needs.</a:t>
            </a:r>
          </a:p>
          <a:p>
            <a:pPr lvl="0"/>
            <a:r>
              <a:rPr lang="en-IN" dirty="0"/>
              <a:t>Preparation of the budget</a:t>
            </a:r>
          </a:p>
          <a:p>
            <a:pPr lvl="0"/>
            <a:r>
              <a:rPr lang="en-IN" dirty="0"/>
              <a:t>Design and style of the event</a:t>
            </a:r>
          </a:p>
          <a:p>
            <a:pPr lvl="0"/>
            <a:r>
              <a:rPr lang="en-IN" dirty="0"/>
              <a:t>Scouting locations</a:t>
            </a:r>
          </a:p>
          <a:p>
            <a:pPr lvl="0"/>
            <a:r>
              <a:rPr lang="en-IN" dirty="0" err="1"/>
              <a:t>Photoshoots</a:t>
            </a:r>
            <a:endParaRPr lang="en-IN" dirty="0"/>
          </a:p>
          <a:p>
            <a:r>
              <a:rPr lang="en-IN" dirty="0"/>
              <a:t>Planning a detailed checklist </a:t>
            </a:r>
            <a:endParaRPr lang="en-IN" dirty="0" smtClean="0"/>
          </a:p>
          <a:p>
            <a:pPr lvl="0"/>
            <a:r>
              <a:rPr lang="en-IN" dirty="0"/>
              <a:t>Preparation of the list of participants</a:t>
            </a:r>
          </a:p>
          <a:p>
            <a:r>
              <a:rPr lang="en-IN" dirty="0"/>
              <a:t>Identification of venues for </a:t>
            </a:r>
            <a:r>
              <a:rPr lang="en-IN" dirty="0" smtClean="0"/>
              <a:t>events</a:t>
            </a:r>
          </a:p>
          <a:p>
            <a:pPr lvl="0"/>
            <a:r>
              <a:rPr lang="en-IN" dirty="0"/>
              <a:t>Coordination of deliveries / services on the wedding day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71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Website pages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7107886" cy="39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2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29485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714377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54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7017471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10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196752"/>
            <a:ext cx="7096125" cy="4320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56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124744"/>
            <a:ext cx="701992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173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6912768" cy="446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56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24744"/>
            <a:ext cx="6884243" cy="4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99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itchFamily="82" charset="0"/>
              </a:rPr>
              <a:t> Conclusion 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76872"/>
            <a:ext cx="6400800" cy="331236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Successful build of project for WEDDING AND EVENT </a:t>
            </a:r>
            <a:r>
              <a:rPr lang="en-IN" dirty="0" smtClean="0"/>
              <a:t>PLANNING.</a:t>
            </a:r>
          </a:p>
          <a:p>
            <a:r>
              <a:rPr lang="en-IN" dirty="0"/>
              <a:t>The wedding planner is a website which helps to organize successful wedding events for users.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application provides an easy way to plan their special events.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user can add all the details of the event and can get the service. </a:t>
            </a:r>
            <a:endParaRPr lang="en-IN" dirty="0" smtClean="0"/>
          </a:p>
          <a:p>
            <a:r>
              <a:rPr lang="en-IN" dirty="0"/>
              <a:t>The planner will verify and send his response with a confirmation mail.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user needs to complete the payment process to confirm the order.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48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8840"/>
            <a:ext cx="6400800" cy="1368152"/>
          </a:xfrm>
        </p:spPr>
        <p:txBody>
          <a:bodyPr>
            <a:noAutofit/>
          </a:bodyPr>
          <a:lstStyle/>
          <a:p>
            <a:r>
              <a:rPr lang="en-IN" sz="6000" dirty="0" smtClean="0">
                <a:latin typeface="Algerian" pitchFamily="82" charset="0"/>
              </a:rPr>
              <a:t>SHUBHAARAM</a:t>
            </a:r>
            <a:endParaRPr lang="en-IN" sz="6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221088"/>
            <a:ext cx="6400800" cy="1265313"/>
          </a:xfrm>
        </p:spPr>
        <p:txBody>
          <a:bodyPr/>
          <a:lstStyle/>
          <a:p>
            <a:pPr algn="r"/>
            <a:r>
              <a:rPr lang="en-IN" b="1" dirty="0"/>
              <a:t>PROJECT </a:t>
            </a:r>
            <a:r>
              <a:rPr lang="en-IN" b="1" dirty="0" smtClean="0"/>
              <a:t>GUIDE:-</a:t>
            </a:r>
          </a:p>
          <a:p>
            <a:pPr algn="r"/>
            <a:r>
              <a:rPr lang="en-IN" b="1" dirty="0"/>
              <a:t>PROF. SONALI KARTHIK </a:t>
            </a:r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36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GROUP </a:t>
            </a:r>
            <a:r>
              <a:rPr lang="en-IN" dirty="0" smtClean="0">
                <a:latin typeface="Algerian" pitchFamily="82" charset="0"/>
              </a:rPr>
              <a:t>MEMBERs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• </a:t>
            </a:r>
            <a:r>
              <a:rPr lang="en-IN" sz="2400" dirty="0" err="1"/>
              <a:t>Dipti</a:t>
            </a:r>
            <a:r>
              <a:rPr lang="en-IN" sz="2400" dirty="0"/>
              <a:t> </a:t>
            </a:r>
            <a:r>
              <a:rPr lang="en-IN" sz="2400" dirty="0" err="1"/>
              <a:t>Jadhav</a:t>
            </a:r>
            <a:r>
              <a:rPr lang="en-IN" sz="2400" dirty="0"/>
              <a:t> (203125) </a:t>
            </a:r>
          </a:p>
          <a:p>
            <a:r>
              <a:rPr lang="en-IN" sz="2400" dirty="0"/>
              <a:t>• </a:t>
            </a:r>
            <a:r>
              <a:rPr lang="en-IN" sz="2400" dirty="0" err="1"/>
              <a:t>Sneha</a:t>
            </a:r>
            <a:r>
              <a:rPr lang="en-IN" sz="2400" dirty="0"/>
              <a:t> Joshi (203127) </a:t>
            </a:r>
          </a:p>
          <a:p>
            <a:r>
              <a:rPr lang="en-IN" sz="2400" dirty="0"/>
              <a:t>•</a:t>
            </a:r>
            <a:r>
              <a:rPr lang="en-IN" sz="2400" dirty="0" err="1"/>
              <a:t>Ashutosh</a:t>
            </a:r>
            <a:r>
              <a:rPr lang="en-IN" sz="2400" dirty="0"/>
              <a:t> </a:t>
            </a:r>
            <a:r>
              <a:rPr lang="en-IN" sz="2400" dirty="0" err="1"/>
              <a:t>Salunkhe</a:t>
            </a:r>
            <a:r>
              <a:rPr lang="en-IN" sz="2400" dirty="0"/>
              <a:t> </a:t>
            </a:r>
            <a:r>
              <a:rPr lang="en-IN" sz="2400"/>
              <a:t>(</a:t>
            </a:r>
            <a:r>
              <a:rPr lang="en-IN" sz="2400" smtClean="0"/>
              <a:t>203162</a:t>
            </a:r>
            <a:r>
              <a:rPr lang="en-IN" sz="2400" dirty="0"/>
              <a:t>)</a:t>
            </a:r>
          </a:p>
          <a:p>
            <a:r>
              <a:rPr lang="en-IN" sz="2400" dirty="0"/>
              <a:t>•</a:t>
            </a:r>
            <a:r>
              <a:rPr lang="en-IN" sz="2400" dirty="0" err="1"/>
              <a:t>Nisha</a:t>
            </a:r>
            <a:r>
              <a:rPr lang="en-IN" sz="2400" dirty="0"/>
              <a:t> </a:t>
            </a:r>
            <a:r>
              <a:rPr lang="en-IN" sz="2400" dirty="0" err="1"/>
              <a:t>Yadav</a:t>
            </a:r>
            <a:r>
              <a:rPr lang="en-IN" sz="2400" dirty="0"/>
              <a:t> (203173)</a:t>
            </a:r>
          </a:p>
          <a:p>
            <a:pPr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4207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CONTENT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04864"/>
            <a:ext cx="6400800" cy="3528392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IN" sz="1900" dirty="0"/>
              <a:t>Wedding and event Planning </a:t>
            </a:r>
          </a:p>
          <a:p>
            <a:pPr lvl="0"/>
            <a:r>
              <a:rPr lang="en-IN" sz="1900" dirty="0"/>
              <a:t>Introduction </a:t>
            </a:r>
          </a:p>
          <a:p>
            <a:pPr lvl="0"/>
            <a:r>
              <a:rPr lang="en-IN" sz="1900" dirty="0"/>
              <a:t>Abstract </a:t>
            </a:r>
          </a:p>
          <a:p>
            <a:pPr lvl="0"/>
            <a:r>
              <a:rPr lang="en-IN" sz="1900" dirty="0"/>
              <a:t>Requirements </a:t>
            </a:r>
            <a:endParaRPr lang="en-IN" sz="1900" dirty="0" smtClean="0"/>
          </a:p>
          <a:p>
            <a:pPr lvl="0"/>
            <a:r>
              <a:rPr lang="en-IN" sz="1900" dirty="0" smtClean="0"/>
              <a:t>Operating system</a:t>
            </a:r>
            <a:endParaRPr lang="en-IN" sz="1900" dirty="0"/>
          </a:p>
          <a:p>
            <a:pPr lvl="0"/>
            <a:r>
              <a:rPr lang="en-IN" sz="1900" dirty="0"/>
              <a:t>Services</a:t>
            </a:r>
          </a:p>
          <a:p>
            <a:pPr lvl="0"/>
            <a:r>
              <a:rPr lang="en-IN" sz="1900" dirty="0"/>
              <a:t>Website pages</a:t>
            </a:r>
          </a:p>
          <a:p>
            <a:pPr lvl="0"/>
            <a:r>
              <a:rPr lang="en-IN" sz="1900" dirty="0"/>
              <a:t>Conclusion </a:t>
            </a:r>
          </a:p>
          <a:p>
            <a:pPr lvl="0"/>
            <a:r>
              <a:rPr lang="en-IN" sz="1900" dirty="0"/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87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dirty="0">
                <a:latin typeface="Algerian" pitchFamily="82" charset="0"/>
              </a:rPr>
              <a:t>Wedding and event </a:t>
            </a:r>
            <a:r>
              <a:rPr lang="en-IN" dirty="0" smtClean="0">
                <a:latin typeface="Algerian" pitchFamily="82" charset="0"/>
              </a:rPr>
              <a:t>Planning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60848"/>
            <a:ext cx="6400800" cy="342555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Every wedding you plan will be different. </a:t>
            </a:r>
            <a:endParaRPr lang="en-IN" dirty="0" smtClean="0"/>
          </a:p>
          <a:p>
            <a:r>
              <a:rPr lang="en-IN" dirty="0" smtClean="0"/>
              <a:t>Every </a:t>
            </a:r>
            <a:r>
              <a:rPr lang="en-IN" dirty="0"/>
              <a:t>couple will have different needs. </a:t>
            </a:r>
            <a:endParaRPr lang="en-IN" dirty="0" smtClean="0"/>
          </a:p>
          <a:p>
            <a:r>
              <a:rPr lang="en-IN" dirty="0"/>
              <a:t>Couples expect wedding planners to fulfil their every need and to make sure nothing is forgotten on their special day. </a:t>
            </a:r>
            <a:endParaRPr lang="en-IN" dirty="0" smtClean="0"/>
          </a:p>
          <a:p>
            <a:r>
              <a:rPr lang="en-IN" dirty="0"/>
              <a:t> A wedding is one of the most important days in any couple’s lives. </a:t>
            </a:r>
            <a:endParaRPr lang="en-IN" dirty="0" smtClean="0"/>
          </a:p>
          <a:p>
            <a:r>
              <a:rPr lang="en-IN" dirty="0"/>
              <a:t>Wedding planners are often used by couples who work long hours and have little spare time available for sourcing and managing wedding venues and wedding suppliers.</a:t>
            </a:r>
          </a:p>
        </p:txBody>
      </p:sp>
    </p:spTree>
    <p:extLst>
      <p:ext uri="{BB962C8B-B14F-4D97-AF65-F5344CB8AC3E}">
        <p14:creationId xmlns:p14="http://schemas.microsoft.com/office/powerpoint/2010/main" val="214505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itchFamily="82" charset="0"/>
              </a:rPr>
              <a:t> Introduction 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60848"/>
            <a:ext cx="6400800" cy="3425553"/>
          </a:xfrm>
        </p:spPr>
        <p:txBody>
          <a:bodyPr>
            <a:normAutofit fontScale="92500"/>
          </a:bodyPr>
          <a:lstStyle/>
          <a:p>
            <a:r>
              <a:rPr lang="en-IN" dirty="0"/>
              <a:t>Weddings are significant events in people's lives and as such, couples are often willing to spend considerable amount of money to ensure that their weddings are well-organized</a:t>
            </a:r>
            <a:r>
              <a:rPr lang="en-IN" dirty="0" smtClean="0"/>
              <a:t>.</a:t>
            </a:r>
          </a:p>
          <a:p>
            <a:r>
              <a:rPr lang="en-IN" dirty="0"/>
              <a:t>Planners are also popular with couples planning a destination wedding </a:t>
            </a:r>
            <a:endParaRPr lang="en-IN" dirty="0" smtClean="0"/>
          </a:p>
          <a:p>
            <a:r>
              <a:rPr lang="en-IN" dirty="0"/>
              <a:t>A</a:t>
            </a:r>
            <a:r>
              <a:rPr lang="en-IN" dirty="0" smtClean="0"/>
              <a:t> </a:t>
            </a:r>
            <a:r>
              <a:rPr lang="en-IN" dirty="0"/>
              <a:t>wedding is held requires different procedures depending on the nationality of each the bride and the groom</a:t>
            </a:r>
            <a:r>
              <a:rPr lang="en-IN" dirty="0" smtClean="0"/>
              <a:t>.</a:t>
            </a:r>
          </a:p>
          <a:p>
            <a:r>
              <a:rPr lang="en-IN" dirty="0"/>
              <a:t>A Wedding event  planner is a professional event coordinator who specializes in planning marriage proposals. </a:t>
            </a:r>
          </a:p>
        </p:txBody>
      </p:sp>
    </p:spTree>
    <p:extLst>
      <p:ext uri="{BB962C8B-B14F-4D97-AF65-F5344CB8AC3E}">
        <p14:creationId xmlns:p14="http://schemas.microsoft.com/office/powerpoint/2010/main" val="391357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itchFamily="82" charset="0"/>
              </a:rPr>
              <a:t>ABSTRACT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04864"/>
            <a:ext cx="6400800" cy="3281537"/>
          </a:xfrm>
        </p:spPr>
        <p:txBody>
          <a:bodyPr>
            <a:normAutofit fontScale="92500"/>
          </a:bodyPr>
          <a:lstStyle/>
          <a:p>
            <a:r>
              <a:rPr lang="en-IN" dirty="0"/>
              <a:t>The wedding planner is a website which helps to organize successful wedding events for users. </a:t>
            </a:r>
            <a:endParaRPr lang="en-IN" dirty="0" smtClean="0"/>
          </a:p>
          <a:p>
            <a:r>
              <a:rPr lang="en-IN" dirty="0"/>
              <a:t>This application provides an easy way to plan their special events.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user can add all the details of the event and can get the service.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user can select the type of event, type of food to be served, type of decoration and estimated budget. </a:t>
            </a:r>
            <a:endParaRPr lang="en-IN" dirty="0" smtClean="0"/>
          </a:p>
          <a:p>
            <a:r>
              <a:rPr lang="en-IN" dirty="0" smtClean="0"/>
              <a:t>All </a:t>
            </a:r>
            <a:r>
              <a:rPr lang="en-IN" dirty="0"/>
              <a:t>the details given by users will be verified by admin. </a:t>
            </a:r>
          </a:p>
        </p:txBody>
      </p:sp>
    </p:spTree>
    <p:extLst>
      <p:ext uri="{BB962C8B-B14F-4D97-AF65-F5344CB8AC3E}">
        <p14:creationId xmlns:p14="http://schemas.microsoft.com/office/powerpoint/2010/main" val="6151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itchFamily="82" charset="0"/>
              </a:rPr>
              <a:t>Requirements 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2564904"/>
            <a:ext cx="6400800" cy="2664296"/>
          </a:xfrm>
        </p:spPr>
        <p:txBody>
          <a:bodyPr/>
          <a:lstStyle/>
          <a:p>
            <a:pPr lvl="0"/>
            <a:r>
              <a:rPr lang="en-IN" b="1" dirty="0"/>
              <a:t>HTML</a:t>
            </a:r>
            <a:r>
              <a:rPr lang="en-IN" b="1" dirty="0" smtClean="0"/>
              <a:t>:- </a:t>
            </a:r>
            <a:r>
              <a:rPr lang="en-IN" dirty="0"/>
              <a:t>Pages layout has been designed in HTML.</a:t>
            </a:r>
          </a:p>
          <a:p>
            <a:pPr lvl="0"/>
            <a:r>
              <a:rPr lang="en-IN" b="1" dirty="0"/>
              <a:t>CSS</a:t>
            </a:r>
            <a:r>
              <a:rPr lang="en-IN" b="1" dirty="0" smtClean="0"/>
              <a:t>:- </a:t>
            </a:r>
            <a:r>
              <a:rPr lang="en-IN" dirty="0"/>
              <a:t>CSS has been used for all designing part.</a:t>
            </a:r>
          </a:p>
          <a:p>
            <a:pPr lvl="0"/>
            <a:r>
              <a:rPr lang="en-IN" b="1" dirty="0"/>
              <a:t>JAVASCRIPT: </a:t>
            </a:r>
            <a:r>
              <a:rPr lang="en-IN" b="1" dirty="0" smtClean="0"/>
              <a:t>-</a:t>
            </a:r>
            <a:r>
              <a:rPr lang="en-IN" dirty="0"/>
              <a:t>A</a:t>
            </a:r>
            <a:r>
              <a:rPr lang="en-IN" dirty="0" smtClean="0"/>
              <a:t>ll </a:t>
            </a:r>
            <a:r>
              <a:rPr lang="en-IN" dirty="0"/>
              <a:t>the validation task and animations have been </a:t>
            </a:r>
            <a:r>
              <a:rPr lang="en-IN" dirty="0" smtClean="0"/>
              <a:t>    developed </a:t>
            </a:r>
            <a:r>
              <a:rPr lang="en-IN" dirty="0"/>
              <a:t>by </a:t>
            </a:r>
            <a:r>
              <a:rPr lang="en-IN" dirty="0" err="1"/>
              <a:t>javascript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91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Operating system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20888"/>
            <a:ext cx="6400800" cy="3065513"/>
          </a:xfrm>
        </p:spPr>
        <p:txBody>
          <a:bodyPr/>
          <a:lstStyle/>
          <a:p>
            <a:pPr lvl="0"/>
            <a:r>
              <a:rPr lang="en-IN" b="1" dirty="0"/>
              <a:t>Windows</a:t>
            </a:r>
            <a:r>
              <a:rPr lang="en-IN" b="1" dirty="0" smtClean="0"/>
              <a:t>:- </a:t>
            </a:r>
            <a:r>
              <a:rPr lang="en-IN" dirty="0"/>
              <a:t>this project can easily be configured on windows operating system.</a:t>
            </a:r>
          </a:p>
          <a:p>
            <a:pPr lvl="0"/>
            <a:r>
              <a:rPr lang="en-IN" b="1" dirty="0"/>
              <a:t>Linux: </a:t>
            </a:r>
            <a:r>
              <a:rPr lang="en-IN" b="1" dirty="0" smtClean="0"/>
              <a:t>-</a:t>
            </a:r>
            <a:r>
              <a:rPr lang="en-IN" dirty="0" smtClean="0"/>
              <a:t>We </a:t>
            </a:r>
            <a:r>
              <a:rPr lang="en-IN" dirty="0"/>
              <a:t>can run this project also on all versions of </a:t>
            </a:r>
            <a:r>
              <a:rPr lang="en-IN" dirty="0" err="1"/>
              <a:t>linux</a:t>
            </a:r>
            <a:r>
              <a:rPr lang="en-IN" dirty="0"/>
              <a:t> operating system.</a:t>
            </a:r>
          </a:p>
          <a:p>
            <a:pPr lvl="0"/>
            <a:r>
              <a:rPr lang="en-IN" b="1" dirty="0"/>
              <a:t>Mac</a:t>
            </a:r>
            <a:r>
              <a:rPr lang="en-IN" b="1" dirty="0" smtClean="0"/>
              <a:t>:- </a:t>
            </a:r>
            <a:r>
              <a:rPr lang="en-IN" dirty="0"/>
              <a:t>We can also easily configured this project on mac operating system.</a:t>
            </a:r>
          </a:p>
          <a:p>
            <a:pPr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98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92</TotalTime>
  <Words>493</Words>
  <Application>Microsoft Office PowerPoint</Application>
  <PresentationFormat>On-screen Show (4:3)</PresentationFormat>
  <Paragraphs>62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Couture</vt:lpstr>
      <vt:lpstr>WEDDING AND EVENT PLANNING</vt:lpstr>
      <vt:lpstr>SHUBHAARAM</vt:lpstr>
      <vt:lpstr>GROUP MEMBERs</vt:lpstr>
      <vt:lpstr>CONTENT</vt:lpstr>
      <vt:lpstr>Wedding and event Planning</vt:lpstr>
      <vt:lpstr> Introduction </vt:lpstr>
      <vt:lpstr>ABSTRACT</vt:lpstr>
      <vt:lpstr>Requirements </vt:lpstr>
      <vt:lpstr>Operating system</vt:lpstr>
      <vt:lpstr>Services</vt:lpstr>
      <vt:lpstr>Website pages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WEDDING AND EVENT PLANNING</dc:title>
  <dc:creator>ACER</dc:creator>
  <cp:lastModifiedBy>ACER</cp:lastModifiedBy>
  <cp:revision>11</cp:revision>
  <dcterms:created xsi:type="dcterms:W3CDTF">2021-10-19T08:55:51Z</dcterms:created>
  <dcterms:modified xsi:type="dcterms:W3CDTF">2021-10-19T10:33:41Z</dcterms:modified>
</cp:coreProperties>
</file>