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941B-3852-4AA9-9104-D8F23B7B400B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DACD02D-09D8-4AD7-A596-C75FD9AC3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5279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941B-3852-4AA9-9104-D8F23B7B400B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DACD02D-09D8-4AD7-A596-C75FD9AC3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107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941B-3852-4AA9-9104-D8F23B7B400B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DACD02D-09D8-4AD7-A596-C75FD9AC3361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5978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941B-3852-4AA9-9104-D8F23B7B400B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DACD02D-09D8-4AD7-A596-C75FD9AC3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5821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941B-3852-4AA9-9104-D8F23B7B400B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DACD02D-09D8-4AD7-A596-C75FD9AC3361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0910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941B-3852-4AA9-9104-D8F23B7B400B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DACD02D-09D8-4AD7-A596-C75FD9AC3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0448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941B-3852-4AA9-9104-D8F23B7B400B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D02D-09D8-4AD7-A596-C75FD9AC3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881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941B-3852-4AA9-9104-D8F23B7B400B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D02D-09D8-4AD7-A596-C75FD9AC3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0416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941B-3852-4AA9-9104-D8F23B7B400B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D02D-09D8-4AD7-A596-C75FD9AC3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170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941B-3852-4AA9-9104-D8F23B7B400B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DACD02D-09D8-4AD7-A596-C75FD9AC3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3931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941B-3852-4AA9-9104-D8F23B7B400B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DACD02D-09D8-4AD7-A596-C75FD9AC3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5518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941B-3852-4AA9-9104-D8F23B7B400B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DACD02D-09D8-4AD7-A596-C75FD9AC3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3761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941B-3852-4AA9-9104-D8F23B7B400B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D02D-09D8-4AD7-A596-C75FD9AC3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980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941B-3852-4AA9-9104-D8F23B7B400B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D02D-09D8-4AD7-A596-C75FD9AC3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138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941B-3852-4AA9-9104-D8F23B7B400B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D02D-09D8-4AD7-A596-C75FD9AC3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244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941B-3852-4AA9-9104-D8F23B7B400B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DACD02D-09D8-4AD7-A596-C75FD9AC3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5633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6941B-3852-4AA9-9104-D8F23B7B400B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DACD02D-09D8-4AD7-A596-C75FD9AC3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5063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1FD94D-A4F7-0CB6-97F7-31F303499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3767"/>
            <a:ext cx="9144000" cy="1312195"/>
          </a:xfrm>
        </p:spPr>
        <p:txBody>
          <a:bodyPr/>
          <a:lstStyle/>
          <a:p>
            <a:r>
              <a:rPr lang="pt-BR" dirty="0"/>
              <a:t>Tech - </a:t>
            </a:r>
            <a:r>
              <a:rPr lang="pt-BR" dirty="0" err="1"/>
              <a:t>Challenge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FA2C58-1B6A-3AF8-50D9-672ACF3FC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9108" y="3602039"/>
            <a:ext cx="8915399" cy="496719"/>
          </a:xfrm>
        </p:spPr>
        <p:txBody>
          <a:bodyPr/>
          <a:lstStyle/>
          <a:p>
            <a:r>
              <a:rPr lang="pt-BR" dirty="0" err="1"/>
              <a:t>Vinícula</a:t>
            </a:r>
            <a:r>
              <a:rPr lang="pt-BR" dirty="0"/>
              <a:t> - Vitivinicultura</a:t>
            </a:r>
          </a:p>
        </p:txBody>
      </p:sp>
      <p:pic>
        <p:nvPicPr>
          <p:cNvPr id="1026" name="Picture 2" descr="Imagem da apresentação">
            <a:extLst>
              <a:ext uri="{FF2B5EF4-FFF2-40B4-BE49-F238E27FC236}">
                <a16:creationId xmlns:a16="http://schemas.microsoft.com/office/drawing/2014/main" id="{DD6EE141-F0D8-749E-8ACA-011B3F899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295" y="0"/>
            <a:ext cx="7628021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ita à vinícola Cousiño Macul saindo ...">
            <a:extLst>
              <a:ext uri="{FF2B5EF4-FFF2-40B4-BE49-F238E27FC236}">
                <a16:creationId xmlns:a16="http://schemas.microsoft.com/office/drawing/2014/main" id="{9214D33F-7518-6D9C-7CEE-21D86DB06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98295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isita à vinícola Cousiño Macul saindo ...">
            <a:extLst>
              <a:ext uri="{FF2B5EF4-FFF2-40B4-BE49-F238E27FC236}">
                <a16:creationId xmlns:a16="http://schemas.microsoft.com/office/drawing/2014/main" id="{C821B97E-6DB5-7669-4ACC-E582CBB35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6316" y="0"/>
            <a:ext cx="2165684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8487395-0FE0-3D07-DE9D-E61A79935A51}"/>
              </a:ext>
            </a:extLst>
          </p:cNvPr>
          <p:cNvSpPr txBox="1"/>
          <p:nvPr/>
        </p:nvSpPr>
        <p:spPr>
          <a:xfrm>
            <a:off x="8714874" y="4395453"/>
            <a:ext cx="225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Turma – 5DTAT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809E222-A59C-70CC-FBFD-DB9B9F079F25}"/>
              </a:ext>
            </a:extLst>
          </p:cNvPr>
          <p:cNvSpPr txBox="1"/>
          <p:nvPr/>
        </p:nvSpPr>
        <p:spPr>
          <a:xfrm>
            <a:off x="8373980" y="4764785"/>
            <a:ext cx="3156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Gabriel de Jesus Brito – rm356509</a:t>
            </a:r>
          </a:p>
        </p:txBody>
      </p:sp>
    </p:spTree>
    <p:extLst>
      <p:ext uri="{BB962C8B-B14F-4D97-AF65-F5344CB8AC3E}">
        <p14:creationId xmlns:p14="http://schemas.microsoft.com/office/powerpoint/2010/main" val="2457340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ítulo 8">
            <a:extLst>
              <a:ext uri="{FF2B5EF4-FFF2-40B4-BE49-F238E27FC236}">
                <a16:creationId xmlns:a16="http://schemas.microsoft.com/office/drawing/2014/main" id="{30C4DE58-4701-B016-C0B4-C8A2171551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A2D1DCD-75A6-9B42-E160-FF3969B50CA6}"/>
              </a:ext>
            </a:extLst>
          </p:cNvPr>
          <p:cNvSpPr txBox="1"/>
          <p:nvPr/>
        </p:nvSpPr>
        <p:spPr>
          <a:xfrm>
            <a:off x="2999873" y="208548"/>
            <a:ext cx="6368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Produção de Vinho 2007 - 2022</a:t>
            </a:r>
          </a:p>
        </p:txBody>
      </p:sp>
    </p:spTree>
    <p:extLst>
      <p:ext uri="{BB962C8B-B14F-4D97-AF65-F5344CB8AC3E}">
        <p14:creationId xmlns:p14="http://schemas.microsoft.com/office/powerpoint/2010/main" val="1903614622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</TotalTime>
  <Words>21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Cacho</vt:lpstr>
      <vt:lpstr>Tech - Challenge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- Challenge</dc:title>
  <dc:creator>Gabriel Brito</dc:creator>
  <cp:lastModifiedBy>Gabriel Brito</cp:lastModifiedBy>
  <cp:revision>1</cp:revision>
  <dcterms:created xsi:type="dcterms:W3CDTF">2024-05-14T23:33:36Z</dcterms:created>
  <dcterms:modified xsi:type="dcterms:W3CDTF">2024-05-14T23:44:57Z</dcterms:modified>
</cp:coreProperties>
</file>