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111DC-E07C-45C8-96A5-F8F8B1C268B6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BA38B-2CD4-41DC-9351-92F28F7C3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79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BA38B-2CD4-41DC-9351-92F28F7C324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25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27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07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5978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821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0910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448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881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41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17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93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51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76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80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3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24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63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6941B-3852-4AA9-9104-D8F23B7B400B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06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FD94D-A4F7-0CB6-97F7-31F303499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3767"/>
            <a:ext cx="9144000" cy="1312195"/>
          </a:xfrm>
        </p:spPr>
        <p:txBody>
          <a:bodyPr/>
          <a:lstStyle/>
          <a:p>
            <a:r>
              <a:rPr lang="pt-BR" dirty="0"/>
              <a:t>Tech - </a:t>
            </a:r>
            <a:r>
              <a:rPr lang="pt-BR" dirty="0" err="1"/>
              <a:t>Challenge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FA2C58-1B6A-3AF8-50D9-672ACF3FC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9108" y="3602039"/>
            <a:ext cx="8915399" cy="496719"/>
          </a:xfrm>
        </p:spPr>
        <p:txBody>
          <a:bodyPr/>
          <a:lstStyle/>
          <a:p>
            <a:r>
              <a:rPr lang="pt-BR" dirty="0" err="1"/>
              <a:t>Vinícula</a:t>
            </a:r>
            <a:r>
              <a:rPr lang="pt-BR" dirty="0"/>
              <a:t> - Vitivinicultura</a:t>
            </a:r>
          </a:p>
        </p:txBody>
      </p:sp>
      <p:pic>
        <p:nvPicPr>
          <p:cNvPr id="1026" name="Picture 2" descr="Imagem da apresentação">
            <a:extLst>
              <a:ext uri="{FF2B5EF4-FFF2-40B4-BE49-F238E27FC236}">
                <a16:creationId xmlns:a16="http://schemas.microsoft.com/office/drawing/2014/main" id="{DD6EE141-F0D8-749E-8ACA-011B3F89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295" y="0"/>
            <a:ext cx="7628021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ita à vinícola Cousiño Macul saindo ...">
            <a:extLst>
              <a:ext uri="{FF2B5EF4-FFF2-40B4-BE49-F238E27FC236}">
                <a16:creationId xmlns:a16="http://schemas.microsoft.com/office/drawing/2014/main" id="{9214D33F-7518-6D9C-7CEE-21D86DB06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9829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sita à vinícola Cousiño Macul saindo ...">
            <a:extLst>
              <a:ext uri="{FF2B5EF4-FFF2-40B4-BE49-F238E27FC236}">
                <a16:creationId xmlns:a16="http://schemas.microsoft.com/office/drawing/2014/main" id="{C821B97E-6DB5-7669-4ACC-E582CBB35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316" y="0"/>
            <a:ext cx="2165684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8487395-0FE0-3D07-DE9D-E61A79935A51}"/>
              </a:ext>
            </a:extLst>
          </p:cNvPr>
          <p:cNvSpPr txBox="1"/>
          <p:nvPr/>
        </p:nvSpPr>
        <p:spPr>
          <a:xfrm>
            <a:off x="8714874" y="4395453"/>
            <a:ext cx="22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Turma – 5DTAT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809E222-A59C-70CC-FBFD-DB9B9F079F25}"/>
              </a:ext>
            </a:extLst>
          </p:cNvPr>
          <p:cNvSpPr txBox="1"/>
          <p:nvPr/>
        </p:nvSpPr>
        <p:spPr>
          <a:xfrm>
            <a:off x="8373980" y="4764785"/>
            <a:ext cx="3156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Gabriel de Jesus Brito – rm356509</a:t>
            </a:r>
          </a:p>
        </p:txBody>
      </p:sp>
    </p:spTree>
    <p:extLst>
      <p:ext uri="{BB962C8B-B14F-4D97-AF65-F5344CB8AC3E}">
        <p14:creationId xmlns:p14="http://schemas.microsoft.com/office/powerpoint/2010/main" val="245734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87C3C-056F-99A9-2D57-7780FC66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41427"/>
            <a:ext cx="8911687" cy="679193"/>
          </a:xfrm>
        </p:spPr>
        <p:txBody>
          <a:bodyPr/>
          <a:lstStyle/>
          <a:p>
            <a:pPr algn="ctr"/>
            <a:r>
              <a:rPr lang="pt-BR" dirty="0"/>
              <a:t>Produção Anual 2007 - 2022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3E9F6D8-08D5-44D9-5692-E0FC73F243C0}"/>
              </a:ext>
            </a:extLst>
          </p:cNvPr>
          <p:cNvSpPr txBox="1"/>
          <p:nvPr/>
        </p:nvSpPr>
        <p:spPr>
          <a:xfrm>
            <a:off x="194017" y="1659285"/>
            <a:ext cx="258845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Aumento de Produção últimos 15 anos;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Declínios nos anos de 2016 e 2020, devido a recessão do PIB, sendo a pior da história do Brasil e a pandemia da COVID 19 respectivamente;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Produção voltando ao normal pós pandemia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2" name="Suplemento 11">
                <a:extLst>
                  <a:ext uri="{FF2B5EF4-FFF2-40B4-BE49-F238E27FC236}">
                    <a16:creationId xmlns:a16="http://schemas.microsoft.com/office/drawing/2014/main" id="{2A01BEE8-719B-36BF-6E0E-B757DA094A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3286947"/>
                  </p:ext>
                </p:extLst>
              </p:nvPr>
            </p:nvGraphicFramePr>
            <p:xfrm>
              <a:off x="2883876" y="1035733"/>
              <a:ext cx="9308123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2" name="Suplemento 11">
                <a:extLst>
                  <a:ext uri="{FF2B5EF4-FFF2-40B4-BE49-F238E27FC236}">
                    <a16:creationId xmlns:a16="http://schemas.microsoft.com/office/drawing/2014/main" id="{2A01BEE8-719B-36BF-6E0E-B757DA094A4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83876" y="1035733"/>
                <a:ext cx="9308123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620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69191-7875-B819-7D7C-C62C1F57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3267"/>
            <a:ext cx="8911687" cy="796727"/>
          </a:xfrm>
        </p:spPr>
        <p:txBody>
          <a:bodyPr/>
          <a:lstStyle/>
          <a:p>
            <a:r>
              <a:rPr lang="pt-BR" dirty="0"/>
              <a:t>Importação anual 2007-2022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D4186A9D-94D1-BABE-F38F-79908388C7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4992916"/>
                  </p:ext>
                </p:extLst>
              </p:nvPr>
            </p:nvGraphicFramePr>
            <p:xfrm>
              <a:off x="2912012" y="829994"/>
              <a:ext cx="9279988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D4186A9D-94D1-BABE-F38F-79908388C7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2012" y="829994"/>
                <a:ext cx="9279988" cy="5715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495E3D3B-300D-7138-6D6A-477F9CBF51F2}"/>
              </a:ext>
            </a:extLst>
          </p:cNvPr>
          <p:cNvSpPr txBox="1"/>
          <p:nvPr/>
        </p:nvSpPr>
        <p:spPr>
          <a:xfrm>
            <a:off x="323557" y="1180983"/>
            <a:ext cx="258845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Aumento de aproximadamente 56% no número de importações;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Apesar do grande aumento da primeira para segunda amostra (2007 - 2012), agora ela se mantém estável;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 aumento do número de importação também tem a ver com a expansão da vinícola, tendo em vista que o número de produção se mantém, apesar das importações;</a:t>
            </a:r>
          </a:p>
        </p:txBody>
      </p:sp>
    </p:spTree>
    <p:extLst>
      <p:ext uri="{BB962C8B-B14F-4D97-AF65-F5344CB8AC3E}">
        <p14:creationId xmlns:p14="http://schemas.microsoft.com/office/powerpoint/2010/main" val="334954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74BC9-28DE-388B-EC7F-6E76E4AF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993" y="131741"/>
            <a:ext cx="8911687" cy="782659"/>
          </a:xfrm>
        </p:spPr>
        <p:txBody>
          <a:bodyPr/>
          <a:lstStyle/>
          <a:p>
            <a:r>
              <a:rPr lang="pt-BR" dirty="0"/>
              <a:t>Exportação Anual 2007 - 2022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9339796E-FC93-B050-A790-FD95B3586A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4788560"/>
                  </p:ext>
                </p:extLst>
              </p:nvPr>
            </p:nvGraphicFramePr>
            <p:xfrm>
              <a:off x="2813537" y="914400"/>
              <a:ext cx="9318455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9339796E-FC93-B050-A790-FD95B3586A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3537" y="914400"/>
                <a:ext cx="9318455" cy="5715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02320BC2-77A4-24D5-C56D-42EC42827522}"/>
              </a:ext>
            </a:extLst>
          </p:cNvPr>
          <p:cNvSpPr txBox="1"/>
          <p:nvPr/>
        </p:nvSpPr>
        <p:spPr>
          <a:xfrm>
            <a:off x="225082" y="1289953"/>
            <a:ext cx="258845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Declínio de aproximadamente 78% da exportação total da amostra de 2007 para 2022;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Maior país de exportação é os Países Baixos;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Apesar do declínio no número de exportação, isso não afeta negativamente o comércio que será mostrado a seguir;</a:t>
            </a:r>
          </a:p>
        </p:txBody>
      </p:sp>
    </p:spTree>
    <p:extLst>
      <p:ext uri="{BB962C8B-B14F-4D97-AF65-F5344CB8AC3E}">
        <p14:creationId xmlns:p14="http://schemas.microsoft.com/office/powerpoint/2010/main" val="165054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95B4B-5E14-DAFF-5098-FF4C589B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103605"/>
            <a:ext cx="8911687" cy="843173"/>
          </a:xfrm>
        </p:spPr>
        <p:txBody>
          <a:bodyPr/>
          <a:lstStyle/>
          <a:p>
            <a:r>
              <a:rPr lang="pt-BR" dirty="0"/>
              <a:t>Comercio Anual 2007 - 2022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9E36BEF0-FD34-4278-3266-92A6D99C71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7416063"/>
                  </p:ext>
                </p:extLst>
              </p:nvPr>
            </p:nvGraphicFramePr>
            <p:xfrm>
              <a:off x="2912012" y="1039395"/>
              <a:ext cx="9279987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9E36BEF0-FD34-4278-3266-92A6D99C71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2012" y="1039395"/>
                <a:ext cx="9279987" cy="5715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AED45FBF-A36B-3561-99B5-D6BCD9F19E61}"/>
              </a:ext>
            </a:extLst>
          </p:cNvPr>
          <p:cNvSpPr txBox="1"/>
          <p:nvPr/>
        </p:nvSpPr>
        <p:spPr>
          <a:xfrm>
            <a:off x="323557" y="1511626"/>
            <a:ext cx="258845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Aumento de aproximadamente 76% no número de vendas nos últimos 15 anos;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Apesar da diminuição de exportações, recessões e pandemia, as vendas aumentaram;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 vinícola demonstra claro crescimento, se tornando então uma boa opção de investimento;</a:t>
            </a:r>
          </a:p>
        </p:txBody>
      </p:sp>
    </p:spTree>
    <p:extLst>
      <p:ext uri="{BB962C8B-B14F-4D97-AF65-F5344CB8AC3E}">
        <p14:creationId xmlns:p14="http://schemas.microsoft.com/office/powerpoint/2010/main" val="187534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AA202-DC7F-2416-F16D-E4E784F4E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740456"/>
          </a:xfrm>
        </p:spPr>
        <p:txBody>
          <a:bodyPr/>
          <a:lstStyle/>
          <a:p>
            <a:r>
              <a:rPr lang="pt-BR" dirty="0"/>
              <a:t>Importação x Exportação 2007 - 2022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369A36CD-C9BF-EC87-CF01-DF6BE2392B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0514030"/>
                  </p:ext>
                </p:extLst>
              </p:nvPr>
            </p:nvGraphicFramePr>
            <p:xfrm>
              <a:off x="2869808" y="923191"/>
              <a:ext cx="9322191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369A36CD-C9BF-EC87-CF01-DF6BE2392B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9808" y="923191"/>
                <a:ext cx="9322191" cy="5715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778C28C5-1AEB-F78D-0F30-EB57AB61277B}"/>
              </a:ext>
            </a:extLst>
          </p:cNvPr>
          <p:cNvSpPr txBox="1"/>
          <p:nvPr/>
        </p:nvSpPr>
        <p:spPr>
          <a:xfrm>
            <a:off x="281353" y="1711983"/>
            <a:ext cx="258845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Apesar do declínio no aglomerado de exportação do ano de 2007 para 2022, vemos que ano a ano, a exportação vem aumentando após a recessão de 2016.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Isso mostra como a vinícola mesmo com problemas devido fatores externos mantém os seus números e consegue faturar como visto no dashboard de comercio.</a:t>
            </a:r>
          </a:p>
        </p:txBody>
      </p:sp>
    </p:spTree>
    <p:extLst>
      <p:ext uri="{BB962C8B-B14F-4D97-AF65-F5344CB8AC3E}">
        <p14:creationId xmlns:p14="http://schemas.microsoft.com/office/powerpoint/2010/main" val="251792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DA059-AE88-BE86-0B0B-C27E86378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789" y="0"/>
            <a:ext cx="8911687" cy="754524"/>
          </a:xfrm>
        </p:spPr>
        <p:txBody>
          <a:bodyPr/>
          <a:lstStyle/>
          <a:p>
            <a:r>
              <a:rPr lang="pt-BR" dirty="0"/>
              <a:t>Produção x Comercio 2007 - 2022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B502B08F-8831-CD6C-CB85-4F5B97CEDB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1525968"/>
                  </p:ext>
                </p:extLst>
              </p:nvPr>
            </p:nvGraphicFramePr>
            <p:xfrm>
              <a:off x="2926080" y="1143000"/>
              <a:ext cx="9265919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B502B08F-8831-CD6C-CB85-4F5B97CEDB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6080" y="1143000"/>
                <a:ext cx="9265919" cy="5715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C09A88C0-9A1A-EE67-F804-84FF4A9D8AF3}"/>
              </a:ext>
            </a:extLst>
          </p:cNvPr>
          <p:cNvSpPr txBox="1"/>
          <p:nvPr/>
        </p:nvSpPr>
        <p:spPr>
          <a:xfrm>
            <a:off x="337625" y="2105232"/>
            <a:ext cx="258845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Comparação ano a ano e por amostra da produção e comercio;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Apesar de anos com recessões, ou eventos globais que afetam a produção, as vendas não diminuíram no aglomerado dos anos, reforçando o potencial de crescimento e investimento;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329803520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webextension1.xml><?xml version="1.0" encoding="utf-8"?>
<we:webextension xmlns:we="http://schemas.microsoft.com/office/webextensions/webextension/2010/11" id="{FDF98142-7E67-4BBA-A52B-F2CB0DB7B5A6}">
  <we:reference id="wa200003233" version="2.0.0.3" store="pt-BR" storeType="OMEX"/>
  <we:alternateReferences>
    <we:reference id="WA200003233" version="2.0.0.3" store="WA200003233" storeType="OMEX"/>
  </we:alternateReferences>
  <we:properties>
    <we:property name="artifactViewState" value="&quot;publicSnapshot&quot;"/>
    <we:property name="backgroundColor" value="&quot;#FFFFFF&quot;"/>
    <we:property name="bookmark" value="&quot;H4sIAAAAAAAAA91YS28TMRD+K9VeuAS0r+yDW0iLhKBN1AYuqEKz9mwwcteL15s2VPnvzNoboPQRSFMRoR66nrFnvnnbufa4aGoJyxO4QO+l96biggFX+iDwBl7liK8mk7fHo9O3n05Gx0dEVrURqmq8l9eeAT1H80E0LchOBBE/ng88kHIK825Vgmxw4NWoG1WBFN/QbSaW0S2uBh5e1VJp6ESeGTDYiV3QdlqT7uBFRBqBGbHAM2TGUU+xVtr0a/SHfp7nYRZl2bCE3E8jTmcax7UwN+/vlFpgY1UZEBUB6GhxWtJfmHHwo2ECEDM/6uilkKbfUiyPrmpNdpM3lnXnrzFZMVeaHCk9a5/Gxplz7Y2VbC/s19EN+plqNcNTLC2rMsIsSdJUK94yUN6KHEULcqOjn04O388mlvxZXY41kkoywl8NfqAY8QVUDPktCKP5XOMcTL88egJ8H4BCaomv26oPmv8Q2Kd32ezNdHJwv9/OidKIai77/PyZEDOHsBYLZWZQSOwqoPhCudSFn44pzVG/WtoMOBR6naTh4De8/87vq/N1CdHeL7/WhbpsLO6dp+UThe3cNQyomnW7cPi1kvbLWUTmSlygdLyvLeol6bP8tZ4Xa5m0VzRTUVVdHriWdN+RG1jsObJRQt2sj94SRZu0UqazVHC0tlKI2g5q1UrZ2UMGBZFf5H5QIOPUm7IyTjPY2GTuLe+/8/vhaDY6+93po5OtSqSRgqG+UR7eBdKA6D44GLD4a6dHoOMrbtlozbv23gky2cm2niKxzw7pBFeX1TMCtep9dmc6r3371wn9gBdIG5E5i7MwwSwJGOeln2NY5ns9B/7jYG12hotZFMdF6OcZS4GXvMgDjvsQs8cOov8vcLd6fMfHKAwYJHHJ8yGHsizK3DbFB31j8MoU6urmhLa5QHe8PEzz4bCMh3EYYpGWG6WJC7rD3pYVQ57kCcMiTiCgRhCXwLZv18cITatxJ8k/Hk0OQt9PD57TvyDY7nq4e0BB6AClewMos4DCcJv6Y7JtKM7IXfKPP4M2214Jnzb4fQ0HYRDnWARpWORRwpOYPyJd9/HxsKOr0H14trwNSXpEPio59vC90E/H5Q6b/89blm2udw011ZqmBoZTqPCO4WbfAxz5hgFnf4nwrBKKk+gecn94oIf3HXWWRFcsEQAA&quot;"/>
    <we:property name="creatorSessionId" value="&quot;d1bbf2fb-fcf8-4f1b-b930-5efede39b106&quot;"/>
    <we:property name="creatorTenantId" value="&quot;1f61f8f5-38d7-4c6a-bffb-a0a6a4afe9a1&quot;"/>
    <we:property name="creatorUserId" value="&quot;100320017BCE6F30&quot;"/>
    <we:property name="datasetId" value="&quot;be47a2b8-349a-4ff6-a474-04b0148e5cff&quot;"/>
    <we:property name="embedUrl" value="&quot;/reportEmbed?reportId=55d1ab89-5857-427d-8560-65f848ecdf6a&amp;config=eyJjbHVzdGVyVXJsIjoiaHR0cHM6Ly9XQUJJLUJSQVpJTC1TT1VUSC1CLVBSSU1BUlktcmVkaXJlY3QuYW5hbHlzaXMud2luZG93cy5uZXQiLCJlbWJlZEZlYXR1cmVzIjp7InVzYWdlTWV0cmljc1ZOZXh0Ijp0cnVlfX0%3D&amp;disableSensitivityBanner=true&quot;"/>
    <we:property name="initialStateBookmark" value="&quot;H4sIAAAAAAAAA91YS28TMRD+K9VeuAS0r+yDW0iLhKBN1AYuqEKz9mwwcteL15s2VPnvzNoboPQRSFMRoR66nrFnvnnbufa4aGoJyxO4QO+l96biggFX+iDwBl7liK8mk7fHo9O3n05Gx0dEVrURqmq8l9eeAT1H80E0LchOBBE/ng88kHIK825Vgmxw4NWoG1WBFN/QbSaW0S2uBh5e1VJp6ESeGTDYiV3QdlqT7uBFRBqBGbHAM2TGUU+xVtr0a/SHfp7nYRZl2bCE3E8jTmcax7UwN+/vlFpgY1UZEBUB6GhxWtJfmHHwo2ECEDM/6uilkKbfUiyPrmpNdpM3lnXnrzFZMVeaHCk9a5/Gxplz7Y2VbC/s19EN+plqNcNTLC2rMsIsSdJUK94yUN6KHEULcqOjn04O388mlvxZXY41kkoywl8NfqAY8QVUDPktCKP5XOMcTL88egJ8H4BCaomv26oPmv8Q2Kd32ezNdHJwv9/OidKIai77/PyZEDOHsBYLZWZQSOwqoPhCudSFn44pzVG/WtoMOBR6naTh4De8/87vq/N1CdHeL7/WhbpsLO6dp+UThe3cNQyomnW7cPi1kvbLWUTmSlygdLyvLeol6bP8tZ4Xa5m0VzRTUVVdHriWdN+RG1jsObJRQt2sj94SRZu0UqazVHC0tlKI2g5q1UrZ2UMGBZFf5H5QIOPUm7IyTjPY2GTuLe+/8/vhaDY6+93po5OtSqSRgqG+UR7eBdKA6D44GLD4a6dHoOMrbtlozbv23gky2cm2niKxzw7pBFeX1TMCtep9dmc6r3371wn9gBdIG5E5i7MwwSwJGOeln2NY5ns9B/7jYG12hotZFMdF6OcZS4GXvMgDjvsQs8cOov8vcLd6fMfHKAwYJHHJ8yGHsizK3DbFB31j8MoU6urmhLa5QHe8PEzz4bCMh3EYYpGWG6WJC7rD3pYVQ57kCcMiTiCgRhCXwLZv18cITatxJ8k/Hk0OQt9PD57TvyDY7nq4e0BB6AClewMos4DCcJv6Y7JtKM7IXfKPP4M2214Jnzb4fQ0HYRDnWARpWORRwpOYPyJd9/HxsKOr0H14trwNSXpEPio59vC90E/H5Q6b/89blm2udw011ZqmBoZTqPCO4WbfAxz5hgFnf4nwrBKKk+gecn94oIf3HXWWRFcsEQAA&quot;"/>
    <we:property name="isFiltersActionButtonVisible" value="false"/>
    <we:property name="isVisualContainerHeaderHidden" value="false"/>
    <we:property name="pageDisplayName" value="&quot;PRODUÇÃO&quot;"/>
    <we:property name="pptInsertionSessionID" value="&quot;FFAC0C0D-788C-4D67-AAF7-1E5DB4AB82F0&quot;"/>
    <we:property name="reportEmbeddedTime" value="&quot;2024-05-15T19:24:08.872Z&quot;"/>
    <we:property name="reportName" value="&quot;FIAP_TECH_CHALLENGE_FINAL&quot;"/>
    <we:property name="reportState" value="&quot;CONNECTED&quot;"/>
    <we:property name="reportUrl" value="&quot;/links/xtlTVp-K4B?ctid=1f61f8f5-38d7-4c6a-bffb-a0a6a4afe9a1&amp;pbi_source=linkShare&quot;"/>
    <we:property name="snapshotLastRefreshTime" value="&quot;15/05/24, 12:29&quot;"/>
    <we:property name="snapshot" value="&quot;data:image/png;base64,iVBORw0KGgoAAAANSUhEUgAAApcAAAF8CAYAAACaB5BNAAAAAXNSR0IArs4c6QAAIABJREFUeF7svQlcVWX++P9WBBQV0EQFxRUXKDVMG6AxyY2kBDORNNMUzRQnNX+NWjMp0+QyTS59EzNF08gNwzUVt1BHodFkxAIXEBcEDTdQkUX0/z/3XuSCoFeEy10+5/Xqldz7nPN8Pu/Pc8593+cst9r9+/fvI4sQEAJCQAgIASEgBISAEKgAAtVELiuAomxCCAgBISAEhIAQEAJCQEVA5FIGghAQAkJACAgBISAEhECFERC5rDCUsiEhIASEgBAQAkJACAgBkUsZA0JACAgBISAEhIAQEAIVRkDkssJQyoaEgBAQAkJACAgBISAERC5lDAgBISAEDJXAkVm0HRymim7k6iSmdoG4OS4EEsGpKe6GGrXEJQSEgJkTELk08wEg6QsBIWCoBDKIGOXJJ/sejq/77BiWvOlgqIFLXEJACJg5AZFLMx8Akr4QEAIGSuBSBKO7TaO1asZSSzS7z+Lg0gBELQ20bhKWEBACFfMoooCAAC6cP19pOCM3bMDJyanSti8bFgJCQAgIASEgBISAEKgYAhUyc6nIZcqZMxUTUSlb2bxli8hlpdGVDQuBiieQ8eMoXpoaXcaGvfn8wFICGhe9/aTti21YM8NX8uxxWaeOH90XMKqM6xm1rn8stc3j3lcFXfap7sJrKotDK9k+iLWnp/G4qy1Lz/Fh7hVfedmiEBACQqCCHqJeUi6rVatGkyZNsLCweCxj5dcn09LSuHv3bpltRS4fi1EaCAGDIvBYgQO05e9J26uTLVvUimA8qcgWrfmQnD5OHh/z/uNyLFUutbepCa10CdW8WYZoFxscclrdoPYVCUYImCKBSpm5tLS0ZEZICHZ2do9lpshlSEgIVzIyRC4fS0saCAHjIKAtUmVLZJH46da++Kyd6q7ppRoeJYSp2HsUX6+svkqT1WIi9xRyWTyeoju/H1TzyCxmM011N7j2UnI91XtlymEcs9sEsKwQSbGbfoq/V+bsrHEML4lSCAgBAydQKXKp5NytWzcGBQZSvVq1RyI4Fh/Pt4sXP7KNzFwa+CiS8IRACQJlC1xxySmUtzLbF5uJ05qFLDajV/qpYm0xK0twSzt1Xqa0llcuy8rhsaNGi9WoCNYSoJHp0k9vF4u71FP72uzlFPlj8UsDISAEyk2g0uRSiegvH3zAsGHDUE6Tl7acOnWKd4YOpaCgQOSy3CWUFYWA4RGoHLksksiyxLEYiTIEtOzYNGvrIrSlyVsZ8qlTrKWVsOQzLil65uXDUqybOD5eQA1vLElEQkAIGB+BSpVLRSrfHTGC4ODgh8ikpqYy9O23uXXr1mOpyczlYxFJAyFgUASe9DR36e2LX1NZJFTFXy/zGsQyJPGxclniWs4H2y/XzKWOsZZSvSIR1Ei1dj4lT40Xy7Xsm36KXfcp114a1D4jwQgBUyJQqXKpgKpRowZBQUGMGj36wQzm6dOnGfPee2RlZenEUuRSJ0zSSAgYDIHH3byiBKothY9rX3ymTrdZOii9nX7lUtdYS5ROWxYfzJJqi2qJ09ra4vsoadS1ncGMJAlECAgBYyRQ6XKpQKlevTqfTp/O66+/TkpKCu8OH87t27dVd5P39fWlv78/ly9fJiwsjDOlPNJI5NIYh5bEbM4EHimLpZxSfrL2pV+3+RDvMmbzqk4uS7mRp4xBoh1jWRJeTLh1uAZV6aoY57IeuWTOA1dyFwJCoEII6EUulUife+45vluxgqgdO/jkk09UwQ95+206duiA10svERsbS0MHB9577z3y8vKKJSdyWSG1lo0IAb0ReLzAFQ+ltPZlXx9Y1unyEumVMUv32NjKuuay1NlErT61+ivrFL5uP9uoyyOWlH61Tn/reNNQua//1NvIkY6EgBAwBQJVKpcLQ0Np06YNY8eO5S/jx/PSn//M4MGDSTp9WuTSFEaX5GC2BB4rcCXIlN7+ETOUOszUVcjd4sVm97TiKeXUsy6zjcWEsKzRocuzKjXras9qPv5mnXKeojfbUSyJCwEhUF4CVSqX//7yS9UsZVZmJsd/+41JkyYRMHAg169fF7ksb0VlPSFgAAQqRi6BMiWyxOzeo55zWeI93Z9z+fCNMWUK3CNvqCk5E1n6g93Dmi9VPefycbOLZZ7aLiGlZV+nWvwB9gYwXCQEISAETIxAlcplx44d+euUKbRr147MzEyWLlnCmjVrHkIsp8VNbNRJOiZPoMLkkuKyVfzh37qcPn5YEB9385C6OGXdcV3iYeSlVLL0u9d1XU+H2cVHiawus55yraXJ73+SoBCoagJ6lctly5ezefNm/vnZZw/yVm7qadasGenp6eTk5JTKQ+SyqoeJ9C8EnoxARcpl8bu+S5l1K0OoynpE0ePk8pE/r6jB8GS/nKPFrpSfc1S/q5nNTC16lmXZv8Tz+GtOS89Rt98lf7JKS2shIASEwMME9CaXbdq2pWXLluzft69MiSyrQCKXMnSFgBAwJQJq+WvN2tPTcDelxCQXISAEhACgN7l8Gtoil09DT9YVAkLA0Ag86cyuocUv8QgBISAEHkWg0uXy5e7d+SU2FicnJ9VD0+/evcudO3ewtbXl5s2bWFtbY2lpqbqJ5969e6XGKnIpg1gICAGTI1B4Ol9+KcfkSisJCQFzJ1Dpchk8fjzfr1ypesxQp44dqV27NmdSUsi+fZtGjRur7hTv7u3NuLFjVdJZ2iJyae7DVPIXAqZEQIebdkwpXclFCAgBsyNQ6XKpPDBd+QnIPXv3Ym9nh03t2tSwsKB9+/aqxw+1bduW3Nxc/v3FF2XCF7k0u3EpCQsBISAEhIAQEAJGSqDS5VLhopz2HhgQQFxcHA0bNuTC+fOkpaWppFKXReRSF0rSRggIASEgBISAEBACVU9AL3JZr149/vKXv6geN6Q80zL14kUsqleHatU4duwYu3fteiQJkcuqHygSgRAQAkJACAgBISAEdCGgF7msU6cOnTt3Vv3UY526dVU39Wzfto0333yT8+fPs3btWpFLXaolbYSAEBACQkAICAEhYOAE9CKX1apVo3r16ij/Vxbl3/n5+arT5cr/79+/L3Jp4ANFwhMCQkAICAEhIASEgC4EKkwuz587p0t/5WqzYeNG1aOMZBECQkAICAEhIASEgBAwbAIVIpeGnaJEJwSEgBAQAkJACAgBIaAvAiKX+iIt/QgBISAEhIAQEAJCwAwIiFyaQZElRSEgBISAEBACQkAI6IuAyKW+SEs/QkAICAEhIASEgBAwAwLlksvs7GxmzpxpBnjMI8V//vOfxRJVnke6cOFC80hesjR6AiXHr5LQkSNH2Lhxo9HnJgkIgYoi0LVrV/z9/Stqc7IdIfBIAuWWS3evntTr8qZq4ylXcgSzkRCoYVEN53rWD6Lt0fDaQ18UFLnsGziKmm1fkfoaSV3NLcyWDWqqUr4e+wMnf4t7KH1FLid+vpi7z7RDedLZ2atyjDK3MWLu+drXqkG92jVUGGrlXWXimx4il+Y+KPSY/1PJ5YXGr+oxVOmqogl0aFKbno3KlstTNi9WdJeyPSFQoQScUzc+Ui6P3mlaof3JxoSAMRL4U8MckUtjLJwRxyxyacTFe9rQRS6flqCsX9UERC6rugLSvzEQELk0hiqZVozmLZd9hpDyYRvsft9L/ckH1JX9MJjsPg04e2AVbp+fVr00Yc4UZtVPxGb0ZnDqyvJPexDYQn1aLifrEitC1zIp+obRjQyRy0eUTDMOVC0K7nL28F58Z8Tw1yXTeddZs15BDicO7WXA54c5+4hxEVpsnbtkXkhkxtxIFp8C5b03ru3EcUpM0fjzusm2ZEd8O6nH2IPlQhw209NNZvxVxA4jcqnjGC5sdiuFaYfqMsvrJtMGrqSd9ti8c4OoH1bwxvobOh7nPNm2vg/edTQbz7rE4rmLmeSlPoYWLqrxPn0di9PAZ9Qw5r3Wkha1lP0qh7NHDzH47wc4NmAY6e+1xE6zUs6tG8Tu3Mu4b49zVvVeXTa8upBxqvfV/TY+FAd93GlfDEEO0d/OYUH9MvqpiEFnhNsQuTTCohl5yGYtl1O+/IQpjXKg9g0WvBFGSKFc9lQOjDdY+9kCRsRqy2Uiy5cNwZ9EQhbsZEGGM7P+6suEVjdY8P5ipqUZ12gQuXzMB7PmA3iT9yC2TXXm5Bdfkv5WkQx2em8MPw+owZpXd1LrEePCLqRonRadPJk1oQf+tVIYN3gVL5Yhl8oH/4KSX2xoY1LjryL2FpFLHSgqX5Q0Y1kZU6ov0Fpyqf5yk0jgp8NZ7prBiMGHeVWn41yh5IXQeW5jZn0VxASLw9gktynqr20fYuZ4Yh0dwoCLw4gZ5ciJTTuZuCgO/AexOsiVWkc30zK+g5ZANubdsa8xy78xZyMX4nnFrwy5VPpVEvLj6A5XLn07B99IaDHwEf3MePj6XB0IGn0TkUujL6HRJWDGctmDnze4c2PRIazf60O9PQvwXHTjwYF3U6ozPrWPM3j0ZtoXzlyuqUPKRw7EfryAwUcLa61spxt20SF0Vh25jWcRudRNLhcUzpQcCCH2uSJR9PloAhu8bhHy9R3ef8S40F5H1WPnQSTMfFhWVe+VEIFis+Y9h5jU+KuIPUXkUgeKOsllDBTOEH5xnb46Hee05VIzdj1uMim2LvMKZdZjAAl/d+XyD58T+9J0xuQfoP7EvQ+C9v5kAts6XWfSGphRbHYSps//hCmWh7HZ0/iJ5HLWwkf0M2gli3VAZmpNRC5NraKGn4/ZymWLsWNIePmmavaIzyYTWj8Rt+BtnC08EH+QSv+FnthFr2KF0yD1afHt9qQPgdmaWaXC8iqnNj0SC79FG37RCyMUudRNLqOHBLFjWB12fLyAO2O1TotnpbI49Ecm1fd75LiIdS1x6ltrpuVs39JPi5c6c6l8+JvQ+KuIPUXkUgeKOsllClO+HM70eqfx3VqH1TqNMy25XNOB5f8cgP/1vdS/2LHotHhBDr9s3caIRcdVl5R4n1qA2xdalxAVjulVMLWEXD74YqUcd0s9LV76zKVyPC6znxLHbh3omUQTkUuTKKNRJWGmcmlP6JIJRdfOqUp2g7UfL2CEd9Epo03vjeHo67Av0R4fRS632pM+th7Rpcxc1twegue3RlV7RC4fI5eF143l5XBseySei04/uEbSc7sjkR+6krt1IZ6X/R45LuK6lhBI1bW+DqpxpMiq9jWXqpmcFinq63tLnhb3H2ZS468i9haRSx0oPkYuC68hVl0/rlwz2UjXcVb8msvMy6eZPW0VC97SHEM/iOP5ED/88w7TOXgnf/1mOm/llDJz+VwGIyJqML+YQNozb+EEhufspf7BliXkUjlb1JU736tPg5c8LR76qH4Gr2KtDshMrYnIpalV1PDzMU+57DyAhJltOKu5Rgc6sGH1ANr9thK3O75a1yfZM2thMBNa1wDlZorRiaxeMQSfAs01l3daMm9cH8Y0v8Kc4DBC5JpLwx/xukZY8gNZs572DTg+n0xgQ5dbzAneT/tZZY+LRlrXXHbq48usYe64X47Bc/Je/JVLLlpfYc5nPxJypwPb/tkDjwtFN5gVOy1OG5Maf7qW4lHtRC51oKjTzKXmhjLV5nQdZyVOixeGot2fxyASZrTh8qqFjOBNjg5pwDHVNZcp1BvYh9BhrvDLKtwSPYsE0qklE972Zap3DXYo172f9+PoMndqRm9m8OwU2n/0Not61mCTMhmgujypxDWXw4LK7kdzk6YO1EyqicilSZXTKJIxS7lUzQ65X1fdLVl4mWTgjMksb5fOuMP1CNW++L2zH0dnuNP+siKXm6FtNzZ84oVPI83d4ldSWbH0R7lb3CiG+xMEqYNcFt616p68E8+wGswrY1wUu1s8L4cTx+KY9vedRCnhOHmyYVYPfBqpH3b8YPZH80WluFxiUuPvCapRZlORSx0oPrFc6jrOdJDLwtn31ulM+2AzlwYEMr9PY+ys1HeLn/jlECP+8fDd4plXLrFjzVpGbFWfQvcZO4bvXm+MnQWgdSZBnX1xuQR7AseX0Y8OuEyxicilKVbVsHMyS7k07JLoLzo5La4/1tJT5RAQuawcrrJV0yIgcmla9TSGbEQujaFKlRSjyGUlgZXN6o2AyKXeUEtHRkxA5NKIi2ekoYtcGmnhKiJskcuKoCjbqEoCIpdVSV/6NhYCIpfGUinTiVPk0nRq+cSZiFw+MTJZwcAIiFwaWEEkHIMkIHJpkGUx6aCeSi4vNfVVwblbcI/7902ak8kkV716NSyqV1Pl075RLXo2usbMmTOL5Zeenk7fwFGk2HqoXs+/e89k8pdEjJ9AtWpQw6I63IfG5yI5+dvDv7py5MgRJn6+mOP5zWQMG3/JJYNyEFCO88rxXlk6189m4pse+Pv7l2NLsooQeHIC5ZbLF198kd9+++3Je5Q1DIbAmjVriI+PL1UuBw4cyMGDBw0mVglECJQkkJOTQ+fOnUlISHgIjiKX//rXv1i3bp2AEwJmT2DSpEl4e3uLXJr9SNAfAJFL/bE2uJ5ELg2uJBLQExAQuXwCWNLUrAmIXJp1+ask+QqXy/tyfrxKCqlLp9WU84laS3nkUuqrC2lpUxkESo7f8siljN/KqIxs09AIlNxXRC4NrUKmH0+Fy2VmZiZyADe8gVOrVi2sra2fWi5v3ND6XWDDS1MiMlECFhYW1K1bt1h25ZVL5RglixAwVQLKfqLsL9qLyKWpVttw86oUuVQGd/Xq1Q03azOLLDs7W3WwqSi5tLOzo+Q3YzNDKunqkcDdu3e5c+dOhcqlvb29HjOQroSAfghkZWVRu3ZtkUv94JZeHkFA5NIMhofIpRkU2YRTFLk04eJKahVKQOSyQnHKxp6CgMjlU8AzllVFLo2lUhJnaQRELmVcCAHdCIhc6sZJWlU+AZHLymdc5T2IXFZ5CSSApyAgcvkU8GRVsyIgcmlW5TboZA1CLvPz87G0tDRoUIYaXGZmNnZ2Ng+Fl52ZiaWdHQrVqpZLqa+hjh4DiOtmJpk2dtgVv/8ACrLJzLbBri4YglzKGDaAsWLOIWjtDyUxaH8GiFya8yAxrNwrVS6zL/6P77dvIvlyE1q7e/GWrxt2peT/667dOPbuhZNhsTGKaLITt7HDwpsBbYsEM/vUNnYUeDPAVf1aZcnl7fOHCd+5TeprFCPFQIMsyGDP1tO4vu6FU6FglnitMuXyZvJ+Vv38s4xhAx0eElYRgbTYTSS29Kdno7JfE7mUEWMoBCpVLlVJXtnN13GdGN/bgYzE3ez9LQ/HP3vzsqMNGfHbiDpvD3nZ9BjQC/v0Q+z4TwaWz3nTz9WSc7GHOHDFnh6vdxHxfMSI0RbMkmJZmXL5pPW1LFZ/pL6GchSo6ji0ZZKHZbMy5bLYGO5hRfy+aOJzHOjm7UVzGx46RhUbww3z1e2rP0ugt4vqLIEsQqAyCWgLZmmyKXJZmfRl209CQH9y+dxhlp/zZoSHDfFrV5P/kh3xqcrfsD/yEC6+9uyNcmCof3MyD6xmf1Mn0hLbMMZX5jN1KagimFuS87Fs3fvBjGXhepU1c1nsg/lx9fXMI0q7/r2dOBIr9dWltmbRRiWYh7iCA920ZzHRw2lxzRfgfvm7Oec9mJetk1i+Po8RL5/VHLM0x6iSY7gTxNwZzHh3s6iQJGkgBBSpPHAZGngUn8VUwhO5NJAiSRjoTy4dd7O81mBGtIa0XatJtLfhiqM/gU1BdVrcHaJOejHiJRv4bbWq7QDrQ0Ruy8BjmD+uNaVajyOQXwCWJa9dq8TT4sXk8nH1dcwgSrv+HoPpkin1fVxNzer9Asjn4TGsr5lLz2u7sQkcjCsZbFl7mpefzWCHvdYxqpQx3PHcNiJ/taffcC85u2JWg7Vqky3rWC9yWbV1kd6LCOhPLrtlsHx5Aq097Ek+70SgD2xZfRbHtvkc+F9tRgR3In7RJvI93Mg+lU+3Vx1IjM8nOykBh8GD8RC5LPe41cvM5ePqG+RElHb9e0DM/6S+5S6qGa2oL7kc03Q3Xyc2x9P+HOca+hPocpa12seokmP4hWz2pOaRmZhNtxG9aG5GNZFUDZOAyKVh1sUco6p8uTRHqgaWc6XKpYHlKuGYHoFKl0vTQyYZmSkBkUszLbwBpi1yaYBFqeiQRC4rmqhsT58ERC71SVv6MmYCIpfGXD3Tir3S5NK0MBl3Njk5ORX62+K2trbGDUSiNyoC9+7dq/DfFpcxbFRDQILVkcCtW7fkt8V1ZCXNKpdApchl5YYsWy8PgZo1a2JtbV1s1TVr1hAfH8/MmTOLvZ6ens7AgQM5ePDgQ11lZmaWp3tZRwg8FYHq1atTt27dYttQvjR17tyZhISEh7Z95MgR/vWvf7Fu3bpi792/f191R60sQsBUCdSpU0c1maC9TJo0CW9vb/z9/U01bcnLwAhUuFwaWH4SziMIlEcuBagQMBQC5ZFLQ4ld4hAC+iQgcqlP2tKXQkDk0ozHgcilGRffBFIXuTSBIkoKeiEgcqkXzNKJFgGRSzMeDiKXZlx8E0hd5NIEiigp6IWAyKVeMEsnIpcyBhQCIpcyDoyZgMilMVdPYtcnAZFLfdKWvuS0uJmPAZFLMx8ARp6+yKWRF1DC1xsBkUu9oZaONATktLgZDwWRSzMuvgmkLnJpAkWUFPRCQORSL5ilEzktLmNATovLGDB2AiKXxl5BiV9fBEQu9UVa+ikkIDOXZjwWZObSjItvAqmLXJpAESUFvRAQudQLZulEZi5lDMjMpYwBYycgcmnsFZT49UVA5FJfpKUfmbmUMSB3i8sYMGoCIpdGXT4JXo8ERC71CFu6UhGQ0+JmPBDktLgZF98EUhe5NIEiSgp6ISByqRfM0omcFpcxIKfFZQwYOwGRS2OvoMSvLwIil/oiLf089Wnx559/XiiaAIGBAwcyc+bMYpmkp6fTvXt3E8hOUjB1AjVq1CAhIeGhNI8cOcKQIUNMPX3JTwjoTOCLL77A399f5/bSUAg8DYFynRa/e/fu0/Qp6xoYAeUDWnuR+hpYgSScRxIoOX6VxjKGZdAIgYcJlLavCCchUBkEyiWXlRGIbFMICAEhIASEgBAQAkLA+AmIXBp/DSUDISAEhIAQEAJCQAgYDIFyy6VyXd6ZM2cMJhEJRAgIASFQGQSsra3p0qWLzpveunWrzm2loRAQAkLAEAm4uLjQvn37codWbrn8k4cn7bvITR/lJi8rCgEhYBQEbl1NZ/JfxuDl5aVTvOHh4SyNOq5qe/tudbLyLHRaTxoJASEgBKqKgK1VAbVr3FN1f+fKBVbM+7Sq5NKL4/Y+VcVB+hUCQkAI6IXAW673ePv1l+nZs6dO/SlyGbY3iV/SqunUXhoJASEgBAyJQIdqJ0UuDakgEosQEAKmR0Dk0vRqqreMnFriXSeF6FN661E6EgJPTUDk8qkRygbMh0BjvDvlEH3shvmkLJlWCAGRywrBaF4bGRVEQpeaYFeDkxELeCPSvNKXbI2bgMilcddPotcHgZ6DiHm7HnZWdbh8OJJXFqToo1fpw4QIiFwaUTGHDOLoyw7Kk065lHiUaQsOc+zBa5CZ/F8mfnGYY4DPkEFMfdkBO4u7nDt8iEnfHucs3Vj9TUfaKSnn3SR2z07GbboEyutf1mPj5M2s/f+vSZvyaTDPJy1k8Cro5O/HrJ7OtLCDzMSjeM6OUQGbMHUMw60S6PyPAxqA9owZ78e7nepiXZDDse0/MUK1bfUSOCGIKa41i2CnxdN5aQ7zJnSme/0akJXO4sWRLO5SmKOm6e0LzJm8mcvvDWNuuxuqfysxouTtkq7Vf+Gm2zDrsx74N6vJ5d8OMeKLw5xFea0P/s3g5IGdvLH0NC1eH8DyAGcaXbnAgi8jWexdvN+T+9X5l73YM+ajNxnzXB04n8i0v+8kqqx+/J1pVJDBpu9WMS22tPiMaAyaQKgilyZQRNNNoQOhX76MR23lroYMNm3ZSUh0h6ID923NgVI5XeTU9eED6KniB9vMtES+WbqXtWnq1/tnhKkPbD39+NkXvlEOqE4dmD7qRfxb16Hmnets+nYl046Cd8mDrgLdoxurAzrSzhZyL51m/qKdqm3LIgRKEhC5NKIx8WEw2c9lMOKHK7w/ths1d4bgWefh1wbnBHF0YB2iftjLxhxn3n/bHbuDq+i8oANHd7Tk5Bd72digDVMCXOGA5vX19qwYuJIFQOiS6XgkhtD57DDS33Ugbvt+VpzKoUWdGszZFAf04Of1nnSyuMKK4MVMSgOfTyawodMtFv/wX2JrujL97Zac/W4OvppZzRadXPlTgw5M/8iRY0r/t2vRf2xfvK8fZsaWC9i/1IMpz10n5G8xXHJuyftj3WHHNr45eYtfDsCsFUPwsc1h36IveWMnoLBwvYDN6M0lCujJrPdusTjakdVzOnDp6y9Z0HUCq50SGRxpT+j4uqwYeIpX13fm0tebOTtgEP5p63CLrEGgc02wasOU9xyJ/Wwh444+amx0YPp7Ndm4NYep/xpAi/0hTKtfsp8wzg7rg33sf7nxVhDLGx3HJvjmQ/G9sceIxqAJhCpyaQJFNN0UPNm2/mVq7djGmgY9mNcpgxGDbzFFc+A+4evLlJpx2ASnsHrFkIcPoINWwpwpTLWOY+KW63j0eZnhLTMI0bw+/PIcOs8FBgwjfQjMHniAdt8M4Q0SmR9xmrN16mB/IYbFR1uqtl/soOvUg58XetIobj8hB3Pw6NeD4TUTGfD+ZqJNtyCSWTkJiFyWE1xVrPZAqPYzb+EEfM4uwK3gbbVkTU9h9b/8aBH9OdHu0/FPW4nb5+ozGS0+mkBC6xRs3oejO5yJfXUh45TXPwwmQSVocLQUudzU7BMCM1Y92E5hyi3GjuHocykspis+yQvpPNeZDav9sN/+Oa+sVLeaoBzfCvbi+PFhLVJ+Rf33HELK+Fp890YYIaoW6mMq38/Bd5O8bUSCAAAgAElEQVTm36s0ctpnCCkj4JuTjkysdQjHKTGPkEtNd059iFnoyonPFnDnPY0sL9Bs93/puHeEGYNWslhh2vYCNu+rJVWR5O/qH8VxcuGM7OMK3YbV4YNovO1zEl8u0Y8qF/X6Pp9OZrXdf6lfuF2t+EY8UmIf17+8/6QERC6flJi01yMBrYPfrSGkvFeD+QNvMFx14P6BfZ8GsajBcepvalDmATTKawpT2a8+UBYeWFfNIepPU3hILmfmMObvdVn74ECsSbW0g+57Y8h+6Tq+w9epZdJpAAnLHInWfKDoEZJ0ZQQERC6NoEiFISoi1NOenALIvZ7C7GmrWPCW5jUg8+heXvl7DH8tnHlUvqAqywMpLS6XDAviWrcM6pchl7GuGlkq3I5qY/aELpmAx6lI5uR5sahTBgNGpvNXRQwLZbBQLh8c3woT0JLLB1+c1bOl2sdA38jicqkSVQ4z8ZfGzH6nFt+8EcacMmculTM3ffh5gjt2hyPpPPc0oUum0CJqDr7rNds9no5781t4jozkbLHtdOPnDZ259NkCBmsJn3KZQKCTclnAfl5ZoH4Ml2px6srqf/bA49J+XvlY4V6iHxUPe8Z8MpwZz11n9uSVLFDOIJWIz4hGoEmEKnJpEmU01SSUg1QfvK3uksNdTm6PxHORK0d3uNMiTzlVfpqQyatY4FE48/jwAVSRyCK5VGYgB2G3qQy5XAVTVTOYhdtRc9XtoKt1QDfVckhe5SYgclludPpfsTShKnxteg4x37hyduYCNvaZzKIWKQweGUkU9kyfH8y7N7fR8u/OWjOXbQhdMoi+F7fRcobyektOfqxIlXIsGkaLgyHMb6y9HU26nQeQMKMNpN0ihxo4OkP03xdw9t1PePfOXjynxKiucVSOZy1iF+K5SPsmQ+1jUR9iNrtzfeVifNffAI9BJHxcj6j3ldPs2nKpCN/LtLh8g+tAvUb2nN3wOa80KOO0uGpGsAPXI37Ad5X6ms/p8wtnYFvy8wZXEj/LwFvzZX3fJxNYXfuQeoZ1SBDXfG4yoPCLuSblTh4daF8bcq5cYNODmybdWR3uS7tjmxnwhXI9ayn9vLGQ/346mbnOKYydHqm+NKmU+PQ/kMy7R5FL866/gWdf4rSNKtrCA+cPZC4MVl/H83nLMg+gZycUyWWLgcOIGVaL795fzNnxU5hlc5j6E/eimlnoe4exg68wUftArOqvjIPuxUGkTHAkeuYCRsRCi2FBHO17hw8Hr+I7A6cq4emfgMil/pmXu8dHyeXozfh8NIHVrhcY/LcLvBvSA59GNdRdXU8hRJnlTFOOUe60uHNXfVPQqTgmTVFuRLFnwswgZnWqqZoV5fppQoavY4EyMxfSB59GgPJ6WhwD0toQ6XBcfXzSCJVKXH9y4OcJXemk3LNjAbln43j3g21EFUu2+Bddn1FBfOPXGDtl2xaFX9JPF5/FrBPEtZ5Fwuf9yQS2OZ3GLbklCcosrvJlPiuFacNXsVj1jTuY7D6a17nFvu8W8IbFEFLeceROTg1qpSizjJf4q3KZUa1bUPsuG/69kHGxMGbmFGZQ8lR+GdXyH0b62JZYq1jCyT2f45lWsp+7hK7zxbvmXTXXC3HUT275cHyaU+flHhey4hMRELl8IlzSWL8EHiWXCxnnMYCEKc78MmcBa54r/QCqzDrOeq6G+uCYf4NNK39gxFblG7wfRz92p0XBXdUB99jWdbzybQrFD8Q57Dt+g+5NSznoBh/C55O3mfEne6yVA5pygP1hBW8oswOyCIESBEQuZUg8jsCYGROYWjeREZN3ynXbj4Ml7xs8AZFLgy+RBKh/Ar7ErGvJiTULGSHPltM/fhPsUeTSBItawSlNnxGMf63TfDhF5LKC0crmqoCAyGUVQJcuDZxAj55E9m3GhZ+XM2Gbgccq4RkFAZFLoyiTBCkEhEAFERC5rCCQshkhIASEQFkERC5lbAgBIWBOBEQuzanakqsQEAJVQqA8cvnDvtP4+PiQmpFFSvq1KolbOhUCQkAI6EqglVN9mjSwVTVfHfY1K+Z9Svv27XVd/aF21e7fv3+/PGt7eL5E39f7qVa9W1BAdm5+eTYj6wgBISAEDJKArY36p/iuXruBv29vevbsqVOc4eHhnDp1in/84x86tZdGQkAICAFDIuDr68vcuXOrRi49PT2J2rHDkHhILEJACAiBCifwxb//jbe3t8hlhZOVDQoBIWCIBKpULj08PIiNjTVELhKTEBACQqDCCHz66ad0795d5LLCiMqGhIAQMGQCBiOXN27lMG6++ndHZRECpkYg724BVjUsTC0ts8tn1d8G6ZRzfn4+FhYWVK9eXdVe5FInbNJICAgBEyFgUHLpNHCOiWCVNIRAcQL2dWqifIGSxXgJuLdx5OD/vffIBJTLzy9cuEBiwu906foizzzzTIXJpXJh+/lMqF4NnNXXzBvNkngug+u37tCmyTM42Nc2irgV3olXwKIatFOXURYhIAR0JCByqSMoaSYEnoaAyOXT0DOMdXWRy5ycHH7eu4fc3Fzc3TvTvEWLCpHL9Fvw7f/ghub7SZO6EPwC1KoB5w6uIDbbgRvXGvJWYCfObVvFOUsr0mr2Ykw32BO+j2yH22Q3G4LHtVXsSAGunCa723QmvWBZOtybx4jckYHlvdPke45lgM0+Fv+cj0P2bVwC/el4L439P60g2XUaI56D7PQjRK44jevUwbxQYosj5kSy9ufjD15d/KE/7/RpyJ7ww2Q73OBKg/6MeCGvWJyBbbOJ3xvBHgt/JvVwKJFjF+zKGBKZ8dvYcsWK/CToFtSL5qe2sSzVCqs0S3yGd8deO87UQyyOVn4GMYPkbG8+f68LhTTO3IBpP0NGtrojl3owtxfUyX0SLtn8uimCJAu4YefLmG4OZQ7kR9bw+bRiteh5o3iOLnJCxDAOEBJFMQIilzIghIAeCIhc6gFyJXehq1zu3bObvLy8CpXLDSdh/4XiCfZvC92bFb2WFrWNdC974mPbMKK3A7GRm2jQKZ8DdwYy4rkMIiPP0W+AIlD5xEbuwnGAL80fx6zgGJF7nXC9uZts/8G8cGUb4ed6M/S5fDJvHmJ/Ri/6KXJ5M5sbsYdI792rmFz+Lykdr/HfFuvluZaN+O+i9zWvZRAZlcEAlwSWa8fp60a25Vn273WgX+8iKVPl6OP7kMA+lIYimU7e2Ow5hGtgL5zi17O2/kD62T0cZ/6v69niNJABjkVb+b8joDDXXhSZf7PwqSo6cUli+arbjBjixJa1p3k50KtMKS7sp9QaDvDHRWmg6XNAIQ9Vjr70a/C4Isr7QkD/BEQu9c+84nr8MJjsnvZk3rlL+pGddM7zevD39fj9uP0jkQkzhjO1Ux2suculY/vxnQGh6/vgYZFDbv5dTuzfyYivWxK53p4VA1eyAD+Orrfn1G/16NPZnpoWd8nJu8W+6NM0fsmddspX+/wrrJi7mElyL5bOtTRWuWwxdgwx7U7jOHEvdB5Ewkc1+NfgVdyZMZnl7dIZN3gV32nGjHr8gM/YMXzXpwHWQO6FON79YBvtld94d61BZl4OJ3ZGqn7H3diWqpTLlcch7nJxYr1awmutNa9dO8LyQzYM9UhjxyW18P26YgW80IS0xr3o1yCDLSuO8cLwXjhlHiLy5PMMeNHmwQYVOcy3sMTORnsmM5ukqE2ce2Ew9nG7cezdC6cru/k6rhPjFcG5spstmr6UDaXt2v2QXO45mky/j8OLBd6wXm3Orv5/qtcyfl3NXpuBBBbsY0vJOElgyy4tuSzM8XU39QxjQT7Z2fnkW9pgp37ik3rJPkfklrN4BLrx664M+vV2g99W8DXDGf9cyTgz2RN1Gk+fLhTRgM/+Az+fK8576HMwspOqAx25ZPPrqiXEYIVlqyGM8dDMt+Znk5kDljY22GjPOpZVw+HDeUGrz56KTD7IsTtOxrYjSbxmQUDk0pjL/GEw6Y2O4rjAkYSv6rD4UF2mKn+HOZLwzzos2GjJDJ+bvDt8HVG0YXX4AOwi98OQzpwduJBxTj34+St3Li06TbuxxeVSJQoDhpHe9waOo4+zfNkgWkQv5pWVN2gxagxH/5RO59GbOWvM/PQYu7HKJU6+xHzlyI6BYez7ZALLa+6n5d9hwwovGt+pyfWdX+Ibqf5CohoznQeQ8HE91n4QRkiaPbO+Csbn7EJWNBrD8Mtz6HwpiPSXM3B83/hu3qtKudyZAtuTiw/Yt5+FLo6QfWobW250ZcCLDlhe2014ohdDX7JRz1y65hNrNZChrYtmLtOi1pPefSAeWkL2kFwWZLBn6zGcevTCtS7ER67HcsBAXC9rZi5ftNRJLs9euo7bu18VC7yHeyu2znqT+G27uPGiPy8rspS4nvAScVpqyWWxHAu3VppcXj7E2t+b8Gr35thZZLIl8ndeHuCFnWbmMrBpCblM30Z4Wm+Glrg8QJH57+KL857mBb2bPQEXp90s/rUTY3o78Gv4CiyHDqejsslS5PKRNfT34pxWLSiWox4PYtKVEHgCAiKXTwDL4Jp+GMw11+vsy3PEo+A4nmfbkOBRg7MFNcjcvxnPWn3U8jklRhX6hDlTGH55P5e8NHIJhC6ZQovtiTQe8ii5zGDb+qJ1KDFTZXBcDDAgo5VLYNbCKXj8so5LPQdQc+WXvGE3jJSeV+j/mzM7XBJwnFyvSC4ffCHRyKPmC9BsXmZ6k1tkWtQg9scVDF5/wwCr9OiQqlIulZtLfvgNfsuAGtXBvTG82U49i7Zn0RfE122BDQ54+r9ExpZt5LeyIT3fixFemUSuPEWD5pmkOw4k0DW7SLgelW7yamZsycNREb+WvRnT+H98fdKe5jczaO7vT0dFTHWYuVS6CN34C19v/IUrmbd53sWRL95/lU4NzzDvqwRsmltC/a685WPFnmJxKnOThTOXtUvk6EvHuqUHn7g2hMj8Fihhu3gPp0vqaiLzm2OTlk+3QPUsn/YMa8be9cR3HUjPEttTfhZk5iGIuQiW1eGVFvBBF+BJuLhmsCN8N7Sz49yVFowsnHF9KPTH1NBpd7FavJy6pFiOPZsa3a4kAZsBAZFLYy6y8sHd7DQTfzzNLwdSOPvgg9yLiXf20vJUZ9JfyWDw6M1EKzOXKwZgt6nkzGUHzs5MpP3HzqrZqRCnAepZ0FJmLhttnYNvJLQYFkRMtww8ZeZS59FjzHLJsCBSutTgjt11xg1fx5++nML0NjXIKYCaXGLOGxn4a89cTq3D4kHKKXJ7ps8fg//5xZqZy0hiXQfgfngxnt+KXD5q8Mgv9Oi8a0lDISAEDJCAyKUBFkXnkApPi2tmJnlwmhy2zX+RzLnbuDRkAG853CKdOtQ7f5gRU+7w1/U9cL2eQ007OPHzZl5ZlMGEmUFMbZmjalfz2E7cZseB1ixUi4FD2PaWM1zJoV4D2PHtAkbs1DlSs29o1HJJD37e0I1Gv6zEbXYbYja0JDZ4MZPSlFnNT/D+7STWr7em5oVb5KSdZkV1V6a6QfqdmjgWnGbayEjsVLPmc+h8aAAJH9Zj7UTltLlxDYuqnLk0LlISrRAQAuZOQOTS3EeA5K8XAsYtl3pBZPCdiFwafIkkQCEgBAyEgMilgRRCwjBtAtpy+adhw1jzhrPWY0lyiN2wFt+VqaYNwcizE7k08gJK+EJACOiNgMil3lBLR+ZMoOTMpepxPf6NsSOHY5si8VykPMxZFkMmIHJpyNWR2ISAEDAkAiKXhlQNicVkCZR2Wtxn7DAmEIOviKVR1F3k0ijKJEEKASFgAARELg2gCBKC6ROQay6Nv8Yil8ZfQ8lACAgB/RAQudQPZ+nFzAmIXBr/ABC5NP4aSgZCQAjoh4DByGXm7Vz+FbpCP1lLL0JAzwSsrKzJy8vVc6/SXUUT+Pyj9x65yZycHCrjt8UrOg/ZnhAQAkKgMgkYjFxWZpKybSFQ1QTWr1/PwIEDqzoM6b+SCYhcVjJg2bwQEAJGQUDk0ijKJEEaOwGRS2OvoG7xi1zqxklaCQEhYNoEDFIu7927x6lTp7h69SrVqkG1atVxdXXF3t7etKsh2ZksAZFLky1tscRELs2jzpKlEBACjyZgkHKZm5tLcnISLi5tsLKyIj09nbv5+TR1dqaaYpvKcu8ys90/oXXUUgIaZ7HlA09+HxYOgxfS+sBSXFa4EHh6FnsXB9A0I4LRf4PJfaPwSwrm1BR3ODKLtt+4cHBpALbHwxg/bi77smzp/pcwvh7lhrWqkzhmtwlgGba07vAsHm/PYOqbWcxTvQZ0n6Va30H596UIRnebRvLEzewNdoMz4fT3mYHD7BjGJXkSuFRp5M3nB2Zht2gcH29PBkax5L/jcC+IY3bnAHaO3cze991kzJogAZFLdVHjvvEjZFsGGfVHsWRxEG6qHS2ViDHjWJaQge1boawMhmV+04m6noHtyDCWjFDvj1lbg+my0bton8tNYNmYSYSlg8fYML7sn6HZX5VdK0K1n6dun8Hk+TFkuQWzcp6fel8ll9S9YXw89Sj9Ni/F73oYoycuJQNPxi2bS/ezcxk9J4LU655MXTOXfk10H5Ail7qzkpZVSyA/J5tsbLCrWRRH9s1sqGmDjaXmtYJ8srPzybdUt8u8nIFNIwcK367aDKR3QyZgsHL5+++/ce/efZVU1rC0xMHBgWbNmhXJpfJBNedZwp6N4euXY5jc7ShDj75KVPsiuRy2yhaPTzez5KWYsuVyYVNCX5yLc0QEI1sns+wtPy5MPMr0l5SPM0Uu1dsLYDOTfebismYemX6a1xprlVaRy4+i4GRrxsVMw3pJAJM3JND0vWiVXIa6xLDkTQeNhMYQ8Otc+tQGLCD34Az67wS3fQ0J2jMONwtDHjISW3kIiFwWflgp/09gmd9cHL5bSj+V7eWSm22NtXUMIe2j8Ts9DfcC4FQYfec7sHKxHw7Z0YS8NYt9DUextvALnfIFcac3pybnEvLiUfyOvULUqCSCCt/PimKyXzJDNw/FrbYt1g/2q1T2/XiUoxs30/QL9RfRqO5JTMqdQZc4f46854a1jTWpqwIIsQ5V77c6LiKXOoKSZlVMIIOkZLC7dJhfXX15tT6Qk01GPpzfG42dvy8uSoRXdhOZ5MULORH82m44/RrkY2kpalnFxTOK7g1SLvPy8vj999+xt7PD0sqKa9euUr/+MzRp0qSYXHI8lB7LWrO2fwyBvw1ib3DuAxlUPjBCHefitn4zLp/6sPkbzczl1Oiiwigzj/+Ej7slMU75QFMJq0uRCGrLZeMMIkZ5kvx+BAwuY+byb7l4N5/Lhb7h2M2JBve5HG1XcuZyIS4/DmX0t6m4q2ZJWxP3mSfRfaPp/IMfySOjGdvBKMaOBPkEBEQuNbAUIRwchsOQpWz/1BvbQuEryGDfzCDm1Q9hbbA7CXNcCFzqwNuLo5jePYuISbOoOcxbtR/PLJTHc+EEDo/GrXsuW1a5seS3V4kePJ19GakwPJyNz2+i7ScJvN0RtsR7szYqiNYPaqbsz9Pgn0vx3BvAsH3P0j13Mz+4hqlmPHNPhTM+KAa/iIX00/4S+Ziai1w+wU4hTaucQPavuznSthcv11VCySct8TC/XmlIz24u2GjkcvlBBxwLLuLk60v+gd049u6FU5VHLgEYOgGDlEsF2q1bt8jKyuT+fbCyslTJpYVFiSm9ggQW9VxIUtckXIZFMbZD0UyjSi5dYvi69fcETokiy3kUoaWdFp9ry+wXIvCIVk6vK6fnfEgYUcrMpU0Ms/3m4rziYy70KmPm8m8w/f0k+s85irt3CEG3/AhzUcvlg5lLZUZGSSMrik9eiOD57QHE9g1mi2akWI+K4Lhy2l4WkyIgcqldzgy2BHvy+4gkpnZRXs9gy5ggYvuF8vnrTYsaZmxmvNfvBK2GwHHRuDXOIvkcjFsRw9jnNc2ys8jKiOLjSblMihyqlkdFOj+z5uvJGQR+6cDapS6EtVnIs4cKZ0rVfRbKZUBjyL2eRcbeaYy//SFrO24icE5Npi8eh7vtkw1Dkcsn4yWtq45A2n83kejsT0/H4jGci9pGendfPJTT5Vd2s+VSL15trJ7BdLl5SOSy6kpmVD0brFzqSjFhoTf9IwaxUXU6+WG5XPKmLXHz/Qj8bRSby7jmMnf7NMZPjybXOhfr7rP4OsSHpiqPVbY3lC2uTcm9ZEu/kHlM76tc16W81hqHGv5MjwxSzXiqrrn8G8xc/Czre46DRdF4bFYLriKXw7a60doB/D4YxdG/LyW1XgYZLaYR1isKv18DOB7ijbWyDZ/fCfrvDDzUF33KYiIERC41EvlREGHJuWTc9eHrNe+QOtWbJP8ZJLw/i9QOTbHGn+mLHQgPWkpybgb0DWXtRHf1NdCF+9gsa0J6JREU5UL4uKUk37am++fhTGoaxeT3lpJ8PYOmkyP4uh9smRRE6Fmw7TGbld4xvLSoKduV0+xacul95ENGL0si18KbmSs+hP9zebC/Pjs6jM/7ymlxE9kNJY1CAtd2s3yPPa4uljRo1YbstBt0tL/Bnkv5ZJ+/gevr3XFRPgOv7EY1c0kClh6DsY+XmUsZRLoRMHq51C1NaSUEqpaAyGXV8tdX73fv3uX0qZOcPHkSTy8vGjVSn1P/9NNP6d69Oz179tQplPDwcNUTM/7xj3/o1F4aCYHyE0ji1/jmvNBRrqUsP0NZsyQBg5HLgnv3Uf6TRQiYIoHdu/fQq5duYmGK+ZtKTlY1qj82FeWaceVxasqND4WX8ohcPhabNBACQsCECBiUXCalZ5kQWklFCBQROLD7J7r1ek2QGDGBmpYWNG9Yp1wZiFyWC5usJASEgJESELk00sJJ2MZFQOTSuOpVWrQil8ZfQ8lACAgB/RAQudQPZ+nFzAmIXBr/ABC5NP4amnMGZ9Kv8+upixWKIKD7cw+2V9pD2SnIJx9LLB88ckweyl6hBTDgjZmYXN7nxKZFRP9ymMuNu9LllXfwSt3D5b7duDBjNlbBX9DdAa5vn8eRLoOovWUTh44chi5d8erlD7vXkazcl3oHWr85Dq8neL6dAddYQjMAAiKXpRTh1mF+2noVq4Jj0G0KvZsVtcn7ZQ5rbabwTge4fCCcQ3fq0KhpT7zaZXEo4mfy7Zxo1K0H7TVnqa8nbGTt7poEfvAq9c7v5affs7iWasvro3vA8R3Ep14h8U5HRg7oiJXSTcFVTuxcSrTFKN7v8wx5Fw/y0zcncP0siPYFF9m3bAe37K/As5N4zU21BiKXBrAjSQjlJqDI5XMjvir3+iVX7NCqEb+Evq95uZSHsl8+wtrI37EJUB6+rmkmD2WvMP6GviETk0s1brU8TqK3SiQ3quVy6wHItMXr7R7kab1/4pt58P4kGmm9Bhf5adlJvEf2QPkRHVmEwNMSELl8BMGCw+za2YrefZ9RN7oTz67IPdBxEr1b7mXDL115o6fqKc/cjg7niPtQuttpby+P27esuHBgI4369qee5q3L2zdyvW9/2mv+jt++A+e+r6rfz7vJbYsUDu1souo379ZNrh/Yo25/ay/rotsxqG8a6yIaMOitliKXT7sDyPpVTqBy5VKdXvGHsgO/7WZL417F5FIeyl7lQ0EvAZiPXG6/SO9nT/D9mb68fmfpA/kslEs0kln4QVT4euHfeqmGdGKyBEQuyyptHhe2fs+FPwXhpXqcZB4ntv+Heu5ZxGf0p7dFKB9tcyLQ/SrxBa/ilfo3djUcRcdr/4U+k+iudXbhxHaNXF47yPcL13Gj/TjGBLTDKmkj/w4/SP2eUxnZTSOwqnDi2bVdLZfKov4i2l89c/lVOJdrWVG7VzCvucjMpcnumGaUWGXLZakPZS9FLuWh7OYx6MxLLvt25MKmMOLzsrDyVs9sFkpkvU1hXOgTRJdaSuFvsi/iMF0CZObSPHaDys9S5LIUxgUXORR5nMZ9X6WV5vT27SNhfH+yLs4cI/FGf97pl8KRzEG81uEm+1buoUGdPCwGDKJ95g7WHerKoMLZTuCBXBZ2FbeRXU37q/ZzZbm8dSPXXy+aySxTLhNC+b5gHO90uMquZYfpMlI92ymnxSt/P5EeKo9ApcplaQ9ld3Uqe+ZSHspeeYU2kC2bnVxScJJ1I0Kp9+WCYnLZ/s5JNizZQ50uneD3Y1j1G1dsVsRA6iVhGCkBkctSCpcURsi6XFops49t/Hm91nEut39VfR1lxkZ2XepP7w5X2bdyO7Vd4ExeXwY9e5h1e+rSyuIEed7v4Bz/H6x69qCRllxaHd/LkVxrbh1JofXIodSL28gFi5qcOQK9R7Yj/hcrundrUvbM5Z14NoSfwbnVVRIt+vOOt3pmU+TSSHc+Ewo7Px8stZ51/tBNNAVl3zBTqXJZjLE8lN2Ehly5UzFJuSw3DVlRCFQSAZHLSgKrx82KXOoRtnRVgkA28bsi2JHdlb/6u6nfS9nG8mtd6XblMFe0fgtc+Q3wF3Ii+LWdciNNvuph/sqiP7mU4gkBELmUUSAE9EBA5FIPkCu5C5HLSgYsm38MgQy27MqgX2+NXCZuY21NXwbkrGYtgxnqqvVb4AUXcfL1Jf9A0W+Bi1zKANMnAYOSy6zsPH3mLn0JAb0R+P34MZ7t0Elv/UlHlUOgXh3rcm1YfqGnXNhkpWIESsgl2ZxLPE32tQzOufTiVeXakCu7KeuGGZFLGU76JGAwcqnPpKUvIaBvAuvXr2fgwIH67lb6MxACIpcGUgijDqNQLlsQn3iDji0tiU88TeKpfLoFdsdJye3KblSP+inlhpmKlstOHdwY805AhRJ9t2OFbk42VoUERC6rEL50bT4ERC7Np9alZfrUcqm5UcPSxqbo107ys8nMAeU1GwvIvJyBTSMHtO73MG/oJpt9+W6YqQy5rPV8xcnlcw7wVR+TLZrZJWZ6cnkklNHboTWZdB49jT6pyt85uJFF07dnEFLNb5AAACAASURBVNAKOLeZ8Rsc+HKiJ9ZkEPHBDGp+vJB+jSHjx1lEvzSNANtktixfR1K+Ndh5MjTQji3zN5FrY0dmtjV+E4NwszG78SIJl5OAyKWO4LLi+GHZz/xBFgmJLkxf7EPC/M3kOmaS1S6YtxtvJuTLC9g2aYj3yKG42xZtN3nlDI72mUEAUczbmkvTzCxcxg/F/bjmGFD3WQIm+tAUyIoNZ/0la3KPQ5+P/chauZA4a8is9w6T+jqQujOMndm2NG3hQ5/ntTrRMY2SzZ5WLjNTz3HDLp/YQ3kE+qivuUvbtY0kj+fJ3vQ/XIf64pRfdPNGOcOU1UyYgMilCRfXAFMzQbmMIKJpAAHZ4Sz7I4CRNTar/3aIYdHyhowd1ZqEVWEkW+Ri3XccfWwziFgbDddt8Xnfh1yNXD67PZSswHF4aAQy7pu5MOJD3JVLrnJjmPe9HZNGaS6sNsDCSkiGRUDk8gnrcS6CZal+jKwfzqLbQYztkkrE8iT83FNZbzuUt5UvidrLxSgiwlNheBDPbg0ld8Q43C9FsCzJj37XI0joO5TupV0uGRtBRItnufJjJmODnYn45nd8hsD6/Z6MfP3ppbIwxKeVS9V2CtLYciCfft7NNXK5mr0NnOAPB5Vwxu8qunmjsN87d7LJvp3NMw0acO5sCs1bqH9t6ML5czg3a07GH39ga2uLdc2anDqZSNt2rty+fZvc3Bzq13+Gs2eSadGqtWqd1AvnaercjD8uX8K+Xn2srKw4feoEbdq259bNm9y9exf7evU4k5xEq9Yu3Lt3j0vpaTg1aar6fwOHhtSoUYOk06dwadOWrKxMuA+2dnYknz5F6zZtKbh7lz8y/sDR0Ym0tIs0atQYCwsLziSdppVLGzJv3KC6RXXq1rXl9KmTtGnbjvz8fK5dvUKjxo5cTL2g6q9atWqknEmmZavWXL92TRVr7Tp1OHXyBG3btSc3N5eszBs4NGz0gIWS49mUM7Ro2YqrV69Qq5YNNjY2nDqRSNv2ruTcucOtW7do4ODA+XNnada8hYpL4b+vZPxBnbp1qVmz1oN1srNvq9ar/0yDB9tWszxHU+fm/PHHZezt7LGytn4Q2+1bt8jLz6NevfqknEmiZSsX7t+/T9rFVJo0debypXTV9pS7wJNOncSlbTtu3sziXsE97OztSU46TWuXNhQUFKhq5ejUhPS0i9y+Z0XHUaFPuCOW3dy1nQt2L75dYdtTZi4nt1WP0atXMrCpXYdatYpYylgu31hW9o2alTmWz5+jabPiY1kZFCYol6H0X5KEQ64tAV/MoM859axFaws7fMYG4W6bwLKVMLJ/EssOejPy9VwifkwlwP135p30Y2j2QqJfGgUrovGeEoD6+csZRMx51N8Vtn/JhkyUgMjlkxU24ccIrPsH0DpO82WxsWYffMuW8A3J5Gbb4jd5KG6KMBaksnNjBt2bJ7G5aQAuByNo+mYADpcimH3Qm3HNowj7zx/k8ixBE300+7TyW3XJRKxMwvt9b1IXziAKa6xdg5lU/3sC1zszziODmLt+TO2vzHU+3fLUcpmdQORBK3r2cMHOQh1L2q7dpPfuhePeTSR29cc+9mG5fLqoZW1TIiAzl6ZUTcPPxQTlsvDDKI5582HSn5NUM5feR+ay0+1DBqbP5eP/NaRzPUhKgKB/+hCjyOWb7iSvCiU2NxOrvh/ivDECh9FDaa06kOcS+43W3wUJLFsLI4fIzKXhD3HDiFDk8gnqkBvDso3OjAxsCv8LY5l1ECNdNTOXI7xRTUAemcVspjG1CySvnUFEgQvOZ49ytPUo3rgZQ/1RQbhdVM9cjtRMWT645EV5aPvFKJYddmZgPzdsr21m3n5PJr3pQNz8ueDXkIRrQ3m7SxZbFkbhEVz4JfMJcijR9GnlMn7TUs4164pDTSdecFVfV5m2Sz1zaXnKkm4DvUjfK3JZ/goZ3po382B3SsXFdfnKdT787KsK26ByQ49cc1lhOE1uQyYol4XXWGZg128GI+9qTourZj52U9O2ALexQ1FO9OQeDGW9YwBWcWq5pCCBRb5zabBiKQEFUcxblopLj9aQYYdH1z8IV/3tQMbeDNwnB+Eu11ya3A5RWQmJXD4B2QdCqcxKJvDDv4/StF0WqS2C6JMTRWyBLTmxqbiMD8B2VzTWr6uvo+SI5ovl9XBmxzXl2axUmo4Yiu3BCFKtrUmItWbgeBdi91nT+swMwnLcVOs96zeI3A2bwd2BpFQXxg1rys6Fm7F1hYRcP8b21fx+5BOkULLp08rlU3QtqxopAUUuP91fccFb5Fwn9GuRy4ojKlt6FAHTk0uptxAwQAIilwZYFD2GJHKpR9gm0pXIpYkU0kzTELk008JL2volIHKpX96G1pvIpaFVxPDjEbk0/BpJhGUTMBi5LLh3n5y8AqmVEDBJAodiYvDy9DTJ3Mwpqdo1a5QrXZHLcmEz65VELs26/EafvEHJZVJ6ltEDlQSEQGkE5LfFjX9cyG+LG38NjSkDkUtjqpbEWpKAyKWMCSGgBwIil3qAXMldiFxWMmDZfDECIpcyIIyZgMilMVdPYjcaAiKXRlOqMgMVuTT+GhpTBiKXxlQtidX0Zy6PhxHycy6tuEnj/lPo3eQih1asI1l5Ot4daP3mOLwcLrJvxTouY01t90Bec38GLu5gVtQzTB7ZFSuusmveXC4904r8P7JwfjOY3i2tuBwdyk9nwJJcaDWId7ybyIgSAjoRELnUCVOpjS4fCOfQnTo0atoTrzqH+en3LK6l2vL66B7U01rjQuQcTnSbQu/6VzmxcynRFqN4v48VJzZ9z+GrcDvpJM7BC3ityc0Sr31B60NLSbSCW3aBvNMth33LdnDL/go8O4nX3KxUvYhclr+GsuaTExC5fHJmsobhEDC9mcvjG9nVuD+96x9mXUQDettt5EiXSfRWParuIj8tO4l3vyx2nvblDS/1h4aynNkUzgWLXCy9g/Cqc5Vd2y/Su29HII8j36yj/pt1iD7SjZF9n1G1v7wplOSe4/CqYzjFlEgMl4DIZTlrc2svG37pyhs96xbbwOXtG7netz/tC1+9tJddG9PgzaH0trvJbYsUDu1sQm/N/qrs+7vWpNH9LeXLY+FS+JotG1dmMWiYE7t+OImXP/wU3Y5BfdNUx5BBb6l/MlHkspw1lNXKRUDkslzYZCUDIWCCcqmeuXS2sMVr6FBYPQ/en/TgQ+jEN+q/6x0KZUOcE6+N7I+z1Uk2RMIbfVLYcOQl3uiZpyWXcH17GPG2WSTbTmJkB03ljs9jGVp/G0hBJQzDJCByWc66JITy0TYnAt2vEl/wKiO7nOX7heu40X4cYwLaqUWx4CKHdl6lS9Mz7FO+WKq+SMaza7uWXJ7cyK5a/endTCuOB6/lcWLlHA5hhaXLKN75Uw77vgrnci0ravcK5jUXmbksZ/VktacgIHL5FPBk1SonYIJyqZ657BIfyqE24+gSF8aFPkF0qaWwvsm+iMN0CehBbeXPO4dZtsmaoS7/4auEBrjawYXT8Mb/60m89szlsnU08rEi5lx/BmlmO2/vCefYn4bKzGWVD2HjCEDkspx1Or+OnzIH8VqHm+xbuYeOw/qrT4XHbWRXU7VIXtg6h10FLWmUeozE5sMY+3o7aheTyzzi12yj0Vv9afQgDK3Xru3g+1+68k7fZzixLBQ84HDBON7pcJVdyw7TZeSrqj5l5rKcNZTVykVA5LJc2GQlAyFgsnLZ2+Equ745QMehrhxatoc6XTrB78ew6jeO7rd28P3purjyX+Kt3qLLpQPUe3sQzspJ8CNh7GrYH6sf53LJrgnkWdO6fxBejfM4EzGPg3X+jCvHSLTy552ecs2lgYxjgw9D5LK8JbrKvpXbqe0CZ/L68tozxziSa82tIym0HjmI2gf+g1XPHmppLLwk5qGZy3g2rLHmjbfaQV4K+36xonu3q0WvFVxUXWPJs89w/lIrAvvCT+FncG51lUSL/rzjrb4URuSyvDWU9cpDQOSyPNRkHUMhYHpyaShkJQ4hoEVA5NL4h4PIpfHX0JgyELk0pmpJrCUJGJRcXrmZKxUSAiZJIP7of+nY+UWTzM2ckmpkV7Nc6cov9JQLm1mvJHJp1uU3+uQNRi6NnqQkIAQeQUB+W9y8h4fIpXnXvzzZi1yWh5qsYygERC4NpRISh0kTELk06fI+NjmRy8cikgYlCIhcypAwZgIGKZf37t3j1KlTXL16lWrVoFq16ri6umJvb2/MrCV2MyYgcmnGxQdELs27/uXJXuSyPNRkHUMhYJBymZubS3JyEi4ubbCysiI9PZ27+fk0dXammmKbmiVujguBS8G2lRtuHu8wfUoAtttH8dLUaFWLkasjYHAAy7CldQdvxv3fXDxiR/FSUjAHXRbSIymY41Pc4XgoPRY4sHapN9GjPPmk7kKOzPPBljhmtylc/1k83p7B1Ddbw/Ewxo+by74sW7r/JYyvR7mRtXMG4/+2mWQg6NujjH3eUEoscRgCAZFLTRUy4vhhwXRm1w1R73taS9bWYLps9ObgUhfW+00n6noGtiPDWDLCjaz/hTP/01nU/fR3pnYpWil1+wwmz48hyy2YlbNd2DJmEmHp4DE2jC/7O5C6N4yPpx6l3+alBDTWrJebwDKtdtMd1jF6TgSp1z2ZumYu/djM5LFLSci1I2D+Uka6Wj/1EBK5fGqEZrcBkUuzK7lJJWywcvn7779x7959lVTWsLTEwcGBZs2aPSSXoS4xLOkPW6Z6M691BGsd5qrk8ZTqg0uRw4W0PrCUztt9GF8Qysp6s9TvD09i9FsZTNozDpZ4M88hgiVdogicn4RbXAadNyykX72i9QOUDxyfubisnMUfw+biHBHByNbJLHvLjwsTd+K2vDuxg47yZR9bKAAsTGqcSDJPSUDkUg0w60gUcaeiGX1hkGYf1YDNjibkrVnsaziKtUsDcFD2oVNh9J3vwMrF3qRuP0rCvlFcGJhUJJdZUUz2S2bo5v+PvXcBq6rKG/8/iXC43wREhbyApThimDSKNTIqEpqKFliJ9gb6ZthbYe/v56WZUf8zpf5m0qY3ySahybBeIRWviKihptjIQGKiFajEQcHD9QAHDoj+n332OQiGZVyUc1j7eXzqHPZae63Pd62zP3uttfeOwMfGHkX2Gh46GMj3b2hZ/VgWM86Eo96eRVbybjz+2kIuM1vvF5KxmMesFSg/C2O1Ipa3zZbzhnYV7zutJ/TiAo4s8ulg9MXIZYcB9sAMhFz2wKCbUJW7pVw2NDRw7tw5HB0cMLewoLy8DGfnPgwYMKBtuXzaFdX2WyOSrUcuI9gz3AsYwcoP1uCnH7n8fqkXe16dgfLlOOzfXI993Eb8UuSTS4wqjFiP3bz/VH6znIa5q0haMI788DXkL84j+ofl6PR1nTeS4L4/MIn50RtR+i3how1R+FibUCsRVekwASGXLRBKcnf4yVty2aQkKWYNlvMD2b0J3t4chlI3K+HK3A9TWTnRXpdY6mupk1rIpZTPm7nM9YU9OYFs+4eCFS+k4zNBy57PfPhI10elfrsc/tJCLgsSmHPbfj7fJ/BKVAYzkjbqRi5fCV5DtmI0y3ZvZLphxLMDrUCMXHYAXg9NKuSyhwbeRKrdLeVSYltTU4NaXcXNm2BhYa6TSzOz1sOBBrH7KFTBqXUz2DAogfcVq24buZRGGaMoXJqAV/xmApvl0g9pGm7+UQUKbSAfvefN1sAZbCjSR3bCGt30XJx+5DPMOoO1M9bjuXEBWaFJjE2XTlZKkl4KJvfFLFaOlabO1Bx8czRJ/hl89LTuSc5iEwR0BIRc/oxcSpIYnY6Pu5r8Aoj+JENeVqLazSsB54hqcSHXSi7PxzLxHWk5i9xPR5zczHQbNWpVKititMTsiMCrLbmUiqK5td/iP11j+TpLVn4YjZ+9XmIn5LGMNTx0tIUEd6AtC7nsALwemlTIZQ8NvIlUu9vK5d3wleRy/l4fPLRK7EPW8M6fglEkL2D8ukJ8PBSMWBiD3atbddPiM75bxZhPR7A1OJVnLuqnzSt288pjS2BDFu8PTGDiSns+kk5ITdmsHf02nrtXUDhZGvn0QFtsz/TVG1gZ4oEyZTmvrExHq9CimLCG91ePJjtmBnFKV1QqT5b970ami5f33E0Ie8w+Qi7bkksP9rwaSF7kOWIkmSxOYuEf4O01CtZGbSZfq4KQWLa97od06dY8cjlwN69MziMqKxxlTBSxl8F+4lq2PFvIiujN5NcqmPBWAjFjpFQtRi6LYxnzgQcpq2Fti/0CD4/Q/Y54ucKIhXEstd7MwvfzsacKt4WxvDWl4xeKQi57TFfvtIoKuew0lCKj+0DAqOXyPvAShxQE2kVAyGW7sJlMIiGXJhPKe1YRIZf3DLU4UBcQEHLZBVBFloLA7QSEXPbsNiHksmfHvz21F3LZHmoiTXch0G3ksunGTarrGrsLF1EOQaBTCZw5k8OoUb6dmqfI7N4TcLSxaNdBhVy2C1uPTiTkskeH3+gr363kMu+q2uiBigoIAm0ROH5oH09MnibgGDEBS3MzBrrZtqsGQi7bha1HJxJy2aPDb/SVF3Jp9CEUFTAGAkIujSFKP19GIZfGH0NjqoGQS2OKlijr7QRMTy7PbiA6Zyqxcx+W65qXwGvHfPl7pC8l6bHsuwjmaGFIOPMCXbmwYyOnKxUw5Hf4Vx0j/evTlLj7M+b38wiy2EXCIS3mdmoaraYSEfYw8qRYQ4t0IcwLrCYtZQBBHlvucGxIXJECwyzQDghnnttp0txDCdLdhJqj+5vW2w5n/3kEkULC6VLMm4YRuHAinqLNmgQBIZdth7EiN5lthyyZ8+qTOOl2KePCwdMUVp2hYUQM03wsaLXPj0fYd05NudKepxZObE6TtmE9xQ4DdH1omvtpPj3cgHu1Gs8XwhmSl8i2AgsUSnuCDGl+TGbT8QY8K8FrYThDLiWz7Rw8+KA/E8ZYcjI+hUY3NTVDFujKIG1CLk2iKxpNJYRcGk2oREHbIGCCcpnMpmM1BCyMwNeigZxdb7KzbB4rp18kPvMJIkP66DCU7Iolf9LjVKTYMS1scDOaipQNZI6JIcg5h8RPIDTSVyeUDZmx7HOMZpa3LIT7klqmy9HL5fG2jx2J/PeQPlzYtAHGD6awhVwa/iblfGFHAjYzI/AUb/gxqQ4r5LKtcDZQW2NB4fFk+oaE6kVRv1/TadIODyFoil2b+5SkJFMREsow3e457Ntlx7SZcj+++L9xNIRFMUyVzM6C39E37xjD54bilJ3Avj4RTHsQLiQlYBMWgWdxMvuuDoc8mBZ264I0sS6C8JFFpCVdZkLYeN1vgJBLk+qS3b4yQi67fYhEAX+GgEnKZZqFJTXK8cwac5q0HxQUZtoROf4w8cQQOVJP4+wG3ec5Zol8mlpNwAtR+DpDs1yS3EpGUbX+XJvbMt0tuWzz2Itg38YrePrVc6Z4CHOGXuRoy5HLl+L40cOWUc+9RZB7Dvs+SqE2cAHhfrIIi834CQi5vHMML6S0lsuLe99k29cuTHg1hgD9Iyab9yk/wacbE6kcFs1LzTMJRZyM34WyTotN8GK8ftgvy6quz47AkzqCQnxB3+el34Da9A1sq3sc36pE0hWPoTihxne2Hfk/DiNihKF/lpG26ThjFsniK+TS+PuhMdVAyKUxRUuU9XYCpimX7lPxPLmfwoYavGb7kv4RRE6/QGJBKOEB8hRX7eEEzvw2ggBpfX5TEWmfnGVM5JNgGLl0OE3iXhfCZ+tHNb9LYJ9ZBNN0I5eG0RVDuv5k6qbFj5PW1rEXQdoOBQEhD2NjBZxNbjUt3nLk0pB1yd5YLgREM8FZNFpTICDk8u7lUt6ziLS9ZQQ9Jd9hf7uAkp1MmodhaYkh7xziN0GAYw4Wz0YwpFgaufwtzpfOM+bZidi0GLnUpairpuFSCmkPDIDLw5gW0oeLW+JoGKPgvEUEs7zFyKUp9D1jrYOQS2ONnCi3RMBE5TKUoIZENuVMYlFIke6EE7loGBeTNnDC9nGGc4bzFjOZ53eFnYfL8HIu5WS5L5FhvtQa5NIV3RrNnaohBLT4u05Ny0/flg6ONstlW8e+NS2ua3Zn41j9pZYhti74hw8j523DmstpeF44TsVgF8qPlzJ8cYS0TFNsJkBAyOUvyyWZBygZNpKa45exsLhAJqFETpJH7w1yaXH2CJlaBTWZl/CKDMfm+FdY+NlxIRts6k5TIq2RtEgm/twAvGqK6BsWjufXsexrGIV5sZbAsMHkfG3BhGE1ZBZcovA7OwLn+lOS9CmFgwdQ8WN/QmcqSPvoDH2HVFPiMU+suTSB/meMVRByaYxRE2U2EDA9uRSxFQS6IQEhl90wKL+ySGJa/FcCE7t3iICQyw7hE4nvMwEhl/c5AOLwPYOAkEvjj/N9l8umRhoxx9xws1+jhqp6MLe2xtoMqkpUWPd1xdz4UYsaAEIuRTMwZgLdSi7FG3qMuSmJsv8cgfPnchg+Qryhx9hbyX17Q09JJtt2nMM67AWmu8gUr6TtJ2/sI2h2fcPwiKn0b2zE3FyopbG3MUP5hVyaSiR7Zj26jVz2TPyi1j2FgHi3eE+JdNv17JQ39Hx7iD3uk1vI5ecccekP11yZE+xDTtoh+gVNpn+LIty4cYP6+jqsrW2oKC/HyVm+Q7CyogJHJydqa2qwtrHhgQceoKxURR8XV5quX6ehsRErKyvKy8twdpbXvVZVVuDg6ERNdTW2dna678pKS+nj4kJjYyNNTU1YWlpSXlaGcx99mqpKHBwcqVarsbO3l9OUldKnjwsNDQ1w8yYWCkXzd9Lf1eoq7O0dUFdVYe/goEtTXlaKcx8XtNp6evXqhbm5RfOxpb9XV6uxs7OnqrISB0dHOY2+7PV1dfQ2N6d3796t0tTU1GBra0tlZQWOjvJTVg2MNBoNCoUCMzOzZi4Sy7q6OmxsbKioKMfJSWZp+P/a2lqsra1bs2xqokGrxcramoryMpz0LA3HrKmpxta2Ncvr169zvbGRRjMr/nSs8/qNWX0Fse+/12kZjvQZhs2jczotv9+4wuoxchvVaGqxtLTSxdrQLkVb7kNnteWbN26g6cK2LDUKIZed1jVERoLAnQkIuezZraNr5PIQV4Mm0+/ILs77z8Tx1E/lUqJ+40YTvXqZUV9fr5M/aZMkTaGwpKnpOmZmvXXf1Wk0OgmStps3b/DAA710Yiqd5OU0Wp1wSfIjiZouTZ0GKys5jWGTBEwSU2mTBNLCwkInn4ZR1V9K09jYoJNHQ1r5OLfyvHWcW8eWZEwSSEnkJFmVNulEbGllxc2bN3XCd3sdDfUw1EuXRs9IEhlJbG5PIwm0JJza+noUBpb6/zf87fY0hrx+kWUr/jepaXygW8ul74hhWI/uXLn8f7+T2+iNpiZ6mcnrP1q2S9GWjaMtS3ETctnqZ1F8EAS6hoCQy67haiy5do1cyiOX5t+b88QzAVw90rZcGgsjUc7WBMS0uGgRxkzA9OQyM5aFKeBFFaMXLmeKO1Cwm1d2uvLO6+NQoCV7y3rSyxXw8ExiXFNZmFKPj50bgZER+OlmblQkrVyD0skDfMKJGZHFhk+UYG3PuLkReB1bxdpCNzw0CgJfH03q/8CypX5yuu1Kwp6GtcEZzNgfjY908dWUS/ysA/jtXoIfWk69uwTVrI1MHwhkrif069+zbbEfCrJZu66WYM9/sftoBkqPcQSGLGBKwXrWFtrjwQjCXg/GQypi5hpCMmeSsshHbn/n4whNHU3y634oU9aT8B26uvLwPGJCXFvXOcQL1ak44o5KIxFVeAcvZ/rwFuUilQ07Uzl1AsaODybs8XxWNzMKJi9NqqNUX7HdLQEhl3dL6vb98jm4JYsqVSEOc5fI/bkpn61vZzHlj2HIz1hXcfDd3Wj7VaF+eDFzH1G03keTS9I/smCQF+NCx8n9R6Pk6GdryH1kIy+PUZGdnEFeRRYNfsuZO1JJ0tupNAysAt8lcn4d3DpFLjtYBpHcuAgIuTSueInStiZggnKZRJJHGGGaBOKvhRE5VkHuZ3Hkm2lRhEQzxT6brR/bM/dFL5lEpn5/6aTVvBkkURYo1fY4ckOimKCf/VFtT0L5dBh+xUmsPeECeY4/kcukPx+geuISIscr0J5I4I0t14j6cAl+6lTij2jRlnrz8gIf3fHj81UofKOZO1ySS1lUVdvXkD5+OWHu0vH1x2tZxMwkVh9UE/xGFGMVWk59toS4awv46Nk81p4IZNnT8mlX+dl6cp/6PartLepcsZsPDo7m5Tm606y83V4unejqpbkVo9ZsRIe6OwJCLu+O0x33KkoiSRVG2COgTEkioRiiXtTL5fk4PqiN4uUxSpI+zmPGi4GoWuyj+iwO5kTJF3qGTaNGXZFK6tUwwsbov2zKIGmPN2Eeu4m3jyLyISVJnxUS9vy4DhYehFx2GGGPy0DIZY8LuUlV2ATlMpbQj/Jw1doT9tdVTHHOJX4LRIbmEX8ikMin7FF/k8CGnWqCX4lmbIG8v5f1OKI2hCGPA6pI+j9LOHXdFY/Q5cQ8ruXo/2wmw3MeMU97od4eyx53P1zPZqAI/T1Zn/x05DJpuwLLijwmLAjk1PZzKPLSsV+6HK+9cRwdH4VXchzMj8InW5LbGbj9bwKu/zWa3X9rSy6X8MZX4DpwBsteD5RHayThUyioLggkcnwGSbkK8r9yYNmkA6xlOcsMJ8zMNbrP0b1b1ln+rnkfyS1vL5dZS7lsySiQc7rRWTFy+Wt+CYRc/hpaLfdVcfTdNSQUjyDmT1H4VKSSdDUQ74LdeDytl8vmix8VSevSCYywJ715n0BOLVuCcmwU9t/l4/NfUfgZlggWJ5GklOUyd9sSYo+5MuOPy5miSGXtB2oCx6pJ2OPKyg0z9COk7a2DkMv2k+u5KYVcsFUzrAAAIABJREFU9tzYm0LNTVAuDSOR2Wx4F6L9v2TFN26MdoK8XIj6S4Q8LdakJOl/sgh8XEu6NNL5MyOXhkBrT61hq+VypucnkDtxBmPt7VGY5bP142vMfVEa3VCStE1F2BxI2u7BjIGp7C7QUv1QFH7718DSeeT+YTP4eENFFtceWUOMYrc80mqfzgfJSqoKR9z1yKUkpd5HdpOnVTNivl5Mnz3HB/lhvDxRnsqTpPHU76KYIk33G+o8S80XLfaRyr319nKNzxUjl53Yw4VcdhCmNKqY3BtyD9Hg5UlhdhZekasIG24P38QRr4gicrg0cnmc68rL3GjeZwVup7/EZ34Yrmdj+UAbzcuGC68WcimXztB//aBJi1qby55kBXOf1y896UAVxMhlB+D10KRCLnto4E2k2iYol9Kay3p8UOEwfTk+p3bjuigCaRJceyKWLyz90Oao8HFVkaoazbKRGbzyC2sugxsSOWc9Gk5nYPnCcsaeaD1Nrdy7ijh1IKPVqajGriLykVydXIY9rWXrnzN0a8OU69bAs56cuhzGyxMk8VOydVMez4xRsVsvt+qUJYzPmcfZn0yLS2s8b19zqZdobQKrM4NZ+bRSL4M+5H68hlT7QEaTRZYinJjfFhK/t0WdX/QhX7/POIUStSPkN91WrkUObGieFtcz1a1LDSbvnRbrUae0mFo3kU7RFdUQctlOqupsDh6rR6FOJ99nCZH69Y/Z25PweHoG6r3pKEI8Ofq3LDweVqMcFNW8RlLeJwx7ST7zffBQ5ePx/DiUpxRMl9pts1wqObo9D4Uil3TCWPYU5B7JI78gG/uQaCa0uvBsXz2EXLaPW09OJeSyJ0ff+OtuenJp/DERNTBBAkIuTTCov6JKQi5/BSyxq46AkEvREIyZgJBLY46eKLvREBByaTSh6pKCCrnsEqwmnamQS5MOr8lXrtvIZdONm5RXa00euKhgzySwf28yU58K7ZmVN6FauzrIDyH/tZuQy19LTOwv5FK0AWMm0K3kMu+q2phZirILAnckcPzQPp6YPE0QMmICluZmDHSzbVcNhFy2C1uPTiTkskeH3+grL+TS6EMoKmAMBIRcGkOUfr6MQi6NP4bGVAMhl8YULVHW2wmYnlyejWP1lzDcTEvfp6OZ4FrEyU8SyUcBdeD1dDQBqmTS3EMJ0j0wMofEFSkwzALtgHDmTRpAQ2Ys75TPZPmUAbd46fLVMty2mhLFRCKe9ccpV/5uiK0L/uHhDJMGNVTJxGc+QWRIH13eaSkOWKiy8Z0fihNQeziBzDERTKg5wJrUPrwR6Y+FaJcmT0DIZTtDXHOafXvLsGg6A08sJcjiAJ8eVmNbBsMXhUvdFigjbcN6ih0G4Ow/j2kj7aDpEvs2niHg1VA4e4AcZSnn63yJnO2r628NuYlsK7BAobQnaOHjlOzaTKGFgmKrUOYF8tP8ACGX7YyhSNYuAkIu24VNJOomBExQLg3imEP8Jpg18DCZY2L0IlnEvvjvCPRXc7KFXKalDCAopA8XNm2ARQsoTzpBY0MpnnMjGGII1NkWQvpjIp9eDGFen8MtJFW/40/kcgABVttIHxrNtAFlpG09Q8DciZTsSqDQTIt5YBQB7Ztp6yZNSBTjbggIubwbSj+zT9Np0g4OIcAqmZPDogi6GsdOxyhmDZYvEPftsmPaTN0H3VaSnsw+FcwKky/qdHulHMAz5EmcqObk1sMMnxuKU3YC+6z6U3tpFOEhfchJSsQpbBg5t+UnpRdy2cEYiuS/ioCQy1+FS+zczQiYoFwmEn9tML51pykZsgCvYxthUQzD9OB1Ajl+MIUt5HLfxit4+tVzpngIcyZdYV/meGZ57GInEcx6WJ+wpVxKo51bINzvNK99fhFPK39m/zFUFtE25DJo0gUSUwYRPuY0O69OZZbfJXbugFlTLrFTOtYku27WLERxOpuAkMuOEG2gcO+nFP42ioCGA2zaXoSFhR2BL4QzxErKt4iT8btQ1mmxCV7MNNuvSFM9jqdyP31DQnHKS+ZvCSdwnrSMyCekGYUy0lKKCArxhbMbiK8cjKdjKEEj0V9ghlPeMj9veW5ByGVHYijS/loCQi5/LTGxf3ciYIJymcw+q0kEDbbDwgxKdsVROCWKMbqTUDVHk04zZthtI5c7FASEPIyNlbT/n9nJw3hSzfkyX141TFvfNnKZWBBCuGMbI5cNJ9h5cBCznhoA+tGWoBA7crYmU+PQgO2UCIblxPJergvDHaDwB5j13+H07U6tQpSl0wkIuWwn0qYiTu44i3vIkwyxhQvxsRAZzTBVMp9mP8G8KZIsGjZptuIKng3naRg4gJJzZ/AMX0aQt3zxVrI3mYqnQhlGGUf/9wxjnp2IjTRy2duFhrLxzAq0049chuOpSyHPfkQu8hVy2c7wiWTtJyDksv3sRMr7T8Ak5fLWekqg7jt2fnQY2zGj4NwZLKZHM0HVcq3kMAqPy9Pi0gjIvq2XCZo7XrcuSyemIVGMkT7o11wOcdTSaDuViNkPY2H4ruWaSxq4sHUdOe4TsTn3FU7PLSVAWtt5dgPR2VOJnT9YJ5pOc+UTWENmHGluUUx78P43BlGCriMg5LKdbPPiWJ2oZYj0lpyhM5nj+CXbCgbzYNUZzKcswDPnKyz87LiQDTb62YppPvJI44WUZN3IZcPXyRSaWXIxE4IiHybnawvGsIt9DaMwL9YSONef8/GJNA5TUNIQQrjvRY62kZ8YuWxnDEWydhEQctkubCJRNyFgenLZTcCKYggCLQkIuTT+9iDk0vhjaEw1EHJpTNESZb2dgJBL0SYEgXtAQMjlPYDcxYcQctnFgEX2rQgIuRQNwpgJdCu51DY2GTNLUXZB4I4ELub9wBDvoYKQkROwVvRuVw3EQ9Tbha1HJxJy2aPDb/SV7zZyafQkRQUEgZ8hIN4t3rObh5DLnh3/9tReyGV7qIk03YWAkMvuEglRDpMmIOTSpMP7i5UTcvmLiMQOtxEQcimahDETEHJpzNETZTcaAkIujSZUXVJQIZddgtWkMxVyadLhNfnKmZ5cZsayMAW8qGL0wuVMkR5hUrCbV3a68s7r41CgJXvLetLLFfDwTGJcU1mYUo+PnRuBkRH42csx136/m/idedQrwMF/HtOL01E+HYaf9Jz07WtIH7+cMHfQnljPG6pw3g/1AN2x6/FBjcfcVYQNyWZtcAYz9kfjYwY05RI/6wB+u5fgh5ZT7y5BNWsj00llw85UTp2AseODCXs9GA+pEE0qTn28mXStAkWVN8ErPDm33YOwp6VnG2Wzdh0sW+p3W/1UJL20Boe165miezWJmoPLllP1+kYCT6xibaEbHhoFga9H4WetZM+ribj+dQljFSqSXl2F5YqNTHe/VcfAE0m/XG+T7yYdr6CQy/YzVH2TROweBdF/nIHuja1N+Wx9O4spfwyTPxdI/eccoORUdRhbVniTm7yR3WaLWRnqivLgeo5We3JN5UrUokD0XRw06az+hwMrX3fl4LvpVPW7Rqn7Al72O8fWRBUW17NgitSP2192Q0ohlx1n2NNyEHLZ0yJuWvU1QblMIskjjDBNAvHXwogcqyD3szjyzbQoQqKZYp/N1o/tmfuilxzJTP3+koQaNkkCN1Uxd7Eko/Km2t6WZKk5+HE6Wq0Kr0VR+Bjycs3gg4/deHmBmqQ/H6B64hIixyvQnkjgjS3XiPpwCX7qVOKPaNGWevPyAp/Wsqg/pnpvLKl+0YQ1v+I8m6Q25LJ1/VQkbdlItWIBkXM8dOK59u0svFavolkUi5NYeyKQZT6pxOcr0JoF83KIlqRt6VBhT/CiYLR6gW5bLm+rt2n1iS6pjZDL9mLVolYryE9LwuNpWSaVKUkkFEPUi3q51GetPRHHbo8owtzVqHvnk5psuBCTd1BuS0I1R75ARLrI3B5H6vVxLJsjfyPJadI2FWGGz00ZJCV76y/m2lt+OZ2Qy47x64mphVz2xKibTp1NUC5jCf0oD1etPWF/XcUU51zit0BkaB7xJwKJfMoe9TcJbNipJviVaMYWyPt7WY8jakMYkuZhkC/dCKFBLpfwxlfoTm7qAi1TYjcSptgt5zkwiXiiiNTKI5deZg4EvxyFn5MkgwosK/KYsCCQU9vPochLx37pcrz2xnF0fBReyXEwPwofsxYjkfpjZq9bA0uX60+G0pfZfDB7I3kDpbEXFbnuS0j5b8Vt9dOStD2PEepcXb4k70bNOQrHLyfwRCx73P1wPZuBInQJHinSscPI/zidCQvGkbpdSZjfOTZ8N4MIzUbd6Gzgibuo90jT6RBdVRMhlx0jm71dL5dFqSRdDcS7YHezbMo5qzm4LYsJcwL1F4QtL8Sk7pLBBymWRM730/1dm5nE0X7jqDqlIuxpWS5VJ2I5aBPF3Ed0e5C/LY78CdHy7EcHNyGXHQTYA5MLueyBQTehKpugXBpGIrPZ8C5E+3/Jim/cGO0EebkQ9ZcI/ZSzkqT/ySLwcS3p0khnyxOINoMPtrnx8nz96OYdRi7HHVlOHCPwRk3WNT/eflzJbo8wAjPXc9BnCXOHyCe4GQNT2V2gpfqhKPz2S8I4j9w/bAYfb6jI4toja4gZn3trmlvfwJSfxZIfGs0Ea0OL++nIZczjt9cvmAxJEscXsvWEFq0imOlagygmkDtxBmPt7VFcz2DDH7Jxk9YB5J+D+UuwyFTqTrT5n8VySluFRYgklz8dsf1JvXXLDcT2cwSEXHasfchyOZr0PyfS4OVJYXYWXpGrCBuun+QuSCJeOUM3QyBvt/qK9mwCW8uDiZygv1hUZ/DB37Ox94Ks7CrCXl+C/dEEVBOjmCD9DjQpObglC4+nZ+DTPIfesfILuewYv56YWshlT4y66dTZBOXSsO5RhcP05fic2o3roggkTdSeiOULSz+0OSp8XFWkqkazbGQGr7Sx5lKZsp64Ym+CB4LKfhxjC25fczmPhuQ8nlkkj5ToRHCwK9cGS6KqImldOuP+25sM3dSclq1/ztCtEVNKo5HPenLqchgvT9ClZOsmKR8HNhjWUBralyaX+HcOYDd+HJZKNT7z3chqNS3eSKDD963r1y8Mi2xJEn049e5GFC8vwWOvvEa0pSjqWPSLZq60nkyS6e3muCjM5FGcplw+mLoel082tyGXbdT76Wh0VRHbHQkIuexY42geuTSoo042Z6Dem47iqWAUyXFkT4xiSrMMGuRSwcGVS8hw8sEeNwIjxqHMUjB9irSqWUWSdCEWdI3V/ycDe0lU3X5PlF8Gb8TX4yMtR/EJJ0a3b8c2IZcd49cTUwu57IlRN506m55cmk5sRE1MiICQSxMKZjuqIuSyHdB6eBIhlz28ARh59buNXDbduIla02DkOEXxBYG2CZw9e46RI0cIPEZOwMm2fUP0Qi6NPPD3ofhCLu8DdHHITiPQreQy76q60yomMhIEuhMB8W7x7hSN9pVFvFu8fdxEqvYREHLZPm4iVfcgIOSye8RBlMLECQi5NP4AC7k0/hgaUw2EXBpTtERZbycg5FK0CUHgHhAQcnkPIHfxIYRcdjFgkX0rAkIuRYMwZgKmJ5dnNxCdM5XYuQ/LcclL4LVjvvw90peS9Fj2XQRztDAknHmBrlzYsZHTlQoY8jv8q46R/vVpStz9GfP7eQRZ7CLhkBZzOzWNVlOJCHsYC12mZaRtWE9xnyE0XlPj+fRiggZfIHFFClpvO5z95zFtpJ1uzwubNsCiGIYBFSnJlAwpI6chinDp2ZBN37FzB8wKs+Xoql04rYjGVz6AvNVd4mhSMj9eV4CdP089ZU96/H4areypqVPo3ig0JO/O9dXlcTaO1V+CJ2qGPRdDgPQ0lqIDrEntwxuR/rr61OYmsu1YNeYWWpz95jDNr89P9mm4dIDk1ItoLcDWdw7T7FLuwMaYu0PXlV3IZSexbSriZNKXNDr0p+8TExlmK+dbkZvMtkOWzHn1SZxUyWz66Ao27i74h4fjlB1LZk1/ystdmT13PDbN/ULLENthTImcSF+g4et1bLNeyryRUHI8gZN1tvT1mESAj9yXhVx2UgxFNndFQMjlXWESO3VTAiYol8lsOlZDwMIIfC0ayNn1JjvL5rFy+kXiM58gMqSPLhQlu2LJn/Q4FSl2TAsb3ByeipQNZI6JIcg5h8RPIDTSVydgDZmx7HOMZpa3Xi5TiggK8ZX+QuamRJwX+ZKfMoAgff6GDH8ilyHDOR+vZpokdmfj2GkVxSwS2VlgQaPZJMID5ROZtF1MiqPmqSh8reTPF7bGQlg0w3QFOs2nO+yZN+J82/WNlMomyWUyae6hBNUlsrMslFl+FlzclUChmRbzwCgCmo6QePJhwkOaXwMkH7vlPlbfsXOrmmnzZRml6efYdNOWfp+LJeSycwJQm55Apl8EExxa5tdAbY0FhceT6RsSilNuIvtsw5n2YOtjluxNpuKpUPlC72Ai+YHhjDFczNXlkLbjMPjGEDT4CDu/9mfWpFt9Uchl58RP5HL3BIRc3j0rsWf3I2CScplmYUmNcjyzxpwm7QcFhZl2RI4/TDwxRBreJnN2g+7zHLNEPk2tJuCFKHydpdFFvVyS3EpGUbX8XEZas1xKaeLI+a0/Jcvj+NHDllHPvUWQTkLbGLkMCcVmVxwVIfNgx376PhtKbVICzJ5JYdIJxjz7pDyyIo2ObjrOmEWh6F4RfqfP4yGzrfouMshlHK99fhHnBnuCViwlwEE/WjrlEjszxzPLbbOeSxEn43eRP3Qm8wJq5BFVwz6+h3+GhfS4wNtYdb92ft9LJOSyc0JwIf5F0twW4Fv+L5gSIz/0XL9dSNHLZdERPk29RGOdHYELwxkiCWT5aRLTFYTOli8Wa88msuN0KY0MY1bk45SkfIWTn5ocVShBZrH8n/39meNXRk7Tk0ROkS+87vfIpaZaA9bWWJvpK9yooaoezPXfVZWosO7rinnnoBa53GcCQi7vcwDE4TtEwDTl0n0qnif3U9hQg9dsX9I/gsjpF0gsCCU8QB6qqD2cwJnfRhAgTas1FZH2yVnGRD4JBrl0OE3iXhfCZ+tHNb9LYJ9ZBNPaGrmMT6RvpC8X2hi5LNyRQMXMCHzNoHnkpCiRxAsumNc9zKwpV/j0bzk4j7CDgu/g6T8yTXcuayBnazJOz4bjqTuZ3PZZmlLfC7OGnCetrfo2y6V+5NI1h0/jYY7vV7yX68JwByj8AWY9B0ebueQQvwkixty2z6uDOdqSRcPPselQezTZxEIuOye0hTsSqZ0dzrCqAySe9Ce8xUxBs1waDqW/gIywSGRf5SRm/VaetWi5SReTJyzsURbb4ckZzleGMm/6JTKrwpk2spqjWw7jO1++wLufcll16hBnvIdSeqyISbMDkAZur6TtJ2/sI2h2fcPwiKn0b2zE3FyoZee0tPufi5DL+x8DUYL2EzBRuQwlqCGRTTmTWBRSpBOmyEXDuJi0gRO2jzNcOolYzGSe3xV2Hi7Dy7mUk+W+RIb5UmuQS1d0azR3qoYQ0OLvrdZcOgyABgVeoVEEuOe0ueaS4gNsSlQzZkQ1GSp/XnpWGjkpI23pWixW/JVxP8SR5hYlT+FJ0pbiQvhMvdAWH+HTxCs8GDAYyu3w9S1lr+6zC+UnSxm+MIJheXp5/El9b41crv5SyxDKsJ0cg1f2fpzmhuOpm+qXjj2P4V/LXEZZnGFn8W+ZRf5t+0Qx5qKexQCosPNnWNm2O7Bpf2M05ZRCLjspuqoDJB62Y4jZBRoC5+GZ8xUWk+Q1kwa5JPsAOU12NGQX4flCCOUb/0COw8PY4IJ/qD8l5ywYYnaaEgtLLmZbELRwojw7oEomrTiUoJFlHN2Sgo03XGwIITxQltL7KZf/TjtEv6DJkHaIq0GTeVQnl59zxKU/XHNlTrAPOfp9+ncSapHN/SUgyeXKY51Xhl71FXyw8b1Oy9D3Nz5YPxLWafmNcIX3pnRadiKj+0zA9OTyPgM16cPXfMfRbBj3hOHGJpOubadWTshlp+K8L5l1C7k8fpSqJyYwXCeXsmj2O7KL8/4zcTwlC2hLudRqtdTVaXB0dOLqlSL69Zen+IuLr+Lu3o+K8nJs7ex0I57Kwh/x8HyQ+vo6GrQN2Ds4cKVISf8B8usvS0qK6dvXnfKyUhwcHTEz692cpk6j4XrTdezs7FulUV0rwdWtL6WlKpyd+9CrVy+KlIUM8PCktrYGboKNrW3zdzdv3qSsVIWLqxuqa9dwdXPTHduQpqa6ml5mvbC2tmk+dlNTE5UVFfRxceFaSTFufeW1Eoayq9VVmJtbYGVl1Zzm+vVG1Gq1rkwlxVfp695Pl8bAqKqyEksrSxQKy+Y0DQ0NaGprcXRyovjqFdz7yaQN/19ZUY61jS0WFhbNabT19dRr63FwcGzF33DM8vIy7O0d6N27Bcu6OhobG3Tft+RvqFtZaamuDGZmZs3Hkcp148YNXSwNrCSWpSqVjmGp6hp9XFx54IEHbrGsqdF9trGxaf5OykMqk4uLK9euleDmJl223WJZXa2mt1lvrKytW7C8jrqqEuc+LpQUF9PX3cC/iP4DBqCuqsJCocDS8hbLxsZGpFg6OTtTfPUq7v0M/K/Qr39/KisrsLay1qUztMsua8sOjpi15C/aMh1ty1KbEXJ5X05TRnrQxkqKqy1xd7Y00grcv2ILubx/7DvryPdTLqv+tYsDN2zQVA/iRf2CbsPIpfn35jzxTABXj/xULjur7iIfQUAQEAR+DYFuJZfSKyDFJgiYIoFTGScZOy7AFKvWo+pk0btXu+orXv/YLmwikSAgCBgpgW4jl0bKTxRbELgrAl988QXPPPPMXe0rdjI9AkIuTS+mJl+jJi1aFCgMTycw+QqLCnYmgZ4pl1o1auyxV3QmSpGXIHBnAkIue3brEHLZs+NvfLXXcurdjSheXoKfOE8aX/i6QYmNWC5LWDt0PPEGiBPWcGJzGNILaAyb6vxulNYz8BvYmrRq+wJWsIaPnm65dzeIhiiCyRIQcqkPrSaX+JgYki7DjHWpvPyI9H02H8xYSWqFCvvIOD560Z7dL0UTn6vC/tlYtiz2Q/1NAu/+aQ12fzrHsjG3mokyZRVvvJuB2mcxW9Z6s+elGOKuwtiX43hnOuz572jicrXYP7uBj170QXeebFJycGUMqw8q8Xo9gS2hCo5+vJw3smeQIv2GFKXy5uurSC32JuaTT5k7pOPNUshlxxmKHO4tAa0GFNbyMbVqLYpfGo1p0qK+rhCDNvc2TN32aEYslzLT7HXexHpn6ERR9U0Se9LV2AXOIMwpg4UvLEHtv5F3/jIC5d5UMipcCQ6fgWuakMtu2yJNtGBCLuXA5m4KJNY9gbeneGCvP3Hp/tAEfB9HyLuubPkwGHuNAoUig9XD0pnxw2JIySL36AIKn8m7JZfqVN6YkU/E7gh8bOxRZK/hoYOBfP+GltWPZTHjkDexS7Ss3GjPhhn5RKVH4yMd65v1jIz35sRf7dnwmwyCD46j8FwWe5I9eWdzGMp3RxDnncE7dusZeSKY71eM63CrFHLZYYQig3YRUJEUs5zcgT7YVyixnLWGlx/JZW3YpyjGS08BcCMwMpi8lW3ssw6W/bcre5atIWuAB+ofHIhYH43f2TXM2aZg7AA1+UWjWbZ2Bq7ZsbyxrQovayVK/1W885QYuGlXuEwokenI5cjdhLyp5e2/+ZEeswqHt2JRvB1M3ovnWDleRX4BaLPXM+fqPI54bhQjlybUiI2hKkIupSipSFowg612gXjlp2L5SjpvTbFvvkics9mVuR+msnKiPTSpOPp2FBucV7NtsZ9uxFG6kEyd1EIuM9fw0Ju5zPWFPTmBbPuHghUvpOMzQcuez3z46MIClK8GsjZHgd8bqbwfKp/wVMkLGP/dYr5fCmuHbsTr+GbCSGLhH+DtzYGcemkc5xbmsYw1PLTJ+yczIu1pb0Iu20NNpOk4ARVJ69IJXBqGa1MGq/9myUqp3UviuNRPn33rfdb+jyXLXtfvMyODN3LDeEea5Tu1hrW9l+v6xVqW6y7yVNvXkD5+MQ7rNuK6YTl+KEl6O4PAFa1nETteD5GDsREwHbkcuFketVgxmqMrR5AxPQOvTePIX5RHTO/1zP/EjWjfDBZeW8AJbyGXxtZQjb28Qi6lCKo5GDOarLl5RBUsYGLhYs6+bjjBSda3m1cCzhH1wwKUL0Vxanosbz0lP2NR2n4il+djmfiOK9s2exM3dCMjTm5muo0atSqVFTFaYlYUEiL9Jkgn02HpBP8gnfwASUr3jOPsClgrjVxeWM5YlUEuw1Cu82b32HO6k6gYuTT2ntfTy39r5FJRlI/D3PXyyGXwelQ+rjBwBsteH0H6q1EcNHNDW+xK2N/WMH1Atiygkw6wsGCBvIQsUy+VP5HLBfCHzXhvlvpXC1Ht6eh7eP1NRy5DlGx4NpqDve3Bfh7vx4WhWjeOV44uJnb1NWLeziew3zWShqwWctnDG/39qL6QS5m6NnM9899MR40n0fGrYF0gebPXoFy/mXytCkJi2fZsHq88sQblSA8UzGTljiidFDbL5cDdvDI5j6iscJQxUcReBvuJa9nybCErojeTX6tgwlsJxHhlsPY/N5LvDGrXBbz/TD4hH3iQ8p4nX4RFs1sL9i8ksO15Lyi+JZf238Qy5792ocWeiE+SxJrL+9FhxDE7iUBbsqcXx5+MXM5A+e561P+5nAnW+n3CzvHm6UDemuPR5silctsaMiYswe2D9Sj+tJyxZmLkspMCZ/TZGL1cGn0ERAV6BAEhlz0izHespJgW79nxv3+1v4Nc3r7m8gP91HlBAm8eHcdb89X6qXMPDq5cRarCFW2RNzHvReCVrV9z6aQkXxvMytXB2J+P4433C/GwVsFTa1g2QV7uIraeS0DIZc+Nvaj5PSQg5PIewu6GhxJy2Q2DIornx2KzAAAgAElEQVQkCAgCXUZAyGWXoRUZCwKCgCAgExByKVqCICAI9CQC91Uup02bRkVFRU/iLeoqCAgCPZDAjRs3+PTTTxk6dOhd1T4hIYH33nvvrvYVOwkCgoAg0B0JbNmyhWHDhrW7aA/cvHlTvBS83fhEQkFAEBAEWhMoLS0VSAQBQUAQMHoCLi4u7a6DkMt2oxMJBQFBQBAQBAQBQUAQEARuJyDkUrQJQUAQEAQEAUFAEBAEBIFOIyDkstNQiowEAUFAEBAEBAFBQBAQBIRcijYgCAgCgoAgIAgIAoKAINBpBIRcdhpKkZEgIAgIAoKAICAICAKCgJBL0QYEAUFAEBAEBAFBQBAQBDqNgJDLTkMpMhIEBAFBQBAQBAQBQUAQaJdcajQaJk2a3ILeA4KkICAICAKCgCAgCAgC3ZDAjW5Ypu5bpJCQEN2byTqytVsu/QImUej+ZEeOLdIKAoKAICAICAKCgCAgCHQTAo94WPPkg3VCLrtJPEQxBAFBwIQJDBo1GIczlzhjwnUUVRMEBAFBQMilaAOCgCAgCHQxgTXvvEawDThZqHg38jP+3sXHE9kLAoKAIHA/CQi5vJ/0xbEFAUGgawk8H07W71yB6xSfz2L5308z7LUolg631H1XkHWSmH+c5TKOvPTKDP5jlB2KpnrOpOzjxV3F0JwetFWF/DNuNx9+j+77L13P8/u/nwWe4PNN/fhmUSLrcGTO/CksCuhHX6vrXD6xn6n/uASM4+P3RmN5aiPPfaavcn9/Nrw2mgnOvUF9lQ8/3CHn3Wr7abo5Uvn7X2X50v2kAkv/tJhH8jbyHHcqEzB6Cvv/05PLSXFEH5YO0LLMXRsCkbsgIAj0PAJCLntezEWNBYGeQ2DJYjS/UfHi1lIWvfwElgdX879eS1mmyOb1L21Z+Z+D+W79O2wa+xo7R9Xw4dZ/ccpyOCvnDubyP9cxdZAh/XkGjf4drz8BO1dtJDpwMVf7ZtFvaQYwg6wDnpx6ciOJry1mxxOwK+kYB0otcbcq5e97L8H8KK7OckdxJZvRi/dzmaF8/snzBFacZtWeQhzHT2TpbypYHb6l9ajmT9LBa+uWsuY3cOFgIqP/fonYj1Yy9vxqRtN2maKBwDdfY8cYW6q+3c/gP2a3KrP0d7EJAoKAINCZBIRcdiZNkZcgIAh0LwKSXA4vxHrhMTZsfI3gy3/nQ5eXWMYx+sXZkbFuJJffP4jlghk4przF77fIxZcEblnTEfqVPqZPvxtwJPaj135G5Pbj9MnzuB++lY+cmyMbNi5m7JnT8NRQshdtJHr481x6xYp/zopjtW6fcez/4nfw6Tqm7jIgbCPdFX3ZrK5S0d+O9Lc3wsu/JJd+7Px8Iuy5yiOze/PuM5LA3hJiIZfdq8mK0ggCpkBAyKUpRFHUQRAQBNomIMnlJEfqm0BbcYm1yz+D16SRv97UA5dTPmP0++6y2H22jqk7WsilJKAlo1vIJax8901m/vjWHUYJsxh0Wz663PrPIOsjT86sP0bd7BkEFn6Gz/dPcPV5WKsTvRZy2aIMbaZbe0kWX47xH6WP8c9B5zlgMY5RPzdyOXs+V5+FTR/+wCMvTsRx/1v8/jMhl6LLCAKCQNcREHLZdWxFzoKAIHC/CTSPXEojj7eJ4+HBXPpPK/75ahyWy97kP+qOMG5phn7KOpxBpzYyzmruLbkcO4OsFUMpeP8dZg1fjGa0iqkvJJI+OpzcPzuxa9qH8F7LfOTjBS57jR2j4XL5dbCwZZjZJaa+UMma3X5UbPmQqV9Uwthwclc4kbroQ2Ku/Fy6REbp5bLf0lI+/2Q2wfaWXD6+mtFNbZep8p03Wdq3kss1gK0jg0ozcH7dtnkqX4xc3u9GKo4vCJgeASGXphdTUSNBQBAwEPg5uVx6ntfWyVPk43ba8fFr/oyS7vMxA+3lbP7j1f2kGkY+G4CmGk4d2M/UzT9A/3Hsf2cKgTbXdSOgxZlH8Pn/MmDsFL6U8rGR9oeqb//NqQcfbTFVPpEvd/pR+cE7bHowik0z3HFoko55ne9SdjDugx/0JR+sW5N5a4r9Vrr0SfLIpW69pySlq4ZTf3A1o/+3rTJZ8eXOkRT/+e88lyXd2COLcOrCq0yI92NQ3XWghqP//DuzmqfjRfMRBAQBQaBjBIRcdoyfSC0ICAKCwE8IbHhvKROuHGP0WumGH7EJAoKAINCzCAi57FnxFrUVBASBLifgx4Z3A5hQnCXksstZiwMIAoJAdyQg5LI7RkWUSRAQBAQBQUAQEAQEASMlIOTSSAMnii0ICAKCgCAgCAgCgkB3JNAt5FI7/Gkdm3J1HTdu3uyOnESZBAFBQBAQBAQBQUAQEAR+hoCtlQWWFr3pb3OTJx+s409/+lOHeD1w8+avt0KNRsNjjz3Gt99+26GDi8SCgCAgCAgCgoAgIAgIAt2DwD//+U9+/PFHIZfdIxyiFIKAICAICAKCgCAgCBg3ge4nl40aqhrNcbA2l8k2NVKlaQRzaxykZ9BJm7RPvfSVNdZmUFWiwrqvK/oUxh0RUXpBQBAQBAQBQUAQEASMmED3kssbBew53MhY59Mcd36O2YOBbw+xwz6ASW635PJK2n7yxj6CZtc3DI+YSv/GRszNhVoacTsURRcEBAFBQBAQBAQBEyHQveSyIoM9ReOY/ptc9qS5Mj3Ilcbs/cRfs2Gc/wR8nWXqV9I+54hLf7jmypxgH3LSDtEvaDL9TSQoohqCgCAgCAgCgoAgIAgYK4HuKZfDz3Dg1FCeHG+t56rh2K6TDJ85GVedXB7iatBk+h3ZxXn/mTie+qlcarVaaqrV9HFxpUhZyAAPT11eysIf8fB8kPKyUqxtbLG0tORSfh6Dvbypq6ujvk6Dk3MfCn8swPPBgbLMFinpP8CDUtU1HBwcMbew4NLFfAYP8aK2tobrjddxcHSk4PIlBg4ajHRvU0nxVdz79edaSTF9XFwwM+vN5UsXGTR4CNXVargJdvb2zd81NTVRWqqib193iq9eoa97Px544IHmPKsqK+lt3hsbG9vmYzc2NFBVVYmLq1tzGaXyGspeUV6OpZUVVlZWzXWsr69HU1uDcx+XZhZSGgOjslIVtnb2KBQKLl3MY/AQb6Qbrxq09Tg6OfNjwWUeHDhI5nKliP79B6C6VoKTkzO9zc2by1ZTU82NphvYOzhQcPkiAwcN4caNG1y7VoK7ez8dH1e3vvTq1YuCSxcZOHgIanUVvR7oha2dHZcv5jNoiBfXr1+nvLwMN7e+XL1SRL/+A3THNpSjsqICC4UF1tY2zeVt0GpRV6txuWPsy7C2sbmr2BcVKRmgj729gyMWrWJfy/XGRlSqEszNLZpjX3z1Kv3662PfxwWz3h2MfVUlvXvfFvvGBiorK3H92dhbYmVl3Rx7bX09NbU19Lkt9kplIR4envyq2Ov7hBR7qV1IMweGPtE69nKf0MW+pAT3fvrYu7rRy8ysuf13WuwbtKjVbcW+AA/PgZSX/TT29XV1aOo0ON/W7w19Qur3bce+AQdHJ368fIkH9f1e6rtSG5X6vdTHpLj9Yr9Xqejrbuj37jzwQK9b/V6KvVlvbGxb9PvGRqR27+r2c/3+tthr66mpaSP2+t/DstJSXb9r2e/rNBrqtfW6vi31t4aGBryHPtT8W9N27Gu40XRdx8vweyjHvlj3eyj1e+n3yuxOsb+Uz6DB+n5fVoZb3zv0+8oKLMwtdP3Y8DvVIMW+So2La+vffMPvoRx7aywtW/we/mLsVbrfsJb9XlNbS0NjA45S7Asu8eBA+Te/7djL9amurtbtY3/7b77qmu63Xkrr1tdd/j3Un0ek3/a7jn3BZTwHDqKiohxLhSVW1i36vRT76hrdechw/mt5LpRjb4tC0eJc2CL2hfq8W54LVdeu4ejk1Krf19bUcL3puu4c+WtiL7V3O+k3v1XsS3U8pN98qd1I58Lm3/xWsZfPw1LbVFdV3Tn25WVYW1nrzoeG8319fR2aWg3OfVqf78+e+YaRox6hVPVLsb91LjScm6TfOCk/ud/Lsa+prubGzRvY2zu0Pt//QuwlZ7D9Sb8v1503DU7S8lzYKvb6c7fsQdV3jn1Zqe4YrWJfp0HyBKnft+VBvxR7gwx3L7m8UcCOpB9wsayFwCAcr1Qy0E7FeZWK86WDeDHIu9XIpfn35jzxTABXj4iRS2O9uhHlFgQEAUHAVAgcL4R/XQFHS4gaZSq1EvW4XwQq6uHVg/CtCryc4P9NhCGO96s0v+643UsuW5U9j3/nDORRX7GW8teFVOx9rwlII7vW1oZR9nt9dHE8QaDzCDRK907qf3IbDWvZdTdQmoNZIw76dt5Y3wiW5s03UWrqwRoVV7Su9HfovPIYU06ZV2HK57dKHPoQxD9lTDUQZZUIdKff87+cgPVf34rL8yPg/WDjiFM3lkvjAChKKQhI023SVIjYBAFjJqD59hPevzqV/xvkCppc3t98hdmvTsaxSkWj5gzJ3w7jhSAPXRX/ve0VMr038NKj5vD95yz+1yg2PjeURswxNzNmCu0v+8dn4I3Dt9I7KuDi4vbnJ1LeHwLd6ff89TTYcrY1h989CBMHwsRB8BtpnWA33YRcdtPAiGIJAoKAIHDPCGgyOXC+gcbyoUwPsuHU8Vwa6ivxlm6UrCrgVM4PNDw0md/1lUv077Rd5OHKk0H+nJfWvjf58KLfFfYUT2b6b+5ZqbvVgfbmwfzdrYvk7QSvPQZzR3SroorCGAmB55Ih9eKtwg52hOs3oFAtf+dmLUum9O8JT+hr030qJuSy+8Ti3peksZFGc3PM9c8SlaZ2pVGHxnoNGlo8V7SpEc0NcwyPHkVK18scTal4vqgUNMOi/nsfQHFEQaAzCKjY8/EhrB+x5vw3g5gy8DRfKvyx+f40w2cv4FFpmrv6DB8daGBhmL9eLg/RbwjkVFqD3VAaC1RM7+FyqdbCoI1gYQYDHWCUG1yuAmm63NkKXveHV8Z0RrxEHl1JoOVNq115nF/K+8NsWP4lDHUGHxdwtgRfNzlVUTVcrJT/SW2ssl7+/pG+8qhm4EAYNwDMev3SUbru70Iuu45t98656Qp71h6l/5vP4VtdhYbLHDjuyJzxRew5P5ThVUcpCHiGSXZA6SHe+hAi3pzMQKo4/M67aF5YyZMO4vmi3TvI9750zev0dBcsYG0nr8vTVEsf5Jce6Db9BYphClVaw2duaS5eiHDvQ9biiLceASd9+W/dI94C0Pz7G0obK7miGM9sP3lBpfw3f84nnMA7wp+cNCGXoV/AsR/lG3laTleW1UH6j/BVITzwALzmL/9zUNzXYIuDd2MCO7+DqH3wkDO8PPrnCyqNZP5Qfks2JeGUNoUZTNKPakqiOdzl3lZYyOW95d1tjpZ34iRXajTYBE/m0XoVOd+c4YpzAE82nGSP+2Smc+jWFFfpIfb8C/CezHS7o+w5VguTptI/W9yl320CeltBpGmTAXbQ64F7WMIW6/S4lIe53TWOfDuCRzX7ufJYAKX/UjF96hidbF5J+xv/MHueVRP7Q9VJ3npfw4tvTsZVvBDhHgZMHKqzCFytgRH/gIedYdEdZKC2EY7+COkF0HgD5o+UJVOa6hSbIGAg8JUSZn8BrtYQ/SjY/sp7msvr4IcK/ahmJVzTyDkPcpRl83EPCPCQ8+/KTchlV9Ltpnk3nv+CD/MH4a36Bs3UF5jd1xyarrAj9QrTH6zkgCSXTUc5UDOBJ73kkcs9xf5YXzune57jKKdKjrlPFnKpj2/LZ4Hd75D/uxjm7YLiWrBXwOapMFl601WXb5rW6/Sk42ky2fOtDwNL07AOnolm2xfw/DP46p9Ve9wMhk+YjMPxQxzRQnDwZK6KFyJ0eaTae4Du1M7bW4euSjf5M8gqhpf8YNgv3NvXdAMkgZBEU3rUzFPesmQ+2q+DpTMsc5KyaWpsvrlKLHP6dVzvZzv/vhxmfQHSEovFj0I/219X9rb2lqbNDSOblypB2yTvNd4DJjwI4zzkKfTOHogQctnx2BltDoaH0bucP8nVeg0FVUOZ46diW3oD1vUavJ+ZzHBpGlMnl5OZbvEFH9fO5EXzo7rRTTFy2f1Cv+xL+Ef2rXI96g6xT8rrdrpyu3JkM3tartOrz2Tbpf7MHtsfc80Vcr7ToCotYnjQBN2btHRt7zFrrpy3wLzXUFyrTuvesiXksiujJPLuCgJ5FfDYxzDCFRb8ymdbnr4KxwpBqYaxAyDmMQhqz8Vgi2VOj5Zksm3HOazDXmB6r0NsOzeKsY0nyfOfKZY5dUUD6KQ8pXWTklieuQaL/ODhLngASUMTXCiTZfNSlbx2U9qk9ZzSTUGSaAYM6JxjC7nspIYhsum5BKQ3K0lvA+oO23/sgd0//LQk0ijmmH4gyab0X2nhd1dMixjW4v17WxquDw2FPoN4VFHEvy/9wPnGAF58QuZkuLAx3/E5mqnPYX5cXmIh5LI7tKK2y9Cd2nl3ojTuE/iuDF55VH7QdXu2cyo4rpTzkdbZSZI5x+fuc2q1zElK9u0heXmT0xX27PoGzBzxfSqAgYbBArHM6Y5w71c7f3Z7IwcLzHl+mIZRruZYKMy5odXo7g6nl/xZt11v5EYvc3rpb9a50dhIL3MNmkprrB1/3Rx6qQa+KwdpxPRyJagb5EOMcIEnpFHNAfI/l3ZMoQu5vPv+K/YUBNokIL1GTHql3P3eTiph/h6Q1twYtlkPg405SNMh0vSI4UpV+ru01ksSzTHu4Ocu34ko3ekqNkGgLQLdpZ13h+gYblz75mojwZ828pv+1sz3hRuNGq5jjYXhHN+mCJjTUKmit6Mrt9/MK42CnlDCNyXyxd/rj/3yDR1tLnMyyKVqP9sspzJHWkPPZKZLo6JimdPPNqH70c5f3ZvL9wev4Da5P4OKwLP/DxRZz2Sgo4br13MpvNAfr0elOR/QZP+N3F7PM2ZUf6g9SdYeDcOenYzldejVu2O9Q7oZSLrAkdZsSucMaevdS37MkbROUxJN6b/Sszel8430FARpXaiHdOPvbZuQy47FQqQWBLoFgS8LYME++TlnEb8B6YpUegXd7Xek3rwJhdW3ZLOgSl73JW3SnaySaErCaZBNaRRFbD2bgHTzybv/AummFaldzOuhz7FsbgUtblx7dtUXqKyHEmzjiJ/3D+Q3jMKzv2uzXN5ZBBrp1fvOo0zSDXkZRfI/6eQurcmURFO6ULzTZpgNeFTawSCXHOXjY+Z4makgcCa/k272v5fLnFqs/Wz5xIhGjQZNrxaPu5OkSXrLk6W+dtLj76QH8peq0PR1xZRf+vSXrzQkHshluEMlgcEBVJ9Oo77JHFu/qfRRQMOFQ1R4TUa6NUKWy0Nc7QWOIyej+PYQRY3g+Wh/VNmuDPTrvBm0+uuyaF4ol6fRpaceSFsfq1v/L32WHnu042khlz37LCFq3yUE8n74Du+hD3dJ3neTaUq+/NiKoU4Q+SvXfEn5S4vHldXyyKY0NSL9VxIKaZOmQwzT6SPd5NFN9270oN674SP26RiBxanw+blbecRPg9D719w7VpkOp75141r18Mks2Lyfxy0bGTEyCPtrSah7OdLLOZCB0oMu7ygCk6nNPoSN32R+abZRpYGvr8h3mDfdhBdHQYw/eNh3uCL3JIO8tNUc77eS2TWHOOM9lNJjRUya/QiUQmVO2q11oOTyccxphq95gbGWkLPtFTJGvM9LD+ufxXxPSisf5F7+nkvPsnz7i8381tGfh3qdxnHUINTlAXgNzqXgkg8Dh9VS9G0VA37j3UxAksvah6zRFFrQq9dQLGtPY+PX+XJ5O3LprnNJNqULHulC07C52cCFl4Rc3sMmKg4lCHQ9AcPz0KQ1lC+M7LzjXamRbzIokP7dNp0uLTSXhFMSTcM/qw5Ox3ReyUVOnUlAWmIx9hN5JNyw/d9xsGxcZx7FePJqeeNabG0YNwrPMX3GI5jlfQNaFTZjZ9I7+xB1fpOR7sdoWwTuXi4NZP7/9r4FuqnrSvuzbFm2/H7IYPMwYJtgIIADJjxCoMQ0DCkhIaGENG0nadJ0Om1WH5n+qzP/ZDrPzszfZ6Zt2s50mrZpmQyExuM2JbGhEBLi8jImYBrAgAHbYNn4qWtLV5L/2ffo2rKRbUnI0r3S3mt5Gax779nn2+ec+2mfffamL4BHWkWuzG47sLkE+PLdw0m1NYngtcPY19IFybwJBa0iphp0kG9DBYqv1OO9D2QsWr8MBUooTgOqKi8DuauxeellVL3RAMzdgaWt4nrFGxtloq7dczLFyfCOkzVIWViA1ndbkJplhZS3A7NTa9DUXoFCr0Neypgqq4Dh3Z1wLt8Bw2n6ojL55FKFnw4EESlWhcpRvv4ok8soG56T0x36VlJ9SWzHPFgCpCZOTjvR8tSB/n4kJYc/5vK/GoDP7gXK84HHJ7m8nCQL7yZt19EPkU61KoQpQWyne5NNXwl7b3jSIzER1f7Ip3ir7x69ta4xaf69+yd/vGkdoZ/8Vw3+rmUt7urfjbL5Fgz0zEJJ7mVcsv1voGRXImasWAZaNn0TgcDJpYoHpZE50jLsPaL4t+fvFluTmpKBBryy8zyKZ1txzL4F5YZ6zCByeeggutesRSmA7rpKvD11CzYrKZhEAv/i+AZ0mwBzsYwma0VEyGU41nM1l2VWEvDZu0QIk56E9Kf4faocRMTYV65WjrnUk0XDoCudTLvrJ4JIkNw1Fah5PAwN67iJjnYrcsJ8WvzlU8CXakSA9UdppY6AEFmkcUIezuY+EcepnGwEUJAqTqQT4aS8f98+CtTfEJ/984eAT5dFQGFuckIEyEbfOQpUnhOXzkwXdmyzUciEC9eleLz4YRHXG8sy5wfiy9VXV4n6zpEQIpnkzWzsFHPs+RXAVq2FK3jiO++VKrHXnQKpdxaeXG1E7akuOLqbkbhiE1YoEQSe6lDLz+NHtbPw7NIGJf1dJDyXk72e08lsquZE44eq79Ac06NMTQXunzO25kwu9WjVSdKZYu1+fkq8XLzl/WdEtRcWbSDwwxPAXx4A1k6T8VCpkY6owmmXYTCZRXoKOqGaYBw+iRrC1BXjIUBeFSKaCuHsBVroxys2R72XEgOf+bQ2sGQtBAJUtpDmPcX2kRBZIa/YnaPOB/z4pPBYnH0WiFUPtLqdSSdotUDmTrWJuMyGdnGgj7bLn17CI1uLCHjnshxdJlSL+o6nE5NLvVksjPrSQFfKkXlKklFsnS+hfGu0YBUHmcMtjF2KSFPhrOhAW5V/ewi4b1oDZp9vwewHy9F59CQyFpbDbDLD3VyD83U25D64BSovmMzUFRMBTicM9zeJtBXeQnE6FHJBP8HkUJuoXf7cPwSqzouT4HUerzLlQaVEykU+ShLevNkBmHPw9+8An1oC/L/1/rURbVdNe1EceCOvJSWf1orQYQvyZFKlIKorTbky6YQ5pRejbBLxcQDNO5bxEZjM9fyxXwNvXQK2lYpk5XoWJpd6tt4k6K7WtqXflEuNhGIqC9OBmRnCRU9pB9SXDX1GMXaUz4rSYXx+2SQoxY/0C4F/eQ+gn41zJCyRGuCWu5BRDDTXGZGQYkTOwlVKyUc1zmuYXIYndcVYneiyCwJDBxFIZmUAklNstVKskUoyqUJETIgsoXvACHOaERiQQPGsgPi/km3Eu4zfJKVo+eVp4NtHRP1hEjWPnT+ZACg7Ab0gf/cYcLdIvRcz8spp4Lm3gA8VinGrRaEdKNoyr20GBj0ZH9QDWVRbetdWLWod/TrRuKHxQ1vJG8fZTtYLEkwu9WKpSdKTCCQRSdr2ohQClLuKhMoBzkgThJKI5XgBxe9bgZpLwBVPibLnyqNjckwS5JPyWPJWkteS6hCv7P4PNBnLkdB8FJl3zkJPz1oUFTeg6f1ZKFyc4ZNcRiJ1hTcQFItJX1KSjSKVEb306q6LUme0rUdCsX0PzhVbjXqNQ/LH+FK3FbJUj71Nq0BZWSTZin0Hrdj4kWUwe5fxUx4W2hQtPzguiH57P2A2ekjlNFGHPhD5u3cAOuVaHWPx2JZvA8Z44C9XAWkaP+hIBzP3NQHHW0da9k+KRHk/mmP0MyMdsKQAmQGOgUDGS6xf+w/vAN86EtkYeX9s4PZOxO4Jr4KPKkFUFWhKlhGbPCRZ5CjtRssNMwo8CTk55tIfxHV0DX1rPdgEHLoqtiKv24TydMCCTnTRYkIp2Cg2J1DZdxmouSwI6sfvBJ5bFny5s0Db1vL1V5ouY2bh5LndKL6S4iyp2s69M4aRsCq58haj82g9EhI9qSvyfXsuI5m6YiLb0RilgyT0JYbi+ShLAaVaoZ+H5k50tw4/725C7anzcMytwL1TADTWYK+5AhvzgVvK+IUgRUu/E/juERFTSbWFc5PF9ihty8WPLhEzDpy0LZ6dLQoen20HKP4ylg5nqbHOH54NEEHTgxDB/NfawDSlvIX0nqAdBnU3iw4tEQFVfpuBpChOPRbq9ZzS9nz198BCC0BxlloVZ9PPcObmJiymROzuFjT990GYH9uBHCKXo6oEWd/+HPrmfBtf22QEzu3Enx9ZjO8/MZ82XWD0JHtncqlVS/uplxo3SakBiEzSok9C36rJO0kLBJHJUHmCKKkveTEptocy9dNW+ed4q9xPawV+GZ0Ip5PhdCKcToZHuxDBJKJJ3kyKayPv2Ja5ov/kbYka6a3Hq0ct2L6+AMcPHUbxmlUwn92NHzXOQrH1JKRNn8RWxQMQfIoWOs1PXko1Jx2tA7T9TXGVoZCfvQ+ctgINn46NuNnsb4l1lWIt9XSY6b/Pil0rqsC1vhDYMFsUTuh1iN9UT3rE/z2f0efjCW2LqiSUnBVESol4qgRUJaO+nkGH/WiLmMJjKMRgbZTGgqqHvwgnStmj2fK69mO4esUBd1+JUuWnp+EwbP0SEpZWKLH7o6sEWesq4TJZ8JnHysyav7MAACAASURBVHF2fyXOuubjyQ1Q0klt3iACsrRHLikeSTYig/ZsvMSbEUOJWQKMZjPM/xu43H3DCvMUi4hXigGhbW6qP/veNRFXQ5UbSO7IBoqzh+MnKah7suSMFai+LBJsE+khkvnhKIgjCQavmx0dyM4JPfP5zO8AejFQDkvKZRlLQi+7Y9cFyVQPmlXMEkTzY7pOgyPhwvGTaJe70GJaja1lzSMWZLLxiDJ+QaRooVQn5Knc2SBGDOUcJVJZeptD1GazISVleMujzwH89dvAjvnA9zdG9+j85h+Af3wX2FQkyJnehMJSDHHix1+hHSoinr1eBHT0/4mA0jgYTwrSgPwUYErqMPF8tUGEWaly7CnxRVILEqr1nBw+D+8SISeUy1K7BxetaKquQcIcM7ouzkLRvPNobJmF9J6TcJZ/ErMzu26pEkS7ZpTYPS3FDKSVQG6yYrOmyaW7CVX7ZKzIPopD2Tuw1TOJpdM/w/daN+ErHkbcUv0GLqxYAqnyJEqf2IQCWYZR9cVqYXSGWAeKm6RvnkQkiVRS1QwSSg9EJf+KssQ3yEDjpkKhJp0EJk8mbb1RhRiKx/SVUDUUbWn1GZIkwWwOXbI7ehE8+RvgtxcEphSLGMtCB8xOeLyZdPiFvCNEMncsAMpiHBvvcXGsVXgq32gUf6UqSkQqQ7Vr4XA4kJg4MtCQTiH/z3lg91Ygmg9kkdeSEl6T19IYQChBLMxbWvtHe0J9EVKbcnDNt/xyi3ZCDUKxniu5LHeJ2GbKZakV4jz+eGxAk1d98qGDob23VglSyOWacmQffhfFT5TjVLXWyWXne6hqXonNCz0JVYlMSsew96wD8s2SIXdrS/VO7M8tANos2H7/fJyqFqWlvA8u2u0D6O3pQa4lD96pBdR4io72dqSkpiApKXmolmi/JKG/v1/xQjVdvoTCWYLdXrt6BdNnzIS17QYyMrOUBbbx/DkUlcyFra8PslNGZmYWLl9sxKw5RRh0u9Ha2oqCadNw43qrkmA7ISEBFxvPY05RCXp6RM6f9PQMVB27hpb46Ug3urA+tw1Tpubj6LkbuCDn4Q8tcThwScaVPuGTTUscxNzsOBQYe3DnjHRkmZwgndPS0tHZeRNZWdnKdR0d7cjJyQV5Goh0k75tbTeQlzdF0dU+MIDU1DR4x1Cp/+7r60VSUhISEoxD9zgcdjidTpjNKUPPpna6ujpFv619eK8tBUda45BlcuHLK+Lxibm9cLldyMjIxKWLFzB7TjHcLhdu3LiB/IICXG9tgSVvCuLj43Gp8QJmFxWju7sLBoNB6U/jhfMoKi6BLMuKnlOmTEVL8zXkF0xDXFwcLl+6iFmz5yj9Tkw0KR6VC+fPobhkLux2O3p7uhXbX7vahOkzRPmKEbZPSVGq6qh1ZPv7JQXL7JxcXLl8CTN92j5TaWuE7WUZmVlZuHypEbNmF2FwcBCtLc0omDbdp+1pTA5iULH9xcYLmFNUrGDb3m7F1Kn5aLzSgueP5OPtq3HYNrsbK+dkQOqXEG8wwGRKgtV6AxbLFDhdw7ZX7TDC9pINxoTJt31vb48yLsiOVmsbLJY80Nxzu91ITjYr/crNtWBw0I2enh5lPJCd09LTYYgzoN3aptiJ8I8zGJCk9FE8x+VywSbZkJ6Wrow1c3omjjTH4Wjz8JxYNtWFbfPjsTr5PObfUaLYnuYX3a/O2xG272hHinkc23vFzw7P+zZkZGQg0TSW7cVYHNP2F85jTnGJsh7RNekZw7Z3uZywtlkxNT9fGTc0/2kOXLrYiNlzitDd1Yn4hARlvjZeOIei4rkgkkd40HxuvnYVf3TOUDyV5CkhWZUv457pQH7G8ByejHkvbG/Gt44mICnOgWPPJKKvt1exW0YmzXvRBxoLtA7S3PWe9+r47+nuRpwhTpn3Fz1YOWUZHR0dmDJ1vHmfiJSU1BHzfiLb01hNHjHv+9Ev2cS8H8P232vIwb+diMf6/F5sXpAGu8MO16j1kOZ0d1eXsh6SDimpqYg3DM+JgYEBxfbUtjq+3YNuZUyoc4LWBFrb1DlDc4LGgve8p/FC5IewCuW8NyUlKeuF+p6YaM1XbR8fnzC0Jvme94MKHtTH6x3dGDSloc9hwMun3JCcwyydnCRPzrmOz6ydCqdTBr2faS74WvO7Om/CmDjS9g67Hd3d3bDkjT3vfdlekmzKu9Kn7a1tyjptMpmGxpjN1gfZ4UBmVvbQO2jkvL+O+NQcPPq6Udl1IefAvIzw2J76QjyD3lGqHQlLGnvjve9vtb1D4Qm0Tqpcwvt9T7ZPNpsxPSMBxW6xJhFvoDlB/EgVbW2Lq+SytB57a0uwcbUNVT+tgXmJGWdPzsLHn1wMSuavbhvl015/+RZk1t5KLvXwjZE8kut/OawpbVulJALkgVCF4szmZouf6RpPZE5JfOnAD1VqoQTMtFWuxy2kQMeOSlADvW/09ZQT8vHXxVbwU4uFzVl8I0BJ2indCmFFKY4oBo4OANFBs9XTYwM1iueidEIU90gHLCh2bc10cSJ/MkR9YY1+NqUz+rdjwF/fI3IrRpuQ15LiCMlryRIaBCgn59tXxQEzimOlQ310+IgOSlG6uxURjC9XnRTB9nT7r0X55IfnRndeUX2lInI3Yc+u88hNsgHrNiCzpQuLSskf6eXJVMil8Fwazxmx5tFVaN2vT3L503rgy/tGDmEikHQQh+In52TpcwuGkrLTVjltg/zpIrFVTgeLWMZGgE5J06JEcUhPLtLLNoo2LHr8uvhC9scOoQ/FGG4vFUSTtjKjTeiAF5FKNf8sHdKINKGmOvdUJebEp6Jrrv+f/cC/nwQeuQO4xytTQ7SNqUj3h6p70VkC+qHQl2eWiIOilCZJT/L5twDKIUv5RCltXDSLvsjlCEtcwPFThVi6aJK+hmvA6q+fA576zbAiVBbvKys0oFgIVKBYk/2XRawoxchRpQiKPRlXvJJLq1ZXD3LJlGwaZmR4kQWRW8vzRJcMCUYY262QplgUD3e4hLZiaeskWKHawNv2AJRs/KlF+ltQg+13qO+jWGSF4FwXsU4kHykBPrEQqNDhIYzR+FCeUzUZPb10iVSGMx6Xwjdo282XUNwdpcyixOIvbw61ZSP3PPJaUhq3v4iSdTlySPrXcpskCCZlPqFsJEQwaQcsnBLsek6Vq+hL3/ICccgt2kXH5DLaTSP698Vqceo6IU4kJievSzQJpUairXLaOqOt8i+Uj/2i904uvX2FGcMHuYALjUDG9aM4XroJG5Xt4tAml74dzK1tbUqsTzBCoQRbXwMGB8VWuD8VUoJpJ9buOdsB/KFZJGknocNvdMr84wvFv7Us9HIlsqZ6I4lQUo5KGiMUJnNfodjdCLf09vUiLXVs8A43A7vOAj/bLEIU9C6fexP41RnhBY/kNq3ecQxGfzrER/PgTDuwIBf4fLlIRxYOUWNiA2lLzWU5Lwd4tiyQO/V7LZNLHdiO4k3e9Jzw1IG6QalICwUlYafUFbTtS1vllHdvhHgnl0679SCXdLwGxyjxtPJ+a0BV5WUgdzU2L72MqjcagLk7sLS1Bq0bKrA0KC3DexN52B7eLcpvUnJd+qbOEloEiKSRN5OIplpQgLasaMucUnX95rxIJL59vjbyiD79W2DPBwIDGhdqmpe7pgpPpdaJ8YvHAMp2UP90aO0YiaeR15I8xF+KwjjSSOAZTJsU7nLwKnCtR8Tv03sj0iEgo/uh5rKkuUm7cynRu9k6outMLoMZ0WG+JxbIJUFKB1YodRFteVCAPG2Vf2b0VrmSXDoe5qb3Rxzksh2pxNkZW3DfUL7H4JNLh9q83qeS/X02YbBlt9hyI2KZEfyuur9Nxvx1lC+ztgU42jKcG1YFhfD/0Z+IxO3Kj0v8JqKk/tv7M+Xvoz9zea4f9XenC3D4uNbX80bnDCSvzaPzxi/PGi7DemekGKtNigOlMndfuhv4v6vDpVno23nmDeC1PwJPLAxd0vnQaxkbT6S5ppQwvipSHlEcP42vyTrgGsh6ThkaKOUQEUoilhTaFivC5FIHlo4VcqmagrYsKR7zQqf4Fkok875Zo5NLk1vTc5BraT1+ui8TpcVG5M5ZjGLF4+n5bPl5/Kh2Fp5d2oCq6xW68FxSbsBHXhP5QJ9eLGo8s4QXAcoFSSc6gxUqURkfJ7yeI357/kbJqunvBvVzX//3cS+VbVWLIpBun10qctnqSciTQ0Tg0MeBBaJYh66EkocXvCgO1dHJZRZtIEDOCSKZNEfoyyBVvHk+grGwlMtyyy6AKmGRk4QO4caSMLnUgbVjjVyqJnmbtsqbxLdRijekLY9QJXzWqtl/1wh8rFKkGXp6iT6zAWgV20D0ojH3N4eG76BURuR5GIssKkTRi0wG0lYg19IXjzcvAnR6lso0kudMb0Ke3hcOiS+Ou7bqTXvgk1VA1XnhIVscXCi1/jqtI40pfp9IJqUhI0L33PLwH6ChsssP7RY6fGyBKFgQa8LkUgcWj1VySaahE760VU6Vh6g+LXkx9RYQ3XTpIgpnT1z7krbZaLuNtjqJWLJEFgF6MdAPkUYqrxmJQzJjIUDeSyK0WhLvhMoT6UXxxL84Dby0UcSz6kUoy8Dcl8SXvwmzW+ilU1GqZ90N4cWkvMqU4/X5u4GVIchx23T5Igpnjb+ef3SPOKhKB9coFjoWhcmlBqwu9UpAkllsf1LKHElW6qIbqfa3S8Y1yYh96hadU4bbYFS200jcsgyD0QhHlxUJmRZEa+UxylFIJJNOCVI+OSKZ0TRpf/4+8IVq4QkhjwgLIxDtCPy4DqDUMief1s8hh8deB966KL780ZdAFm0jMIjhrXJyVFBGiK+uBKie+WSJmkVg3UxRhjZWhcllpC0/IMEqA1f2H0DGlnVo2nMAhffm4fipAmxf0IJX95yB+4FPwtElFJXqvoEGw+NYtrgAsB3GiSoJ8x6rQJJThiEh+oPzKFaLtgZp24EW+OeWAdM1nkh3ooMOPzwhcgDS1gltobAwAnpEgMrLUQk9f4UqrvxrrYhH+6d1/t4VuevowFfZT4D5uSKJN4t+EKD3hZqEnSpU0XvjKyuD03+89fzv3hG5Zil7A6U1i2Vhchlx68toOXsUx9vzcN8aC/ZVnsF9H1mAfbuPYsX2ClhO12BneoUXuaxBqwHIvLMCptM1aJaBGUsrYKurQUpZBcwR78/kK9A5IA780Ek8yvtIJeWeKROJsSnYfrJOCQbbM6o3SzWOfcm3/gD8w7sizU248rQF2w++jxEYDwGqqW1KDCytgXpw6nePAXdTsTUNy9bdAFUXo+1wLr2qYUONoxp9QSAHBYVl0IEsSn4faFjGWOu56iSgA3Y0RuI0FrYSbosxuQw34mO01/TmG2hduwkrpCbU3rChpVXG1vWLAR/k0jbXDOlqIgyGEiTZjiqkMpbIpQoh1Z+lrXI6lUfeS8p1RrKuENjziEYMO44aasWGNTOArXdoX1/WkBEINQLu/40d/ft3AUou/cb2UD89dM+jYgb3/JzDVkKHaGSfRLHUFMdP7w5af6ku/O0kwqfcs5SDls4FELHk1HEAk8vIjnGgtQH7rsuQrnSh9CNrYWmux9kLDWjKfxTbS42+yWVZBQzv7oRz+Q4YTguPZSySS9V09E2U0pt4C50up2TYVLOcUvok+a5KFxbrN54/h6KSkcE3X/09QFUbKG40GqqVhAXISWjEbZfgNJiRaKT4ZQlOJzViRALtndkluOPNGKpo6JbhdBuH/++Jf3b2RHe8s7+wW9tuwJI3xd/Lh66jF/1PTwHfuE9khdCiPPCqKFVLqYfI48USHQjQgR8imZQu6PEFwF+tnjgX5ej1/J2rIuUQLRmfKePyvOrIYHKpgzkSy6fF/TEPnZx9ft/YVxoNwEwPySSySZV/6KcoEyjKAhLp4FQY5bm3gFdOAx+eDfxJURgb5qZGISDB0QM4LlWje+4W5CcQubSi+ZQVMxYVoLc/Ezh3AO4Vm5BDd/bU4MQbwNzHKpCKbjTv+Q6cFX+DGebYiHeezOHzs/cB2ok48Snh/dGSHG0F7t+p39RPWsJSi7pQVTglCfsVsZX95bv9rxVPns8HdwFtNj7kNdq2TC61ONpH6cTkcmIj7fqjqOxDQiXZqKpNuyTiMId+e/5NcZmqUJoZyp1J3k2VeBLhpJ/iLICSYd+uyA4HjImJymM+9VvhZX2gGKiYdbtP5vtvFwFHWz1uNMvIWbwMZrJ1aw2umioww5PwuKf+ILB4LZQzYz01aCIPeUEFCpMPoum0DViyCebG2Il3Hg9vl8uJ+Pjgtgjo5fz190TZze9uuF2rhvb+Db8Cjl8Xsd3Rnmc3tMjp62nXeoUXs7ZZ2PkvV/uOg5dlB4zGROVQKXks37dyfXlflmZyqYPxz+TSPyPR1gaVzJvoQA99U72FeHqIqCSPbIuIqko8vUkn/dvfPINtN64jb8pUbP+1qPry0Fxg7Uz/+sRXTT4CjsZKtGZtQWE2YD19GBkLVyEREjrqDgPzKoZruhO57CxHQtcZGOITkZPWhdasCiaXHhP19vYgLS341A10SK/qArB7K7BeI1+8DjQBW18Th40e01E+zsmfNdHbwpl24L1rAP2mtHdUpnS512EzdT3ftgfYd1nsPtEuFMtIBJhc6mBEMLkMn5Fs8tjEc3Rd52lpgniqXk7v33RQkBYeSjFEB41MCSJ9EtWBpsokLBpAwN6EG5e64LY1wzBvE6akNKCpzoLCMgtwtRJnbs5CbqoRaTPnixy0CrmsQGHCbnwwsAV3JBxEE5PLkBryX2oBixk4+ERIHxv0w+79BXDGKrZJY6kudNCARdGNtBN2uBlo7hWVsCgek94B5Jj4ST2w+4/APdOBR+ZFUadD2BUmlyEEc7IexeRyspAN7Ln9zlHEUwKs/QDVtKVygd5CL6J+Gejy+jvnPgsMb75aXwh0dXUiM/P2Cp3Tqex/Pwl87V6RizCS8psLwCf+hwlEJG0Q6bZpJ+vQNeBgEzDgAgYpK7tHqGLXZ++KtIbabZ/JpXZtM6QZk0vtG4lqPXtvtVup8sgNUQNaFd4+0b4dWcPgERjEIOJw+8n9djYAR1qAY09F9mT2ipeBy92ibCB5U1liFwFK+P/SCYBCqlS5fw6wceKqvjELGpNLHZieyaUOjORDRTVBtPrR55aKLXQWRoARGBsB2gmgwgKU+/U/HogMUq82AH+2F4j1En6RQV+brb54TNQpVyWW64b7YyEml/6gFOFrmFxG2AC30Tylqmjp6MEd+ekcs3UbOPKt2kegvd2K3FxLSBSltDC/Pge8vBl4sCQkjwzoIVTmkXYiyGuZmRTQrXxxlCJwrBV49SzgdIsE4c8u4bExnqn1Ry5lCd2yERlKhD0Al4xuSYbZbIZRzVdI1wwARrMZ5nig+4YV5ikW6LXyNpPLKF2tuFuMACMwJgLfPQZQdqgjTwKUMixc8vP3gS9UAxWzgQc4D224YNdFO5RTmQ71cAWeic2lL3LpbkLVPhkrso/iUPYObJ0NyL3dkHAZew9lYvumQqXHLdVv4MKKJZAqT6L0iU0okGUYjXqllgCTy4kHspav6O+XkJzMQVtathHrdvsIhHqcU1L1H9aJk9pUni9csuDHAB3kIK9lqkhPy8IIDCEQ6nEerdDqi1x2voeq5pXYvLABVdUWbN5gAQasOHWyHi3Zq7BxrniBt1TvxP7cAqDNgu33z8ep6hrkb6iAV6oquN1uUAF6yst2s6Md2Tm5yr0d7e3Iyc1FX1+vQgji4+PR1nYDeXlT4HQ6YR8YQEpqKjrarcjxbAHdvNmB7Owc9PR0K8+Li4uDWgrN4XDA5XQi2WxGu7UNuZY8pZ3OzpvIyspGd1cXMjJFPTFrWxsseXkYGBhQ/p+UlKT8zZWShzcbAXVQS5INZrMoY0F6pqamgdoxxBuQEJ8ANd8cBdjTs5KTkmGTbEgZdY/dYUdCghHxBsPQPe5BNyjpt8mUhL6+PqSmpirtEFYpKakYsA/AlGhS+qi243K5QAmUExNNQ/rQPaqe/f39SE5OVp6j3kNYugcHkWg0orevF2mpacrnUr8Ec7J56Ldyj+dzWZaVdhMShvtIn4+Pi11J7Ex2HMJlcBDU9yRT0lC/BJaiv3b7gJL03BA3jIvL7YZTlmEyjeyjzWZDSkqKgrMpyaQcaBjqo8sJt8uNQcJUlhU7jcRlmHQO4yKDDiQaE4zo7e1FWpq4J+y2t/UhNSXMtpckZQdCHQOhsX28Yv9I2T4xMXGMORGM7QU+I+a97IDBEMy8T0C8YXhOjJj3Xrbv8/xbzPtExHnPCZcLTpdTWQ9oHaIv8LRuTDzv3Ug0jsbFh+17e/FWSxqovF71dgeWTkscWlcJg+7uLmRkZKLz5k1kZYus9+1WK3ItFkUH0oeSXatrsbLm9/UhLZ3W/A5k5yh1l4bWcpr/v/zAjK8eNGD9dDs2zzPBr3lvGr0eOkFr4tjrYXhs7+s9oaz5o9bDiWxP6yGN4/Fsf8vaNtCvvL9uWQ/dY9vem7Spa5/slJUjYvSe8s6jOvGa72Pe2+2KTuqa7T2P7HY7Eoyj3oVusW6PXvPVrAjKmj+Jth96F3rWxVvmfZxh1LtwEP39A8q71l/b07uJuIPyvvcx732/C10KF1LnvWp7lWP0e2yfnxqHu1JFSViHw67MCW8ny8svv4wrV67ghRdeUOZhsBI3OOh9iN+/x0iShOXLl+P06dPiBpVcltZjb20JNq72eINcLdjzZgs2b1qmbH23VNegdUMF8vdX4mz5FmTW3kou6XGkEpEVGkCqZ1OtpqJ+RtfRwKNB5C1kEJpwJOr9tHjRQj/2PXZlwSEh4xBJIsCJ+Ix1D7Xd6TQp5JIWASI8tOARIVSe43Iqi4W3qM/27qN3OxPe4zn16V1xQ73f+0Sodztq+97PdrldygvMG0uf93iwoGeoGKp99cZq7D66lYUvIFyG+jiMv9rfgProsd+EffSyk6pnIH1k2w9bf+T4Dq3toVB7sQc74fiOCduLqjuTMie85v1Yc6LPmaBU7llfCPzqoZFrsbomedvJe11WR4z3+j3odiPOYPC55tP1xS8J639xmRMplJzWS0asbZG0vRduQ+uu19/Utej21/zI2p7ej2Ot+eFaD9X2fb4LPfzBr7XC886+7TVfR7Ynz+W6abdyJxVTbZFLdxP27DqP3CQbsG4DMlu6kIHLaB2Q0NRdgu3r1G1x4bk0njNizaOr0LrfN7kcMXI1/B/eFtewcdwyHHYZCSYziO+77RLc8WYMrYtOGW2dncjzeKzdsgwYjUosmbIoyUACrJAcFngcyxruLKvGCIyNgNXaBotnnIcSJyrJRwmrv38/sGNBKJ888lnfPw789UGATwFPHsbR8OTJGufRgI13H/S1LT4C/Qs4fqoQSxfpN5bS38HE5NJfpMJ/nbu/G05cxtXTmShaaERnfyZw7gDcKzYh42oNztfZkPvgFqhnaK1vfw7t+d9GaYkRaN6Jdz5YjHvWlcANo0JOWRgBRuBWBH5UJypc1T4JpE9SHOTM7wEpRuAv7gbieS7G5jAc5SwgENxOwEBOVLcMp12GweNIUD5jZ8GY40TH5DJ2xj6TSw3bWraio7EeUtoqzJgmwjR66g8Ci9eCqixLdTXoXbweUzzM0VpXiR5YMKOsHJ31lehyz8cdRS2irKBwvLMwArpEwDssJdQduNAJkGfxz5YC/7g21E8HvnUE+Id3gIfvAO6dEfrn8xP1gcAIZ0G5Ga21u3HT9CgWlKWg+d0DSLszD22NU1FcJmr4srNgbLsyudTBmGdyqXEjuVtw6XgLCsvno7PuMDCvAjni/JJCLq1zylGYkSEWo7oapEwFOvrMgLkE7jYrCplcatzArJ4/CHT3dCMjXYzzyZDKc8CBK8BvtwMrp4W2hSnfAfJSxAlxlhhG4BZnQQOa6iwoLEtEU+0ZTFu+AI373kbhhs2g9KfsLGByqevZwuRSu+bru3oYNoeEPlsJirJO4szNWchNNSJt5nxQKlYil7ayiuFtcSKX5LXc/y4y1pejo47JpXaty5ppCQEqvffNPwCL8oDKbaHT7J8PA/9aC3y0NPSkNXRa8pPChsCQs2AZDFDJpQXobcKNLhukmzJmL17MzoIJDMKey7CN2OAbYnIZPHZauFNNmaIFXVgHRmCyEAjHOK9tFlVS/mU98MyS0PQk+1tAYQbwhfLQPI+fol8ERjgLFlGc0jC5dLTVo7O1AR2mCsyfJ6LolZ0odhb4NDiTSx3MAyaXOjDSOCp6p5/Qd09Ye0ZgbATCNc5/ekrUeK79U9x2SdW/PQR89yjw+AKgPJ+tywhMjEC4xvnEmmj7CiaX2raPoh2TSx0YiVVkBBiBsCBAxPLFY8An7gS+syH4JqmUn+XbQHEW8OdLg38O38kIMAK3IsDkUgejgsmlDow0joqcF03f9mPt/UMgnOP8NxeAfZeBVx8GNsz2T7/RV/3VAeClE8An7wSWTAnuGXxX7CEQznGuZ3SZXOrAekwudWAkVpERYATChgDV/ibv5bQ0oObxwJvtsQOzvg/MywGeLQv8fr6DEWAExkeAyaUORgiTSx0YaRwVqdYq1XdnYQSiGYFwj/OjrcCvzgAv3AN8YXlgyD6/D/jPeuBTi4GFaoWDwB7BV8coAuEe53qFmcmlDizH5FIHRmJyqW8jsfa3jUAkXrq/qJPQ0G7GwaeAklQJ3bIRGZQDjESWIRuNGKrhRv83GNHeDyz4MXBntoyn7pIgdZlhzoz+Sm+3bWB+gIJAJMa5HqFncqkDqzG51IGRWEVGgBEILwL9LfjAmondhw5gzb1z8VAisCL7KA5l78DGgRr8otqGZc9tgXpWp6X6G/hx/OO46SzAKycP49F2CWVPVCBJLe8XXu25NUYgqhFgcqkD8zK51IGRxlGRA8D1bT/W3j8Eb9QO/wAADVdJREFU2q1tyLXk+XdxCK96s+YgjjhkfLqsAl+5vwFV1RZs3mBBS3UNWjdUeJHLGlTZge98UIFZzhqU5QEzlhbAqlRg4b3xEJokqh8VqXGuN1CZXOrAYkwudWAkVpERYATCjICEjrrDcJZU4FcnajBdrsCvP1+PfX8owcbVZp/k8m/6zHi/LhEr55RgWtxRpJQxuQyz0bi5GEGAyaUODM3kUgdGGkfFwUE34uIM+u4Ea88ITIBA2Mf51cqhcqtXExNx4sBlrJ5pw0c+sQX3ZuAWcvnu6zX49MUKFPftxOoHdsBwmqqrMLnkgR0YAmEf54Gpp5mrmVxqxhRjK8LkUgdGGkfFcJTF0zdCrH00IBDpcf7KaeD4dWD/x3znrXzyN0DlOVHmkco9sjACwSAQ6XEejM6RuIfJZSRQD7BNJpcBAsaXMwKMQMwh0NILfOcYsL4Q2PnQyO7XtwEfegVYOQ34aGnMQcMdZgTCjgCTy7BDHniDTC4Dx0xLd/T0dCM9nV0lWrIJ6xJ6BLQwzt+6BPyuEXjxw8ATC4f7+HglUH0J+GK5SLzOwggEi4AWxnmwuofzPiaX4UQ7yLaYXAYJnEZuc7ndiDdwzKVGzMFqTBICWhjnLjfw/ROAwwUc+jiQmQRQsvX7dwL3zgAevmOSOs+PjRkEtDDO9QA2k0sdWInJpQ6MxCoyAoyAJhA41Qb89JQo6/j1DwGP7gEOXxNey7wUTajISjACUY+A/silPKoKg0uGJMkwms0wxnvsRdcMQPmbOR7ovmGFeYpluFKDzszK5FJnBhulLue51Lf9WHv/ENDSOKeykOSxfKYM+Pc6EYe5ucS/fvBVjMB4CGhpnGvZUvoil+4mVO2Th6owbJ0NdF9rQleGjNrDDmy/f76CdUv1G7iwYgmkypMofWITCmQZRqN+y3sxudTyFGLdGAFGQGsI1FwGfnthWKuKWcADxVrTkvVhBKIXAX2Ry873UNW8EpsXDldhUEzjakHVIRmb1xV6yOVO7M8tANosCuE8VV2D/A0VKBhlR7fbDYPBANnhgDExUfnU4XAgMTERg4ODiIuLU/5mHxiAKSlpxN0Ohx2JiSblb7KHvKrPG+seu90Ok0nc43TKSEgwwuVyIT5euFzt9gGYTCPbob91OpPwZiPgHnTDEGeAd8yH0+lEQkLCCN3UZ9Mf1X54t+N0OZEQP849GEQc4uB9ncvlRHx8wghcvNtRFfDWR21T1du7394Kj7jHE58YSB+HcPHC0n9cRL8U3Ty4DHr6f6u+g8AtuAj7eY+X0biQDakN1U4utwvxhvghe/qDC9t+eMR44xsu26tj4rbnRDC296xTgcwJNRff7c77ieeEsAtd53I6lfVLC/P+1bNAbfPwmFmQCzy9xHs99H/eh8z2nvUpkPVQfado3fbq+0S1vXcuyAnfE5413/v9OdH6Hcl5L0k2mM0pmnwXRmLej2V7Ipfrpt3KadRZ+fLLL+PKlSt44YUXbothxw3S2zdAkSQJy5cvx+nTp8WdKrksrcfeWlGFAVID9rybiPvWFyPDsy2ulv3K31+Js+VbkFl7K7mkgWyz2ZCWloabHR3IzslRmujoaEdOTi76+nqRnGxWiIO17QYseVNAA56IQkpKKjra25GTmyvUutmBrOwc9Pb0IDUtTSGl1rY2WPLyFLJKi26y2Yx2qxW5FlFmrKuzE5lZWfDOmaW624nMkhChpVJTTnOeQi77+yVFJ8LFbDYr15CeqalpcMgOhSiToXt7e5V+0aJoH7AjKSkJ6oQQ9/QhNTUVdoddIbh02KS3twdpaekK4SGyTS8Jm61P6SsJYZWSkqL0n0g19VG9hxYUIp/0d1Ufukdts3+gH8lJycpzVN0ISxoS5FEecU+/BHOyeaiv3n2UnbJCeomk9fb1Ii1VHPvs7+9HcnLyqD56cHHYFWJHdlT1pXap70lKH0W/lHZsfUhNSQV9CTAmGhUiP9RHt1v5QmBS+ijwU3CRbEgxp2BA+QJiUvRT+0iYuFxuBRvCiOwkcBH2U+2p4OLpD7VBE8WYMBKX0Nle4BJR27ucGHSHw/YOxe5j2t5ju4lsT2sFfYGkL4aB2p6+qPqcE565PFm2p/FIc27kvB/b9vRSorXq1nkv1gCf897tUtY2dd4TzmJ9Ei9fn/Pe5YTbPYjESZ73//OBC7+/qsZJAXcXANvnDypzW5n3/tpeWQ/Hsb3iEFDnvVhD1Xk/tu3FejXS9k5lvR5z3nvWxZFrvgyDIW7Emq+sh5711pftySkSP2rNp/WQ/h6Y7d1wOeXA1vww2Z7GcXy8QVn3h9Z8ehfeju097wblfd95E1lZ2RjwaXt6F7oUB5XveR9p2ycojg3vd+HEtk9UioD4fheKNeXW930SpqbG4a5ULx7kcg2Ne7peW+TS3YQ9u84jN8kGrNuAzJYu4NwbaJpZDktSAZaWirjKlmrhuTSeM2LNo6vQut+351JBRAfC2+I6MBKryAgwAppBwCYDO88AzX1Anhl4dB5gEd/HWRgBRiAMCOhrW3wEIBdw/FQhli7Sbyylv/aVZOBar79X83VaQ6D56lVMmzFDa2qxPoxASBHgcR5SOPlhGkWAx7l/hklOAGakj32ttjyX/vWJr2IEGAFGgBFgBBgBRoAR0CgCTC41ahhWixFgBBgBRoARYAQYAT0iwORSj1ZjnSODwKicq/KABAlmZHgSAMgyoGbEknolwJOHNTLKcquMQJAI+DvOXTK6KabHODwHgmyRb2MEwo/AOON89NrO63ng5mFyGThmfEeMIjAi5+qKLlSdLUFp90E0rdoES+0u7JXK8ZUt89FdW4P64hK0v92M+7auAlcdj9EBo9Nu+zvOcboGe9JX4b48Jpc6NXVMqz32OF+LwjYg4/pRHC/dhJXneD0PZqAwuQwGNb4ndhFQc67mnkfV1ApsRg2qrldg80Irqqqt2LxhPo578q6iugatGyqwNHbR4p7rFQE/xrlc9wb+sy0FK8vXYlG2XjvKesc0AmOOc0A6XoNjcyuQ4kl1yOt5YCOFyWVgePHVsYyAd87VszWCXLoOYm/fWmws8kEuDx1E95q1KI1lzLjv+kPAz3EuOibh7crDKN1SAZHhl4UR0AkC44zzRR2VODtjC+7Lx7CzgNfzgAzL5DIguPjiWEbgVOV/DOdcLWjCngMOmAckFD9agdL4YXLZfaQSe90pkHpn4ckNXJMulseMHvvu9zi/Vo+zVivOtvM416OdY13nMcf5fUDt7zNRWmxE7pzFsHzA63kwY4XJZTCo8T2MACPACDACjAAjwAgwAj4RYHLJA4MRYAQYAUaAEWAEGAFGIGQIMLkMGZT8IEaAEWAEGAFGgBFgBBgBJpc8BhgBRoAR0BgC1mYr0qdZYNKYXqwOI8AIMAL+IMDk0h+U+BpGgBFgBMKFgL0BdeeKUHYnU8twQc7tMAKMQGgRYHIZWjz5aYwAI8AI+ETA+rsf4JVOE5Ls8/GxJ5NQ9fcngCITitY+AdPBr6EOeejGOnx2w1UcbL4fZTd/gN3nAMzdhj+78wRe+qUVsLdh/ie/hPkNXp+t5yRAPOQYAUZAWwgwudSWPVgbRoARiFIErK/twrVHtqHorVdQu2IBul834f7N02FKT0fD67sw/ZFtuPbDn8D0UDrOXFsHNF3DtkfKUPfaLkxfDRy4tg3bltVh12vJAPqHP3tkG+eYjNIxw91iBPSKAJNLvVqO9WYEGAFdIWB97Wv456vpuGvFx/GxFdfwy3+6iqK1MzB9WRmsr34d1ywmXIh/Gl9c9CZ2MbnUlW1ZWUaAERiJAJNLHhGMACPACIQBAdVzWaa0VYeXnq3EQGk6Fjz8JViOkefyQTT8/E3M/7Bd8VIuOPd11KUXo82+AF9cfQZ/+82rSJ8KFD/8JRTVen32yPwwaM9NMAKMACPgPwJMLv3Hiq9kBBgBRoARYAQYAUaAEZgAAU2Qy8rKSjYUI8AIMAKMACPACDACjEAUIHDo0CFcuXIFL7zwwm31Jm5wcHAw0CdIkoQtW7YEehtfzwgwAowAI8AIMAKMACOgYQTWrFkTGXKpYUxYNUaAEWAEGAFGgBFgBBiBCCIQlOcygvpy04wAI8AIMAKMACPACDACGkaAyaWGjcOqMQKMACPACDACjAAjoDcEmFzqzWKsLyPACDACjAAjwAgwAhpGgMmlho3DqjECjAAjwAgwAowAI6A3BJhc6s1irC8jwAgwAowAI8AIMAIaRoDJpYaNw6oxAowAI8AIMAKMACOgNwSYXOrNYqwvI8AIMAKMACPACDACGkaAyaWGjcOqMQKMACPACDACjAAjoDcEmFzqzWKsLyPACDACjAAjwAgwAhpGgMmlho3DqjECjAAjwAgwAowAI6A3BJhc6s1irC8jwAgwAowAI8AIMAIaRoDJpYaNw6oxAowAI8AIMAKMACOgNwSYXOrNYqwvI8AIMAKMACPACDACGkaAyaWGjcOqMQKMACPACDACjAAjoDcEmFzqzWKsLyPACDACjAAjwAgwAhpGgMmlho3DqjECjAAjwAgwAowAI6A3BP4/JNN0/hiMua0AAAAASUVORK5CYII=&quot;"/>
    <we:property name="snapshotTimestamp" value="&quot;1715801390592&quot;"/>
    <we:property name="snapshotAltText" value="&quot;FIAP_TECH_CHALLENGE_FINAL, PRODUÇÃO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D390A9D8-8847-471B-B596-0F00E980E530}">
  <we:reference id="wa200003233" version="2.0.0.3" store="pt-BR" storeType="OMEX"/>
  <we:alternateReferences>
    <we:reference id="WA200003233" version="2.0.0.3" store="WA200003233" storeType="OMEX"/>
  </we:alternateReferences>
  <we:properties>
    <we:property name="artifactViewState" value="&quot;publicSnapshot&quot;"/>
    <we:property name="backgroundColor" value="&quot;#FFFFFF&quot;"/>
    <we:property name="bookmark" value="&quot;H4sIAAAAAAAAA+1Y627bNhR+lUAY0A7wBom695/qOEDQxjZsNx0wBAElHjksZFGgqDRe4EfYU+3FekQqaec49urOmzvsj20e3r7znSt9bzFeVwVdDukCrFfWecl4RpmQJ47Vs0ojfD0avblIJm+uh8nFAMWiUlyUtfXq3lJUzkFd8rqhRXsECn+96lm0KMZ03o5yWtTQsyqQtShpwX8DsxinlGxg1bPgriqEpO2RU0UVtMfe4nIc493Ozy7eSDPFb2EKmTLSCVRCqm7sxKnnRySICYl837VD1w9wT21mNczd69tLNbC+KBXlJQJoZTm4fhw4Gc2DyKUE8sBhWs4L1S1Jl4O7SqLeyMayavnqoxZzIZHIwtL6SaiNOvdWXxTNQv8a/Ek+FY3MYAK5nioVV0s8iS9a3DQTUF/f8vJG1CcvyY/WCmkbS4Gk6lXjyej03WykxTfiY18CAkCY9qr372FK/vh9OphuxZSwW1pmKF0HlMznEuZUdcPBwdFeJm9Hk5OX76Y/mKmzpuxczX6qwBVKal7Oi86VP/vOzOilaFrA4K6NlPQD+lzrJrhHSAby9VJ7yimXD85MemuKHJf2qC6KSJhlNE29PLZj8KPQJ0CexIHJIffWmRbGOfEg8oBkQLyc2jn1vXa2SypbFvU2O625qz3i8iE9IHdnUiw0pV0Gq3Dlo/6dF14PfhmPJjOcMRZCG/as9zcgQe/EkGf8ge6hUE/ZPV9jvO72/QVbmIEGtkZ7fzScnQ8Hw5kOE0R0SYtGZ1A8+y1HXY1vaTGuL5uiaBeiQbRZvi2M16jZim09Ala7IqAueIam+jIArAVgqWh/MKqo5q8y93Ew84LpadDZdCMDL05xBxMfyxdWx8HqoTYg9g9fJPxHKg9Jy5UmgtAc7Dh3WUhZEOWRz8DfWSKeTX1fh/Y0mSXTdZDJcFMp2Jm1vl+bbWHBmMgnsU39OA5DAizKc0ID9zuq4v9h030tNcae4DokDGIvZF4QRV4IKTvCruzZDuh/ez5SY+xpe3kYZi4NYzfOIkjdrlXY3mXBnUrFWpfVnuZgy+6mfpphg+/ip+tG+c7T+ALfK0/PIgGFzE9913dj4lOHZfbuzPFscr8AWjcS/l4yzy/aSpX0k9EJse3w5Cf8cpz9Gu/DA3SIARgeLcBIAyRkn8DNiqZGvwBmoqZ/Q6Xa9xnwzzqLSQa24+ZpGvqZa0deypwgoOH+7n5cD5k9vO0QGPfszgpewje503EZo33ubKw8XZVeHqz2fO4LdYLfVGFFo+qKZjCmJWyotOgjtGTAdlRb/c+XpS9BS/K02FWeHzd08D4BPG3NwZwTAAA=&quot;"/>
    <we:property name="creatorSessionId" value="&quot;fb314a47-e3dc-47b8-bf43-5f9750b766a0&quot;"/>
    <we:property name="creatorTenantId" value="&quot;1f61f8f5-38d7-4c6a-bffb-a0a6a4afe9a1&quot;"/>
    <we:property name="creatorUserId" value="&quot;100320017BCE6F30&quot;"/>
    <we:property name="datasetId" value="&quot;be47a2b8-349a-4ff6-a474-04b0148e5cff&quot;"/>
    <we:property name="embedUrl" value="&quot;/reportEmbed?reportId=55d1ab89-5857-427d-8560-65f848ecdf6a&amp;config=eyJjbHVzdGVyVXJsIjoiaHR0cHM6Ly9XQUJJLUJSQVpJTC1TT1VUSC1CLVBSSU1BUlktcmVkaXJlY3QuYW5hbHlzaXMud2luZG93cy5uZXQiLCJlbWJlZEZlYXR1cmVzIjp7InVzYWdlTWV0cmljc1ZOZXh0Ijp0cnVlfX0%3D&amp;disableSensitivityBanner=true&quot;"/>
    <we:property name="initialStateBookmark" value="&quot;H4sIAAAAAAAAA+1Y627bNhR+lUAY0A7wBom695/qOEDQxjZsNx0wBAElHjksZFGgqDRe4EfYU+3FekQqaec49urOmzvsj20e3r7znSt9bzFeVwVdDukCrFfWecl4RpmQJ47Vs0ojfD0avblIJm+uh8nFAMWiUlyUtfXq3lJUzkFd8rqhRXsECn+96lm0KMZ03o5yWtTQsyqQtShpwX8DsxinlGxg1bPgriqEpO2RU0UVtMfe4nIc493Ozy7eSDPFb2EKmTLSCVRCqm7sxKnnRySICYl837VD1w9wT21mNczd69tLNbC+KBXlJQJoZTm4fhw4Gc2DyKUE8sBhWs4L1S1Jl4O7SqLeyMayavnqoxZzIZHIwtL6SaiNOvdWXxTNQv8a/Ek+FY3MYAK5nioVV0s8iS9a3DQTUF/f8vJG1CcvyY/WCmkbS4Gk6lXjyej03WykxTfiY18CAkCY9qr372FK/vh9OphuxZSwW1pmKF0HlMznEuZUdcPBwdFeJm9Hk5OX76Y/mKmzpuxczX6qwBVKal7Oi86VP/vOzOilaFrA4K6NlPQD+lzrJrhHSAby9VJ7yimXD85MemuKHJf2qC6KSJhlNE29PLZj8KPQJ0CexIHJIffWmRbGOfEg8oBkQLyc2jn1vXa2SypbFvU2O625qz3i8iE9IHdnUiw0pV0Gq3Dlo/6dF14PfhmPJjOcMRZCG/as9zcgQe/EkGf8ge6hUE/ZPV9jvO72/QVbmIEGtkZ7fzScnQ8Hw5kOE0R0SYtGZ1A8+y1HXY1vaTGuL5uiaBeiQbRZvi2M16jZim09Ala7IqAueIam+jIArAVgqWh/MKqo5q8y93Ew84LpadDZdCMDL05xBxMfyxdWx8HqoTYg9g9fJPxHKg9Jy5UmgtAc7Dh3WUhZEOWRz8DfWSKeTX1fh/Y0mSXTdZDJcFMp2Jm1vl+bbWHBmMgnsU39OA5DAizKc0ID9zuq4v9h030tNcae4DokDGIvZF4QRV4IKTvCruzZDuh/ez5SY+xpe3kYZi4NYzfOIkjdrlXY3mXBnUrFWpfVnuZgy+6mfpphg+/ip+tG+c7T+ALfK0/PIgGFzE9913dj4lOHZfbuzPFscr8AWjcS/l4yzy/aSpX0k9EJse3w5Cf8cpz9Gu/DA3SIARgeLcBIAyRkn8DNiqZGvwBmoqZ/Q6Xa9xnwzzqLSQa24+ZpGvqZa0deypwgoOH+7n5cD5k9vO0QGPfszgpewje503EZo33ubKw8XZVeHqz2fO4LdYLfVGFFo+qKZjCmJWyotOgjtGTAdlRb/c+XpS9BS/K02FWeHzd08D4BPG3NwZwTAAA=&quot;"/>
    <we:property name="isFiltersActionButtonVisible" value="false"/>
    <we:property name="isVisualContainerHeaderHidden" value="false"/>
    <we:property name="pageDisplayName" value="&quot;IMPORTAÇÃO&quot;"/>
    <we:property name="pageName" value="&quot;ReportSection19b45826922855307356&quot;"/>
    <we:property name="pptInsertionSessionID" value="&quot;B142A37B-5CF5-4FCF-9F9C-3FE2E49834E6&quot;"/>
    <we:property name="reportEmbeddedTime" value="&quot;2024-05-15T15:43:56.045Z&quot;"/>
    <we:property name="reportName" value="&quot;FIAP_TECH_CHALLENGE_FINAL&quot;"/>
    <we:property name="reportState" value="&quot;CONNECTED&quot;"/>
    <we:property name="reportUrl" value="&quot;/links/svCRWw8e5w?ctid=1f61f8f5-38d7-4c6a-bffb-a0a6a4afe9a1&amp;bookmarkGuid=89500c54-b96c-406c-bb66-c78bc2531af6&quot;"/>
    <we:property name="snapshot" value="&quot;data:image/png;base64,iVBORw0KGgoAAAANSUhEUgAAApUAAAF8CAYAAACe8kBwAAAAAXNSR0IArs4c6QAAIABJREFUeF7snQlYVeXasG9jFBXQIMU0NUcwNUwLNBU1oShFSSSHJMVy6svU76TWf456zlfKV2mek6glmoaaYphDKE6hHcHSJDVRc0ADBdscBVRkEP2/tfcG9kaQrUx7eNZ1dV3JXusd7ufda9/red+1Vp27d+/eRTYhIASEgBAQAkJACAgBIVAJAnVEKitBTw4VAkJACAgBISAEhIAQUBMQqZSBIASEgBAQAkJACAgBIVBpAiKVlUYoBQgBISAEhIAQEAJCQAiIVMoYEAJCQAgIASEgBISAEKg0AZHKSiOUAoSAEBACQkAICAEhIAREKmUMCAEhIARMlEBiWBuClyuND2X9mVl4ksj8tkGw7iwzu5lop6TZQkAImCwBkUqTDZ00XAgIAYsmkB7Fm71mse8eCD58+ONygppYNB3pvBAQArVAQKSyFqBLlUJACAiByhJQfTuOnjNbazKUOoLZZ34CX77qWtni5XghIASEwAMTqBKpfDUwkJSUlAeu3NAD4vbtw8HBwdDdZT8hIASEgBAQAkJACAiBGiZQZVJ58eLFamv6/h9/FKmsNrpSsBAwgIDuVGufeRxYHoQ6F1bGFOzY8tbzHZ5Hu+EROpUVrQPU/KlkfWBZ7dHft/QeZR9bzjHlThtrStXL9FWwr247Svdbv00GTkmXW5+BfRkXxe8zPCsIqGbd5YrSexl0rAFjRXYRAkLAYglUi1TWqVOH5s2b88gjj1QIVnlLZGpqKoWFheXuK1JZIUbZQQhUL4EHkErKlBMVUeO8+UBvAeCDSKWme/cI6z2iWgaG0u0xRBSLxNmQfbVV6rWtjOPuPy1dFh/dvpQtlffK9MPItz6zci8KqneESelCQAiYAYFqkUo7OzvmzJ1rUHZRkcq5c+dy7epVkUozGFDSBTMlYIBU9unjw759cUAZWbky5ax8qdQVG31x0jmmVJn3k7pys4/3ybqWJVeadYxKH0tlNEuFXXe/ko/KE77SmcN790sMmwczlLu7dbeyM47lyat+m/Tr0P/MwKyqmQ516ZYQEAIPT6BapFJpTq9evRgxYgR1KshWxh84wOrVq+/bA8lUPnyA5UghUCUEHkgq7xWuYmnpE8pYIlihzlgaJpX6U+xFwqOf2StTpPSksxwZ1ZVKKi7TMKnUKafPPNa/FEuwVkQrElX02lNB5HSytGPXRcFw7ZR2WWXosShbGvXEUqbCq+RrI4UIAUsjUG1SqYB8d+pURo4ciTIdXtb2a2Iib731Fnfu3BGptLSRJ/01LQKGSOX8ebSeOUuzVq8cWeszPwrf7UHaafBKSCW6j9MpLwNYjiSW15dSUlmRAJY7nV36TuyecSWP/rlH1nSzjQ+WISz9jEqKn1l5bzkGCaMB4mlag1ZaKwSEQE0TqFapVGRy3JtvMn78+Hv6lZyczKiRI8nLy6uwz5KprBCR7CAEqpeAQVKZwKSz3tqHceuITfGxyt8mc65X0U0ihkml3vR3kazqrqW8T3ZP79gioSunL3riVU6ZhmQqS/YpYqArjqUEuLxsaoXR1ClT26/7tU2XQ/lrO/Wn02VtZYVBkB2EgBAoRaBapVKpy9ramtDQULVcFmUsExMTeXvyZIOEUilDpFLGrRCoZQIGSuWXLZYX3+FdJC8lU9/KXeNtiCi+8/hBb9QpEVWDMm9AmftVdPPNfSS1YqnUETOdcnSlTk/WDJTj0tHXbUdxeZXIwGrK18/silTW8ndOqhcCJkig2qVSYWJlZcXs2bPxf/llTpw4wYTx47l165ZaOIcNG4bfiy+SlpbGkvBwyno0kUilCY4sabJ5ETBUKl+l5C5vtVT5EKe961sjmak6j7MxXCpLZ9cMySoqASgzQ3dfqbz/3dMVSqWOJOq1WVcedafA9e5ev3/dJQNKV/50j9H9u+4UeMVrRTVlP/xUvHkNdumNEBACD0ugRqRSaVyXLl2IWLGCqA0bCAsLU7d30uTJuDVpQs/nn2fvnj3qfZQ1mPn5+Xr9Eal82PDKcUKgiggYLJWuOtlBHz5c58fO4cqrBCueCi43m1dWFwySsXIyb2X1xaDy9DOfZU0j3/9Zm0UdKWtpgPKZgWsqK8q0FlWjI69lLgMozfWhp+KraIxJMUJACJg8gVqVyq8jI9VS+caYMXzy8ce0aduWwCFD+OOPP0QqTX5oSQfMisADSGVZD0QvuXGn/PWFDySVBtyprd+Oiu/+NkS87p+pLOeh4mUMhBIhLfV8SgPuui77cUVljbbyHr8kd3+b1XdTOiMEjIhArUrlF19+ybmzZ2nQoAE7d+1izpw5DBo4kBs3bohUGtEgkaYIAT1BK+fZjuWKkt4zHatKKoFSDz6/33Mqy/1Mb/1kxTeq3E8qK1znWd76ydKZx3vWdCriuZw2y5XnVFY0RV3+ushyn/dZeu1pqUc9yegXAkJACBhKoFalUpnu/st779G+fXuuXr3KwgUL2LFjxz1tl+lvQ8Mp+wmBaiLwIJnKeyRFNzNWhVKpdNWAN+rcM01d7g0tpcu7d41j+VJpyE0u9xHCCvuhbYsBN/bcT24rnp43cAq+moaZFCsEhIBpE6hRqVQyk1999ZX6hpyiTblZp2nTply+fJnbt2+XSVOk0rQHmbTeDAg8oFTqZTb1pnSrWCq1aMuUpfLu4r6fVJZ+B3mpMsqVSgPXI1Y0xV6u9GnbkVr8LMr7vNGnwudNPtibeMxg9EoXhIAQqCECNSaVHTp0oF69evz666/3fc93Wf0Wqayh0SDVCAEhYAQEtFnPtlH8PkP/xYxG0DhpghAQAkKgXAI1JpWViYFIZWXoybFCQAiYFoHyHg1kWr2Q1goBIWB5BKpdKvv27cvPP//Mo48+SkFBgfpxQTk5OTRs2JBr165hZ2eHvb096enp5dIXqbS8gSk9FgKWTqBoqr38N+BYOiHpvxAQAsZGoNql8s0332Tz5s107tKFjh4eODdsyJUrV0j54w/atW+vfgi6h4cHU955h7t375bJR6TS2IaNtEcICIFqI2DAzTjVVrcULASEgBCoBIFql0rlTTrKI4M2REXh2KABjk5OODk6qu/4/umnn+jUqROXLl0iIiJCMpWVCKQcKgSEgBAQAkJACAiB2iRQ7VKpdK5u3bq8+dZb/LB3L48//ji///47Fy5c4M6dOwb1XTKVBmGSnYSAEBACQkAICAEhUGsEakQq3dzceO2118jMzMTdw0P9xpy83FxsbGw4kZTEvri4+wIQqay18SEVCwEhIASEgBAQAkLAIAI1IpXKTTmtW7emVatWNHB0xMrKik3R0bz66qucPn2aOJFKg4IlOwkBISAEhIAQEAJCwFgJ1IhUFnW+Tp06xRyUm3KUf5d3c44uMMlUGuvwkXYJASEgBISAEBACQkBDoMqksvT7uqsS8KbvvsPBwaEqi5SyhIAQEAJCQAgIASEgBKqQQJVIZRW2R4oSAkJACAgBISAEhIAQMEECIpUmGDRpshAQAkJACAgBISAEjI2ASKWxRUTaIwSEgBAQAkJACAgBEyTwUFKpvGYxMTHRBLsrTS5N4JFHHsHb21vvz2lpaZw/f15gCQGDCPTs2bPM/Q4cOGDQ8bKTELAUAmV9V+R7YinRN41+lnc+N7T1Dy2Vnj1eoHFbT3U9GQX2htYn+9UyAZs6d3Cyzle34u7dO/zv9NFlSuVLweNwbNxS4lvL8TLW6l1sctVNs7l6ij179pTZzJCQEJJz6ssYMtYgSruqlYB1nbs4W+cV1/E//xVM796976kzKiqKf23QPKs55441OYXW1douKVwI6BKwrXMHR60TDO/3FBMnTqwUoEpJZUoTv0pVLgfXLoFn6qffVyp/d3i2dhsotRs1ATsbK7rm/HBfqfypsBN/ZNw06n5YVuM82bTOF7tvl+G/MdOyul6Lve3mlMH/TA4qVyoXbzvKz1dsarGFUrWlE+jezJrXnmkkUmnpA6Ey/ReprAw9OVak0vTGgN8HU1jq+DN9ZyRwwfSab7ItFqk02dBZTMNFKi0m1NXXUZHK6mNrCSWLVFpClKWPVUFApLIqKEoZ1UlApLIq6PqOIHlaW5xO7KXR9B/VJYZ/OZs3mmeyec4ihh9U/uJNzEZfmsTPpesCaPlKINGjO9HBESi8Tda5RN6dH8P6y1XRoJotw6ylMnA0aW+1wkmLNOv3Q7zxTgwB6vhq/1iYy6n4vQR+eIgLtGVemD/jn3LG3gq4kUls9HqGrE2HaZPJ8XUpDk5udgab13zLmM3az3pcZ9bQ1SxS7zGIIzvcST99A5/2JceoP7qRzKx3TvL03/oR3FKzDjk3O51V4euZGmd6U5EilTX7fS27Ns35yUezdBWy01m2YBlTlXNXOee3IVd34jYjAb9xo1n4cita1lUPTmKXfMqQzcbQJ/Nrg2VKpTPj/zKSOb1ccLLVxPTotrl4f17xufbCj2vx+PCM+pgpYTOY1+g/xDV8vGSca4fIqZ1zOeg+G82YRvNdsEolbHIEc9W/ydrz8RdhXHhJ59xPLnHFfyvr934n6T10vlfF9ZX+ewZfvbiYSWYwZEUqqyCIMz79gBmNc6FeJouGRDC3SCqbAleOM2RsNLG6UhkfSNJf3eGnvUxansCFdr6snORNF1UCXSfvNLnpJPOXygZsUr7w7XxJCPOG7XNJ7F50Akqgy1vj+SHQmm9eXMPpsPHMa5XBsuXfM3UnjP9bMPN6WLNvwacMeWoyOUXi2LQVU8YNYnZZn+lK5Rdh+Ef/34+8IqTF0tmWlStGEMBJ5i7aySJVc+a958+UJzNZNGEZs0zswkSksgpOQpUuQveitwnz/hnKFKtDOEzeSXnnN80PcF1+2NSLxvHR+H983OTOXZXGVsMFWKJUvjFnOuFdb7N5TQzz15/hqJq5M1MqOtf2Vy7GM1n/j0WMOVgklSdxeHPLPUkepUQlEaQnlXUh67edeKuXeOhLZdEFVVH41Umk8n7vFyh76SeV7v13DQ+kaqxOpLLScPvxwyZPMpfEY/eWLw33LMJ7SaZ2gJ7kVLu2OP24ga4LXIozlWGO01nZKgX/kA1o7tUDRodydYQ935jg1YrFSGXRiUcVwyZXf+0JKAG/v0xhU48bzB2SwuDvu5O7/kP6ri4KbCvWrRqNz6UY3DKe1RFD5XPNZ17J0bTK7l3qs5KT2D1S2X8EyX9x5eD7ixh+pKgeZRz2wiluLl01qU6T2UQqjSFUpX70lIsYr+tMHZbKa+We3xSpzGXTukF4XTnErPAYvvrdGPpivm2wPKn0JeF7b9im+V0t2ZS/V3yu3ZzaHL96xxn+5hY6qDOVhktlk2MnsX+uFRdWKjej9dbMHGmzkmVJ5ZCrZf/eKzOTIpUP/p202Lu/W04cT1Lv60wavhb+MZ3wRifxmBzDe9qrHu8THhwZas83c47Q8n3N9PeqxjOYyX711FHJpkhEcw6KVD746KvOI9TT35pM5f/6BBLzF3eurPmQk311pkCyU1kW/i1T45QTTyuOjl3EGJ1soTLtoo73la6lxFHn6viez+4jlUqbRsD84qlyDQDlatnrpGZ5hSltIpXGEC0dqfymEyv/J5CAa3vpetbjvuc39TnMy5eYid3xcbnNqbi9BH6sLAORrToIWJ5UKufBe8+pmuloA86176QyeLE3TnFrWdV02INJZfxcZtWdwqYu15g1LJMQHaksXvqEZtqa+/ze308qi5ebKEuaSp3Pq2P81ESZkqmsFGVnwr+cUrK2Tl1WJuvfX8StiUWp9JPMWzyZ8SRzsHFbtVQuc5nBwseT781UBluz7OVlzKpUm2r+YPPPVGrXVBbmcuHQfvznJJRcNGx3I3qaO3nbFuP9hSKVnchae2+msuxspPJYlkG0P7oaj3x/feHsOoykj1yJK7rI0J3+DhhN2sSGxJWRqbTfPhfvL2p+DFSmRpHKytCrqmP111RmXTnD/FkxtJ9b0fmt5MK4S8Aw1oW2JUv9XTC9tb1VRbI6y7FMqSx9TlUIK1Jp2Ll281vjOfIK7DvpjN+DZCrV9z9oztFPnz7DNa/mFWQqlcz9vb/3kql8uG+EZWYquwaS9FFbLhSte6MTm9YF0v631cS1HF08PUpTXxKWetPFFpQFwV3jh5E0py3Ea9ZUXnvKn8/GdafL5R/p+u5ek7vKN3+p1K6p1PlulKy/SUB5vMqmbjcIm/wtvDeZGU3TNWsqf6urXTcJscoNWz101kW282RhaD9CWmey6J0I5nopGVE3Tq3dwJjVtwgOC2F2uwzmDokgTKm31JrKdatG4FeoXVN5qxULJ/kyvkWGzsLyh/si18ZRIpW1Qb10naXXfAGGnt+KimranZhP/Wn522o8Pkw2hk6ZXRssTyqdmf3ZZGY0y2T9NzHM3Zis/X3U/t2Qcy3O6sTOlNbWkJJo8JrKoptq1TeqTWlLY6uSm3LKnv7W3Lh2z++9TH8/1PfQIqXS54MpxHhe00tbB8+Zzsr2acTfaEtH7d2RClGfKZOJfsmFC4pULoAuI0awLrAtLZW7LQtvc+VUIjM/lbu/H2r0VedBOtPfunfm6Upl0XoZz3M78V50gykz/Qlpba+5+1u5w/u7bxle+u5v5Y7/y8l8FbGWWeqnAzgzZU4Is7vr3DX+zSqGFD1YWk8qgXa92PRBD/waa+/+zkhl1XJlCt70MkQildU5gA0t+16pNOz81pCELd3VF8zKpslwrmWRid0sZiil2t7P8qQSaNqJhdN9CelQX3NOLbzN0e0f4h3diYX3O9fqPk2j6yCOzPGkw5WHkErlzvGPZjCvKzp3epeMBP07xzWZ+9K/9+WtqSye/tbeRa5eP2/im0x/m3gAjaH5Zp2pNAbAZt4GkUozD7B0r8oIWKRUVhk9KagmCIhU1gRlM69DpNLMA1zN3ROprGbAUrzZEBCpNJtQmm1HRCrNNrQ11zGRyppjbY41iVSaY1SlT9VBQKSyOqhKmVVJQKSyKmlaaFkilRYa+CrqtkhlFYGUYsyegEil2YfY5DtoFFK5dGWkGuSvZ9NMHqgldeDpNm7q7n40bx5/nzoWb29vve6npaXxUvA4Fi76l8TXkgbGA/RVGUNp6elEfPJX9uzZU+aRISEhPNM/kE6dOsk54gHYyq7mQ6DoXPu/H3/MrAnD6d279z2di4qKYlNcIm+OG8f5tGtk38w1HwDSE5MgoIzTDRs20PkJJyZOnFipNj/03d/PPvssv/32W6Uql4Nrl8DIkSN5++23y5TKoUOHcuDAgdptoNRu1ASSk5MZN27cfaVS+bxXr15G3Q9pnBCobgJvvPEGY8eOLVcqDx8+TFiY+iFksgmBWiHw8ccfU79+fZHKWqFvJpWKVJpJIGupGyKVtQReqjU5AiKVJhcyi2uw0Url9evXLS4YptDhevXq8cgjj+g19WGkUuJrCtGunjba2Nhgb695vqayPaxU3rp1i9u3b1dPI6VUIVDLBMo61z6MVCrfEeW7IpsQqA4CSlayTp06xUUbrVRmZWWhfKlkMx4CN2/epEGDBlUilZmZmeoUuWyWRaCgoEB9AqoqqVTKsra2tiyI0luzJ1DeubYyUlm3bl2z5yYdrFkCN27cwMnJyXSksiyBqVlkUpsuAUX0q1IqSw9GoW3+BJSMSVVLpa6gmj9B6aElECjvXFsZqVTO3bIJgaokoCSHRCqrkqiFlSVSaWEBr4builRWA1Qp0uwIiFSaXUjNskMilWYZ1prrlEhlzbE215pEKs01stKvqiQgUlmVNKWs6iJg9lKprNdSbgKQ7QEJFOaQleOAUxmzI1lZOTg5OagLrG2plPg+YFxreHfdsaJbdU5WFjZOTijfzFqXysICCrDBxqqG4Uh1QkAhUMlzbU1OfxcUgPycWuiwvZ5FloMTTqXPk6XGr8lKZU7qEb7esZVzVx6ntWcPXvP3wKmMWP+yazduA16gqYWOg8p0+/LBzZxsFUD/xiWllP5bdUnlzYs/Eblrh8S3MgE0gmNzTsaww8qHwHaaixBly/k9hh2FPgS6a/5WfVJ5iz2RGzj4WxI85YGXTwj9m5UBJWM3W9NfYOBTRgBMmmCRBCpzrq0KqTwWs4o9iUlkNfagc8+g4u+mfjCS2LrLlYEDXC0yRhbf6UIVe7adwf2VHjQtEssy/mayUqkOcMZuPk/swtsDXFGd3M3e3/Jxe96H3m4OqI7FEPuHM+Tn0C/wBWz0PoeLB+P5McOZfq90E+G8z7dF92RX1omvuqSyUvF9rIBj++I49khHgn3aqLNhstUeAV2xLC2U1SuVmj7/smoVhITgnhbPjn+rsHnKh4HuTpBzkR17D5FjcxMeDyHwycvsPxBPGh706+dBvT81+zftG4CXS+3xk5otg8DDnmurQioVwpd3reIXzxAGNszSnD9zXenl04MWdlkcjN3FRScoyOnDqH62+p/nJrE1Pgkb9wBebC1nW7MerboSSRmSCZiHVD51iJUXfRjj5cCx9eso6OnEsVTl37A/Op423vnE6n4+oCmHD7ZlvL/kLw35Aignux+vgIuXftZSObZGpPJB49sFEm4N521PQ3on+9QEAUUst54rwKb1gHuyINWXqdSRyuCOnIx1ZVRAC7J+XMd+96G4/hCDS2AAbf7YyPqbAbQ4qf33jX2s/Lk5bldO4T7cnxYyLV4TQ0TqUMTuIc61VS2VnX9ex0Wf4fS2O8vKjfn0a3BU82/iiTzQll4Fu/U+f6bwEDnBIXjJ98QyxrBaLOPJwJVeullLbe/NQyrddrOy7nDGtFauttZx0tmBDLcAgpuBevrbTUWs7udew+mWFU90jAqv0QG4lzxz2TIGxUP0sqCQMtec1YhUPkR8O1+MIfoXZwaG9JBM9EPEuzoOKW8M1YhUvvw4x073YExPB/htHSvrvoDLbxd5MaAbNurp7y5w4gy9g3vgRBIr19syxt+B/TGbSes2jmDJwFTHkJAyyyDwoOfaqpbKpnvW4RA8HHdUbF1/Bmd7FW4BAbRBM/3d9Opuvc97D23L2d0xHHbyZ7yXTI1bxKAuhALKdgLzkMpeKlauTKK1lzPn/mhKsB9sXXcBt3YF/PhrPcaENiVW9/N+kPBrATlnk3AdPhwvkcqH/h7UiFQ+aHyfyWFPaj5ZJ3PoNeYFWjx07+TAmiBQI1IZ4o9qyWYKvDzI+b2AXkP7wI/LibXywOX8LjKemY1fxhKiC3rQOSeJHK8Amp49RE7OGU66hDDGU6b1amIsSB3lE6juu7+Lpr9fVK3j85Mt8Ha+yMXHAgi02sWyZFfc78Tzi10IU5vt1vvcKy+eiwWZHLveg7cHyOyfpY9h05ZKS4+eEfS/WqXSCPonTah+AtUtldXfA6lBCFQ/geqWyurvgdRgCQREKi0hytXYR5HKaoRrIUWLVFpIoKWblSIgUlkpfHJwDREQqawh0OZajUiluUa25volUllzrKUm0yUgUmm6sbOklpucVFpScEylr1X57m/lHdCyWR4BOzs7dN/XnZyczLhx49izZ0+ZMEJCQtSf9+rVS+9zRVDz8/MtD6D02CIIlHWufdgbdW7evGkRzKSTNUvg7t27pvPu7zt37tQsHanNYAKPPPKI3r4jR47k7bffxtvbW+/vaWlpDB06lAMHDtxTtsTXYNxmuaPuGHpYqZQxZJZDQzqlQ6D0ufZhpFK+JzKkqpOAkhzSTRB9/PHH1K9fn4kTJ1aq2jp3FWV9wC0nJ4dnn32W33777QGPlN2NicDDSKUxtV/aUrsEHlYqa7fVUrsQqHkCDyOVNd9KqdGSCYhUWnL0q6jvIpVVBNJCixGptNDAS7cfmIBI5QMjkwNqmIBIZQ0DN8fqRCrNMao11yeRyppjLTWZNgGRStOOnyW0XqTSEqJczX0UqaxmwGZevEilmQdYuldlBEQqqwylFFRNBEQqqwmsJRUrUmlJ0a76vopUVj1TKdE8CYhUmmdczalXIpXmFM1a6otIZS2BN5NqRSrNJJDSjWonIFJZ7YilgkoSEKmsJEA5HEQqZRRUhoBIZWXoybGWRECk0pKibZp9Fak0zbgZVatFKo0qHCbXGJFKkwuZNLiWCIhU1hJ4qdZgAiKVBqOSHcsjIFIpY6MyBEQqK0NPjrUkAiKVlhRt0+yrSKVpxs2oWi1SaVThMLnGiFSaXMikwbVEQKSylsBLtQYTEKk0GJXsKJlKGQPVQUCksjqoSpnmSECk0hyjal59MgqpbNu2rXlRtcDevPfee+W++/uxxx6zQCLS5QchkJ2dzZ49e8o8JCQkBOVz2YSAEICpU6fSu3fve1BERUWxdu1aQSQEap2Ar69v7b37+8yZM7UOQBpQNQS6dOmiV1BaWhp//vln1RQupZg9gdLjp6jDR48eNfu+SweFwIMQKOu7It+TByEo+1Y3gfLO54bWW+fu3bt3Dd1Z9hMCQkAICAEhIASEgBAQAmUREKmUcSEEhIAQEAJCQAgIASFQaQIilZVGKAUIASEgBISAEBACQkAIPLRUKuvuzp8/LwSFgBAQAgYTsLKywsvLy+D9t23bZvC+sqMQEAJCQAhUjsArr7xSqQIeWiqf8/KmQ7c+lapcDhYCQsDCCBTc4uX+PRk2bJhBHW/j0YVmXV9U75t2y8agY2QnISAEhIAQMIxAHe7SpO5t9c7dmhTyySefGHZgOXs9tFR6effkmJNvpSqXg4WAELAsAqO6O9OjtRPKc/sM2RSpvPxEoCG7yj5CQAgIASHwkATc3erR99F0kcqH5CeHCQEhUAsERCprAbpU+QAEmuDTJZe4o5kPcIzsKgRMn4BIpenHUHpQAYGW7ZrA7+lcEFJmQ0Ck0mxCaV4d6T+MhJENcbKtz5VD0fRdlGxe/ZPeCIEKCLg3rUffRpKplIFihgTCP52Cl4s1Da+dYcy7W4gzwz5aapdEKi0v8sFTQpnAz/Rd5My6pZ1xOhKD/xcaaWs5ZgTRz91m/YQNXJgSygxrh96bAAAgAElEQVR3eyCX0/E/M2v1cS407c7CKV3p08gastNYtiyaZb+DUqZm39tcPBLP1C+cmbe0M+2L8eZyMCqCSdd8iXmrOReU/y968VO77oSHdsWriT1kpbDqnWgWAT5vjWZB+0zCpm9hvbYcvxHDmNnbFSer21w8pNRzvOQid8QwjvR2LQnozRTCpu/H+e1BvNGlAXaFuRzd/j1j6vUuY78tXCldn1JemzS6/v3HUoPEmfF/eZXxT9WHP04y6687iaUt8/7hS8ATcPrHnQxZfoaWrwSyMqg5jTNSWPRpNMt89Nt3ev9iht/3xT0PUE9AcxoXqtj81VpmHVTa0o+AJ+y58ls8Yz4+JIkAE/yaS6bSBINW200uPrmr3DnS257YL1Yz64jSKmdmzxlJwJ1j6hNayQm7Fk7uFf6IQNbJ/fSNsmfl9Gd5zsWa3IxkvR+C2uYs9ZdPQKTS8kbHlLAZzGQ/bjNcOfK9Jx2yzzBp+Fq+wpmFiyczvmUmX728mNPKfnaJvPtDfWa/1YrTC7aQO3oEPtcOMWdrCs49+zHjqWvMHbYa7tl3DUtxxWegP2+QyLtbU7hy8iSMmUJ0t/pk/RZDq78mAt7EbOiHe3Ii83emkOliT931h/iKVqxbNQI/x1z2LfmUITuh5ehQjgytT+yavXyX25wJIz1xOrCWrkVZzHZtCW7eigkTPWFHDEtP38Cu9yCWdrnBsjU/c9DendkjW3Hh+2hWndXf76cfYV6p+pg2mRz3FBze3FJqkHRi9lv2fLctl5n/G0jL/XOZ1WgK65qeZHi0M+FvN2DV0N95cWNX0j/fwoXAYQRc3oBHtDXBze3Bti0z3nLj4D8WM0l9vi9vM6SeCC6M9sX54M9kvhbKysbHcZh8nXlv3WBZnBvrwjqR/vmnDCn7za2WN/hNqMcilSYULGNpavHJ/UpXcvq7cOXIFs2Jtqk/CYu70yUjUX1CU+9XKyf3TPxWVfAjsjWN3IwUmgSPZ47dIYYvS6ZlZxcubDwkGU1jGWj3aYdIpQkEqYqbqCeVG13Jynbh1rYw/C8EkvR2Q6442nNyqFYq1fKZy6Z1vtgdTcH9ubp8NSSCueo2eROzsTd8HUZsD62oRjQgIawTFz7/lOF70Jy71GUkAJ5sWtcPtqbxdKA1nw1dzaLRoVztf53AkA365wvfESSPgaWn3Xi3brz6+HmLZxNweTUeH2qzqn+ZQlLrZBwm6Eqftk1rw/CP7sSmdYNw3v4hfVdrIKrbU7gXt/etNW1X7weUUV/5UlkUkLasixxGk5gPOdl7Nl4n59J1kbb+X9Pw7Axzhq1mmSKn7VKK2+n3wRS+anQEt+mlM6DlBfo+9Xwdhv9mzXF+f5vOOqefaVRUblNfEha7c+ofixhzX3mt4gEmxVUJAZHKKsFoWYXoSmXaE7lca1rAsmGrOTpzCuGuN2joqMKtSCpr4+TefwTJb9/nR0QR3a1pZKYcJy9wCjFdc/lqzWYmbU63rECacG9FKk04eA/ZdH2pdGbVnrrMbJPErJxneedaPOk9unJBK5XznrImtxDyLiTyRpwLX42A+YoM6krl2jBin5uBel/gwva1dP1cI356Uhk4mrTXYOmyMzw9ph/OMR/St0nZ2UDNcYd496cmzH+9LkuHRNDiS624LdB2vMxMoq5U6v6/jlSqz6XoSWVZ9YWVm6kEmnZn3f/0wyt9P33fT+C9L2fQMjYM/43aOo+n4dniBt5jo7mgV04vftjUlfR/LGK4jugVz0Zd1sxOFW8V1aOWYmfGfxDCnKeuMX/6ahZdBrx8+WGKJ06Houm64MxDjhQ5rDYJyJrK2qRvonXrSWXjI3xTvzdPH9hJ5sAepH17nSF+mcVSWSsnd+VH4H4/Iq1yOXX1Npq1Qc4EvzWI2S81p+7JveoTrdzQY/wDU6TS+GNU1S28RyqHJjN4Qw86kMk37x6j/T9LpLIky6i0wpeELZ5cW70M/42Z4DWMpPcbEjthGRemaDOSe1qR/FZdvnongrmX9aVyxqcfMKNxJhduAPWdaZmRQKOtLiRPcSPuo0WMOVjUU0W8etPySibXgIaNnbmw6UOWtpzOkpbJDB8bTayyROizybxxvWgavehYfZGc988PeOPWXrxnKOejtqxbNYyWBxfjvcRdRyrLrq+vS3nT356si/Sn/dEtBH6sWdM5+7MPCFatxePDVvywyZ2T/1Dh89cGrB8Swb4PprCuXjxu7x+CEaFc9bs3M9uyi7t66RA3Vaw/WHRRbkA9Qxbz89+ms6B5MhNnR7NeEUp1hrIT16LW4L9WLvCr+vtTU+WJVNYUaTOqp7RUuh31IG2wC6iO473HhYSXSqSydk7uBvyIqKe1dLamgSStcCPuxcVMMqNYmWtXRCrNNbLl9+teqVyNvSJ87KfR9NvEbCxPKsFvXChLBzXBqRCwus3p7dF4Lzmjk5E8yZSw8eopb0XkAoqnv+vyw6ZOJRm6rsNI+kdDYt9cz6kxI5n3nDOoy8xg1cbbhOhMift8MIWYpmfw+FDFvLn98GtsrenctWTmzlqrycwVb6Wyk+qMXXe6KPcQWWkzru/EEFs0da9k+urrT8EX13euFUn9ncnNB7KTmRWylmVKPQGjSZvYCrtbmgdUn97zId6XR5D8uhu3cq2pm6xkL9N5b+kIhtS9AfVus+mTxUw6COM/msEclOn3QxUPPIPquU34Bn987G+rM8qkJNLoXCtyfLXt5gb7vlrEEO0UecWVyh7GQkCmv40lEibUjnukcoa1+gqdqA/pmzuatHKlsoZO7oOWseM+PyLq7Klywk1JZFaWO3Na5XLN1pmGV4/zxoQtxJpQLCy1qSKVlhp5I+t3wAiSguqyeUGE9mZFI2ufNEcI1DABkcoaBi7VVRMBOblXE1jjLFak0jjjYnGtGj2CI72siV1S9AQMiyMgHRYCegREKmVAmAeBwAC2dbdif2Q0/3vCPLokvSifgEiljA4hIASEgPEREKk0vphIi4SAEKiAgEilDBEhIASEgPEREKk0vphIi4SAEKgGqZw+bxlWVlb8+/hF4SsEhIAQEAJVTOD5Ti349ddfccg8zSeffFKp0uvcvXv37sOU4N3jeV588UX1oQWFdygoUG4Fk00ICAEhcC8BB3sb9R/v1LGiVXM33njjDYMwtW/fnt9++w0bG83xsgkBISAEhEDVE4iOjiY+Pr4WpdLbm71791Z9z6REISAEzJbA6tWrsbOzE6k02whLx4SAEDBFAkYhlQkJpZ4ZaIokpc1CQAjUGIEvv/xSnXWUTGWNIZeKhIAQEAIVEjA6qfz+4GmWbPm5wobLDpUnkJNbQNF0YuVLkxIMIZBfUIitjZUhu1rsPq8PeJrgvp30+l9QUECdOnWwttY8QFqk0mKHh3RcCAgBIyZglFIZNOcbI0ZmPk3z8mjOwaQU8+mQCfTkMed6/Jl50wRaWntNXDkjUE8q09PSOHLkF556qhNPtGhRZVJ5MQtuFoCrg+Y/U9lOp2SQnHYNV+d6PNOuqak0m8R0KLwL7i5QT5a2mkzcpKFC4EEIiFQ+CK2y9m3qzcoxdVn64V5+qmxZNXy8SGUNAwdEKitmriuVeXl5HEyI59q1ayg327h7dKwSqVx9HBKvlLRlcDvo8wRw/SjRO1TY3DlDgfdEAh32seyHAlxzbtImOAD35BhWpNpie9kGv0BXDm4+hIoC0i42ZcwH/miUt/R2mT2Rh8hxzSTDZTBjnslnT+Q+clxvkvPECILb5XBsbxR7rAKY2s8Vci6z//tVnHOfxZin9Mv6ZP2/+dvKPcV/HDWgC19MH8zFA6s4mONK5tXHeC24Cxdj1nLRxpbL9i8wvpcrqpO7iTwAweNeoN6xGLZm2FJwFnqFvkCb8hLnFbDofEennc7xLIs7A6g4l+PDh291o8gbM3Nhyi5IydY0WxHKj/tDh0cr4NJCpcMhh182R3HWCjKd/NV9Km+7L4unL+vFt3+mgSwqHrayhxAQAoBIZSWHwRvThtElfgNTD1ayoFo4XKSy5qGbn1R2YsYICFt7vMpgVrdUpt+EsFLLuB+tC/+vp04XCo8Svbcp7td3kxMwnGcyYoi82BO35EO4B79A02MbWd9oKMHNgLQYIi8PYNQzFaXfVETHqghsk8TKW0MZ85SK6OiLDPT3IMfmAvv3ujJwgCKVOWRdj2e/6gUGlpLKVsM/5cq1G3qsk76aQssmzuq/XY6NIa2HM8cOtmXMAFcORm/GJdAf1+s2nD24G7cBL1Cc21Tksqk/A10qCF2ZLAYw6qmCe9pZ8MtGtjYdSqBbSZnfnoLFv+jXEdAOpnQv+ls5XF70IKeYw1lWrr3JmBFN2br+DL2De+BUQbPLZhFAG+U4bZ8CFd7KZiiLKhvlUpAQME8CIpX3jas3MRt98bLKJS87jaWLVjO323hyAmDZm8uYehmU92CHXAljVf0pzOxsTW7BbQ5+8zNOryvH3YbsZFYcqMvIl1zIvQkXDoTRd4lxDKbalcrSbM/w3Pta1rkZfPVxBLNs/UmY5kl75be6IINVC5ZxYcgM5rlbk5V/m9yLx5n5aQx95s6g5fYw/KMh/Evl/4/T8HVP2ttaY194m9wLScy9+gQzu9THjtukH92P/5wELtRCGKpCKt/4x3Tey43G48NkGB1K2nNpeE++zbrvvWHbIryXZMK0yaQ1PoLbjARo6s2meb3p42gNhTfY980qhmzszZEdnrS8kUvezWTmh2xgkZZHy6Gjie56hhOuvXlUj+t+sgJ642N1m9zCFOaHpODzZW/8GkP6T8eJa96Khl8tZnglL7CqWyqTM+Gfh/WDX9caPvIp+lsOZ2M3c/GZ4TgnakUsYzefJzanBYUMHOABv63ic0J4+yk4tms3Dv10Mn4FOWTlgo2DAw46WUDVL+vY6zCU4MJ9bG3yAgNdVGxddZRnQhTRS2LrLq1UKs3I2M3W9Hul0umVf1Bw+45e4xMWj6dL6yZw9TAr4x0Y5XWZHdpjf1m1CkJCeAb4ZZeOVOZcJHrrBbyC+xRLZs71HAqsbHBy0JXj8lh04W1FyPTamcWe2DN4+3VDdzXBV8dAyQzrbv1awP97XvOX+3IpLj+HX9Z+SQK22Dw5gvFeWqUsLCAnp4ACGwec7HVquC+Lkj71V4S6DBa1cGqQKoWAWRAQqaxQKrtyYehiTqvlcRn7WofgVWiN3YUIui7I1ErlXtK9+sHqMPy3KQUqwqQ5btL/TXmGL52N12+L6Pp5plENmtqXSl22+0nvofn3xU9nEPzHBo52GUbLuGX0XZ1Jy3HjOfJcGv+66s7AK2F0XeDM7M/G88bVGLY39y8llbqCGYa/fShpftd5I2QDsbRlXWQgTtGafWp6qwqpxHcEySNvMyZkA30+m8GLp5cxnGBi3KFu3TT6vrmFCzpSOePTGYRcVST0DHgNI/m/7flsaCYhG51ZNXQnT68IofHmMPw3KzRasXKpL5l/X4ZdaVlPScPz/zJnc4atZpmya8Bokvrn8tOFFMYsSEBp1xG/FLpO/7FSWKtbKpV1lP9vn34T2zWCiV2VDJaKPduO0rTfC7g3gGPRG7EJHIr7FSVT+SxOqb/TO7AHTkWZSpfDRO5ryig/nbWN90hlDsdidpH5bAC9FYk5uZFI26GMaq3NVAYqU8WGSWW/aSv01kE72NmQEvUedy/sZGtmdwKfdcXm6m4iT/ZgVE8HbaZSk50rlsor8aw/8Tgv9mmBk4703iOV92UxgFHP2uhLZTkZ231/wNxSQ+LNp2F4RwO4FEll090s+6UL4we48kvkKmxGhdBZCWEZUpnze0z5LAJ6cFEnvpTDolIDWA4WAhZMQKSyQqnsQd1EFY09XTm64Qzth9Tnnyth9mu5jBkbTRdtpjLwjxHEvNYcziUydcZ1pmzsh2dBLrl/HKfVJmt1xq3l1ZPM+Xs0yy4bx4irfanUYftFPE5v9cP9Wi7YpvDZrBT8/lki5jCIIxudOX/OjSfVUklxNm5To973l8qWOlk7SrLL6jJqeKsSqaQTm9b1I/fj4zR5vy0Hh67H6ctQ3KL2wpjeZH68iDE+JX3WZG+LJLrogicFr+/dsc+4Td2sk0x4J4ZYNYtBHFlhz7SxGximc5ymjGXEdg5h5lOQuCMG/+UwL8yfN57IZcea9YzZ1pUfVjTjm7Fa6XxItrpSqbxT4fTpU5w6eRIPj460a99eXWpl7/4+kg77U+B6PrjVh4FtoHE94Nw65mzNx02Rv1YDGN/kVz4/7UyL6ypaBATQ4td1RBe0wOFyAb2ULF+xIN6ns9fjWfjPJBxa2ECj7rzmZ8ue1b/j0iKLNLehBLsrmUHDpPLouXTmfLWHU39k0KRRA6a86s3g51uwZ8nHHGvQEgdc8Q7oiWprDAVPOpBW0IMx2vWHRVKZtX4u0QUtUbrYxieE/soUfllbBSw6K5lBnUylau9GjnUfSv8G9xa28hjsuwhKkrV7U+3UtyFcisp3V7Ejcje0d+JiRkvGvuJRvGZTv7ac+7Noulsvvr1TvzSMxUOOZTlMCFgaAZHKCqXyWbKW7OWrlOPkBU4hpkd9cpWX/tjeIPavizgYrJn+1ghKE+b9MxS/c3tJ76UrRMpnzgT/LZTP7Pfj9v4hoxhntS+VJWxjf9fKzicpeP23G7Hv7KTJ/wyj8TaNDLUcHUpCLxVflMpUBqdvYHPzYXj9FEbf1c6sXDG++JhimVIylX1VDH9zC3FKpnJVIE5KZs5UM5WAzwdTCG+cS907Z2i12pmkf7jTJB+wsib9p9V43PIvnv5WMpXBlzbQdUGyOlOZNM2eZcO0mcpv4N3Bt5k7ai1fFUulNYFjoxm/eEaZXGnnS0JYWxKHKJl4b8L/1hafdrBo1BkCVrQlduzq4qn0hxnope/+Vm7WKSy8ja2tnTxS6GGAyjFCQAgIgRoiIFJZoVQWyaGSHfKFlZ8yZCcEz5nOfKu9fGbrS8iVvVx8qjct8nNp2MiauOU/01jJumVkcu1mCpds3GltewMa1efK9mX0XWkc0+C1L5W64l2yZGDzX6bw1ePHCfp3E75Qsr8ZuTR0gR1fLOLX/jOY/fgNsmzrQ8pxJkyP4fTQ0fzwmivXroGbVTKzxkarBakkQ9eWhf8M5DXXG6RRn4Z/HGLMjL3E1dCXTLeaqslUAl2HkfRRK66sDmNpO81YbPXXROg/guRxMPdQQ8K9rDl19TanzyfTslsnmmTdgIb2nNwSjf/qTurM76qhWyBsPOOztdPjShb0y2f59c0IVpXmutme94IaknvLXsN5szXvvdaculbW3Dq7H/+NzYkOzaTr5J2VIltaKssqrLKZyko1UA4WAkJACAiBMgmIVFrwwKhdqbRM8FUmldWIz+8v45nDXrw/Vh4RU9HWnYVvw9TPzzAlbCR+Py2udAZYpLIi5vK5EBACQsA4CYhUGmdcaqRVIpU1glmvEl2pfG70aL4Z0lzn0Si5HNy0Hv/VqTXfML0anfHpYk/c0fQHaMfDHFN28SKVD4BddhUCQkAIGBEBkUojCkZNN0WksqaJ3/vwc7+J4/kqoAlO5HJ0czTeSwzJDtZ8u2uyRpHKmqQtdQkBISAEqo6ASGXVsTS5kkQqaz5kZU1/+00czRQS8BehVAdEpLLmx6XUKASEgBCoCgIilVVB0UTLEKms+cCZwprKmqeiX6NIZW1HQOoXAkJACDwcAZHKh+NmFkeJVNZ8GEUqK2YuUlkxI9lDCAgBIWCMBIxOKg+fvkRCQrwxsjK7Nrk2eRxV+iWz65cxd8jWzp78vFxjbmKtt61rt2fp+VSL+7ZDHilU62GSBggBISAE7iFgdFIpMRICQkAIVERApLIiQvK5EBACQqDmCYhU1jxzqVEICIFKEhCprCRAOVwICAEhUA0EjFsqC1UcXLmcuDw77LLa4Pd+c05824ygV12BROaHwcwZEKX8rUUcUc2CCGqiUEpkyfjN5Lo78tjz4xjZzbEa0JlZkcfDWZI3iYndgMIkVqyGgY4nSH3Vh7PvzMH+/cUMbAKqb+cR13MWPgeiSH01CE9K/jZIFcHCrXnYOWWR5xDA1DEecDiShf/+E7vCjgya7kdrNTZtfDwdyb5gj9/0SXhdDOfN7bl4NHgMn7Gj8FSHTEXU+Hk4zV+Ab0Pl39nsnDmLrHcX43NgDvNTHGlGR4L+qyOJ//qaVOxw9HqdkV6u5B1YwHTVMD4fXN6Ljc0sfhV0J+9iHGv+NwnPxZPUMVO2vMMRhB+3g6uujJrekcTP4shy+5OMJuOY2McRCs+x5qMj+P41COUbR2EqWz/bQnajP8FzFiM7qdi5Mpa8hs1oNsAPT+tU9q2dR9LTizXjSInYwUg2ptuRdxx83w/CMXELBy+qOHKzKzNHO7Jv9RGyVCk4jZyGr/q7a9gmUmkYJ9nLtAkU5OaQgwNOynvWtVvO9RwKsMGhgY3m/eeFBeTkFFBgo9kv64oKh8au5bwb3bR5SOuNn4BRS2X2tnBiPScR9HgRyESNQBoglSX7GX8QjKOFSaz4LIuR73pjdzicFfUmMTBJEUcfzq6Pg2uO+E3wI688qfR6kYwoGPuuJ3aKsBxYwJpG0/A8FIHjyFBaW+n2UieOirj86ywDn88mtviioGhfFVGrF3Pdbhxjg5vBxS3M/+gIrefO0ZNa0qNYkTSIsf2UmtUqw86VceTlqWg9IRQP4wBcq63Iy85GtSsWlfZCQGlM0tJwst+cRLPvwkkaMAlftcinErVeRVCwJ6nbo4hMh9AxWqnMjmXJ9o5MHJrCkpWPMfLxOPZ5hTJQLfxATjbZ12KJTQsiSCuVxZ0+GEVUy6KLPjj47RZavzpII6uXoohSBRH0tOGIRCoNZyV7mioBFWfPgVP6IX5x9+fFRupvLVtj6tG7V9MSqczYTfTZHjyTG8Uv7UMY6FKAjY1aN++7lSWsygEFBTrHi7BWhFE+L0XAqKUyMWwezJhVnFlRZ7gCF3O2hfLrpyKpyTS2l5ep1O7n9dYCgtwl7oYQOLc2HNWrofD1FpqNC8LuW61UfptKkOcJFp4exKicxdpM5TSm/xu1FGRfzMN3rg/nfvdhplr4QRG9+Qd8mDkglTWfbib7pclM9NJ+hu7FASQuDofnYO6XZ2nt4E3owiCtCKqI+vYsHbOTYHQofLeFbE6Qos6UautvMYiZ7/qQt3cBEQebM+rdIFrnbWHFAR/GtohiBaGM7WRI781/H5U6nprssrLlHQ7n73vA1s6DSf/lg6sVqA6Es7NeKCNd44hK86HNxS00e1UnU/n35aQ62OE4aBoesaPY6DYZr4wEGDyLgcrFX3oUUamlpDLnHFGrz+IzwQ/Xk1FMXxKH6ytzmOkL+z6bR2R6R6b+LRQPB8NjIFJpOCvZ07QJ5Pyym8PtXqB3AyD3KNEbL+HwTE9edHfSdCxjNysPuOJWeImm/v4U/LgbtwEv0PS+3S5LWJULwyQ+X36ZwHe0xz+ksJo2cWl9ZQgYtVSmrg3n3OBJ9Cn+sZFMZWWCXeGxFyNZctwVu5sd1ZlBjYT4cFaRylc9UaTzYF4Wti+VMf3d3YeMuMeYOFozwc3xCNZYhzJSK/Sp6xeQ2G8aA9VeWSpTufQsA58rJ1Op1N0zhTUH8siz82NgXpHU6guSus6cBOavtWeUwwYi6EgbsjnypycfKdnXCjtv/jvoS6WKrZ/F4fVuEK6HF7DQejJ+SZGo+oXSp8k5ov6xgfzWzUlJPELrsXMIcneEXxew8PY0pnZTEfVZAi0bZWM9ehSe17awZK83E5ULitJSeSmWFYeaM3SgB4462erU9VGogrWCW5hA1HdttDMQhsVBpNIwTrKXaRO4/PNmTjYPoL+bfj9yDm5mT7sABirZy4zdbE1/gRebaDKWba7HGyCVmvL0hJUcDv6YRH5uJm2KpPShhNW0mUvrK0fAqKVSuWpa8ekOGvT0xj41G4/Rj3Gk3OnvKJ01eR05+BdZU/ngQ0NF1Lg52H+8WD2lWVoqlbWWS/wX4LJqeZlrKr0TFxCR3gY/VxWxqq7MHNOMxJVbULVzRbVThef7oXiq7a5ozetj5OU5Mui/RuGRVM6aSrXQenDws8XYTZxGs21Fazp11lT65RGV5EhXEkiw86d56jWGTvBRi6T6wuTVSfQRq9TGMwhPVQJbL3bEM305W+mKy+lU2oS4suWDBBwVeXysL6EjPFHmAxK/jaLZq4PI3haHXb/H2LnkLK3bqzhiFcRUzwSWbHPEwyqJvJcmadZEFkllp3Ns3WdH6/NziMj1QFnZ2nHINDwuRHHO2o6kf8PQic1J3J+LXXYc5zymMfZpw4MkUvng3245wsQIXN3Nyj3OuLexweXJtuRczqRzM/jlrIrLv6toM/QF3JULtSLxIwkbr+E4HzMkUwmlhfXy3uVstetOvd8P4R44jmeURGglhNXEaEtzq4iAcUtlFXVSihECQsC8CIhUmlc8pTcVETjLL8da8EznitdKVlSS+vOyhNVdM2H+yy4dKX1IYTWoDbKTWRIQqTTLsEqnhIB5ExCpNO/4Su9qkkAVC2tNNl3qMjoCIpVGFxJpkBAQAhUREKmsiJB8LgSEgBCoeQJGJ5U3cgu4lV9Y8yQssMb8gjvY2jxigT2vvS7fuXuXR+rUqb0GmEDNdtZWODrcf5pPpNIEAilNFAJCwOIIGKVUXvpPjsUFojY6XNfWSgS+hsFbW9XhduHdGq7VtKpza+ggUmlaIZPWVgGBU3+oqqCU8ovo8ETRI92qtRop3MIJiFRa8AAQqaz54ItUVsxcpLJiRrKH+RF4/aONfLv/RLV0bMV7Q3itX+dqKVsKFQK6BIxfKi/tYF7so0wf2x1b/sOuhQtIf9SFm7ef5fWxPal3aS8btp4iz9aOghbPM7Z/Hhve305emwY06v46PVL/zlLbmczq/yiovmPF4bZ0SNtH/OFD0K07PfyCua3Z7CYAACAASURBVHnsEgNegq/HHaJ7eCgdbOHU0oUwYSodyOfYig+45vcxfYrf7GMeg0hPKk9HsCE/lGHKg8ILT7MpGnzqn+TKS71ImTMf28kf08cVrm1fyOFuU+l2+DuuvDSYDpT8rc/VSCJ352HTIJuCuv6MCmoPxzcQeSgDm8IO+LzZj+ZqdMc0MerYgJupdvR4M5TOlyKY+0MeT9Z3ofuwYXSor+z3H3a9v4B6Mz6kh/o5v9eJD/s7N8d+TLfDYUSkNaAxHfANac+pVRu4gh31PIN52fNR8g+H8+nVAGb5GlfQjEkq849Hsv6ULWS68Mqb/ah3+jvWn4AnnuhOh1ub2XlGeUTQIW76LmNCN1u4tJevY08pr8Dh2I3BfDj5Sc7vXE6c1Tgm+D4Kt06za91RaNaKzr7daayELH0HX+/Jpv5/wH3CMPV3i1sHWLquARNCGrBr8V7ym2VDh8m87KF8CCKV5nF+kV48GIHqlMrX33oHu/pFr756sHZVtPdLrUH5TzYhoBAweqk8vzmSFKs8bHxC6VH/P+zarghgZ65si+Bcr+e5ti2bASMV4SzajrFr++MMeOlR9R+ubf+Ow/yHej1C6ZGvSGUvxr70qI40FpUJu6LOc83WnWEB7Us+v7GXTfH5FFxtxbDX2pvVqNHPVJ5m04psXlbk/XgEm+qG4nNGEcdepGz7EbIc6TGyH/nlSaVnf67FwOCxndWxUKTue+dJuB+LpF7AKJrrvaZRJ0aFyXy/Khmf7tnENxnMAL0Zmv+wK3o5N2xHMeSVx+HSDlYsPkrzqTP0pFa5WNh0xp8hPYpGwXXiow5QkJ9B85GjeNKIomZMUnl+TQQ3Xgul8U7td2k7vKxcCBRv+Rz7JobGrw3WCKJ2yz8cyT63UQxwvc5Nq2Tid2q+b8p3lVdG8aROrG/GRRDfIZQBaRFscg5lSKt8Tm3/mvjC7oxtcYxN9UcxpNUldm2+zICA7iKVRjRWpSk1S6C6pfLMreqRyr94iVTW7Egx7tqMWyq1GbMhvslsOtyTIf3zNZlKJxdoNphgz6NEqiXRllObv+YQzxMYAN+Pj+CPZvXpMvxDuili5NuFc4q4DMxm/f2kcvvj9Gm0nu8fnYT7bk2msvmeSA53G0XznZEQqP+Dadyhrbh1pae/UzZHcO2l1yFaIxK227VSqYh8x1N8ff4lXrm1XJup/IBPDoNymrqZmk+PqT1JSdYIu3pTZ4V7MbbXJb7/cjs3fcYxzFP7Gfrif2p1BMq7A5esO0/zut0J/OtgrQgqwn+e1jdOq9mzcwc3OMkVdaZUW//j/oSO7Ul+fDibEpvy8tjBNM/foRkvzTaziVEMMaJrAWOSyvzjESw7ADa2HQgeeJ3IsEt0DmzAuT86MOq1zthm7WXXqecZ8FzJJZs6W7ztGN1e6am9kCuKJewL+4Arnq9T73wyrUNG0aGuktTcwdJvL2Fr2wCfkGE0O/sdh127czPxPwzokcGKyGy6ed7g+z0uTPjri+rxJJnKir+7sof5ERCpNL+YWmKPjFoqlWzXP5NcUF5xmnIGhvx3f44pguNrx4ZVGQweZct321wYFthKM1W69Ee6TXiSw6Uylepp2j82sOFwPjfqvlR+plJ9XAMOr/mOK5mXaD15GOc+iYS2rSDrKFc9ZvO6Mg1oJts9ayovbWDDKRdsbrVXZwaVLK86U6nNDivSeSw/G1ufMqa/uzzPtYNFsQBOR/K91ShebqOBdWVbOKd6TKKP8loxXalUMpVrkvHxLCdTqdTd7TLfH84l37Y/PvlFUlsy/V4cjluHWLHZjpfrKjLZnuZc5+R/OvOOeumEcWzGI5X/Yd+KH+k8djANj4fz9Z0uNLrcgZeVjOPqCPJHh9JwWyRXfEfRWRfepe/YlObPkOLvQZFUNuBwdAytAwfTUGcpxakV4TB2Eh1U3/F1QgPsLlygXgs4eSIb37FT6eyaz838U8TttOPlAI39i1Qax1iVVtQsAZHKmuUttVUPASOWynyOrfmOhiOHqdfh5R+OYNdjg7E9oZn+VrIs391+nT5Zy9mkepIej2ez7ycXRk11YZfemso9xWv/zq8ZyteNljG7vOnvIhnN2ssnrx3lleWPcyx1MMPUmZpLfL/mAgNGFmVoqicgNVnqvTfq/IddM+Zj+/7H9HHSLB3QlUplreWGMeE0/HRRmWsqO58I18SiUQbxVzszNuhxTkVt51orF67+mIH75FGaNXVFayrbuFCQr8lgPXm2nDWVaqHtwLEVy7EdNYnGe4rWdOqsqeydz84zDXDnZ47Z+tI4PbM4Tlc2R5DyUijGci1gPFIJV/aEs48uNDx/ieYhg2Hz16S0epxrfzRlcODjJHxzlG6v9aMe+aTs+Te2/fthuzOSkz1G0UO95lX/AiE/KZLvLran8dVkGgd050qiLd7OP7D+YiueyDqKje8keqiXNxQtOXmc8/HnSbl0jHo+oXTTLn0QqazJs4DUZSwERCqNJRLSjsoQMGKprEy35FhDCMjd34ZQqtp9jEkqq7ZnVVeaSGXVsZSSTIeASKXpxEpaWj4BkUoLHh0ilTUffJHKipmLVFbMSPYwPwIileYXU0vskVFK5bUb+ZYYixrvs9UjdSi8Iw/irknwytt0lLfqyFY+AScHW3n4uQwQiyMgUmlxITfLDhudVOYVFGJtJa8OrInRpriNvDGwJkhLHQ9CoLBQeX2o3jOo7jlcXtP4IERlX1MgIFJpClGSNlZEwOiksqIGy+dCQAgIAZFKGQPmRkCk0twiapn9Eam0zLhLr4WASRMQqTTp8EnjyyAgUinDwhwIiFSaQxSlD0LAwgiIVFpYwC2guyKVFhBkC+iicUvl4XDe3A5drXJpFjKNgQ2TWPHZZvIcnMjKsWPQu6F4JCn75OJBNs1GjsNpywZiDyRAT2/8hvTlyDcwc4an8ooXor5NJehVT7J/jSQ8Nhs7u1we83qdkV6ucHELb29y5dN3vbEjkahvmxH0qt47A817OBwPZ0neJCZ2U979ncSK1TDQ8QSpr/pw9p052L+/mIFNQPXtPOJ6zsLnQBSprwYpL8Ip/tsgVQQLt+Zh55RFnkMAU8d4wOFIFv77T+wKOzJouh+aV8QmsmT8ZnI9Hcm+YI/f9El4XdTGscFj+Iwdhaejsp+KqPHzcJq/AF/1G8ay2TlzFlnvLsbnwBzmpzjSjI4E/VdHEv/1NanY4aiNZ96BBUxXDePzwc3MO26V6V1OElFfHIGWrfEe7I3r8SjCE6FNa28Gup1gTWI2f15wZNR0PzTfBBVRs+eR2rAZjz0/jj5XlxOVpDzCNYHswZGE3lzMvuvN+VPlSugEH9QhPB/F3J15tLkKHtNH4XE8gvDjdnDVlVHTuxKnU97IbuojDNpEKg3CJDuZEAGRShMKljS1XAJGLpVRRDULIqhJIvPDwM/pBxgzDU87IC+BhV87MfXpE5p9XBNYsvIxJo5rTWLYPJgxC080x+lJZb8/WbK3IxNf1ZeNpLURnLPKw+6lSfg6WqBUogh7FiMVqT4czop6kxiYpIijD2fXx8E1R/wm+JFXnlR6vUhGFIx91xN1eA4sYE2jaXgeisBxZCit9e670OFbeI41/zrLwOeziVXHWnesqohavZjrduMYG9xMLf7zPzpC67lz9KSW9ChWJA1ibD+lZq18rowjL09F6wmheMgJoEwCypgnOBQPdWySWLMSRioXAjpb6rdRqLQXD8rFwJq1jowcobk00Gx5HFy+hWbjgij6RqWuj0IVrLngSFwZgeOYUFpfimJNShCev4aT/eYkmn0XTtIAb1TbSpdnWLAqK5UFuTnk4ICTfUl9OddzKLCywcnBhoIrKnIau+JkWHNkLyFQaQIilZVGKAUYAQEjl8pI5qe3xvtmAqntg7GNjcdnRlBJ1iQsDp/+Kt7fnktrKyf8Jobi2ZD7S2WLHcxnFjO7pbLzsw2c8BjG1P7Z6szc2MFnWXHAh7GvnLO8TCVwbm04qldD4WuNJNh9q5VKJcPreYKFpwcxKmexNlM5jen/Rh2L7It5+M714dzvPswsyu6mRzH/gA8zB6Sy5tPNZL80mYlKRli96Ut74uJweA7mfnmW1g7ehC4M0oqgkl0+S8fsJBgdCt9tIZsTpKgzpdr6Wwxi5rs+5O1dQMTB5ox6N4jWeVs0cWwRxQpCGdvJCL5pRtcEFVtnTiPVKxTH0+fwGO7Kxr+l4jXakRPnOzI1IIvwjyLJ6DyNv43xUF8ogOY7cy4nD8ch0xjpbgfXYok65kNQH63QqxJYst2esaM1FxfZ2+cRnuOD97VItrjM4aNmUfx9D9jaeTDpv9qQ+K9S5RnIqXJSmcnZcwU4pR/iF3d/XlS/OjSJ6G316NXyELF5AYzqDAU2NtgY2B7ZTQhUloBIZWUJyvHGQMDIpTKKNfX8GNrOETurPA4ujcL1zVGarJcyRbsexrbTZCp9Di9gp8c0Rj6pK5XnWLPyT0aO8Vb/IEatVxHkdYIl54KYqM5qaTKZU5//gfd/fYyuDeFsEoT+T0cSLG36WxmNFyNZctwVu5sd1ZlBla5Uvuqpls6DeVnYvlTG9Hd3HzLiHmPiaG0W63gEa6xDGemuGeap6xeQ2G8aA9VeWSpTufQsA58rJ1OpCG3PFNYcyCPPzo+BeUVSWzL9XvxFyklg/lp7RjlsIIKOtCGbI3968pF6SYNs+gTy2Ld6Cx6jg3BVlj7c8MDxckdGvupK0uJw8iZPUmcaORhFVMvSGeSSGYDU9RGkDg7Fyw7yjkey5qofY/uUWjaSk03e71vYaOeHY2wcXu8G4Xp4AQutpzH1ac14KJlRMCxOlZNKTR05v+zmcLsX6N1AI5XrV6pwa6qi4OmhuB/bTdqAF3imVHMuXkimRctW3MrJIT8/HydnZ1L/uEizJ1qo90xPT6NJEzdUf16h0aMuWFlZ8cfFCzzRoiXXr2fz/9k787gor3v/vwWZYR1FGdQINQqpiveS4MUb0VineoEQFTEGTCvaBrRRzOLS+4va9sa0TdRfDKYLaBvRa4Q0MlFxC0GixZsopnKl4k/UBFzCoOCwyMg2bP5ezzMzCG6gos7gOX/BzFm+5/39npnP833OPKdHjx64urrx/flz/ODJwTQ1NXGlsgIPtSeXLl1kwIAnTOul6Hu8vH8gv+fo5ISjoxOWsevr66mrq8XdvQ/FuiIGekkH2cKli8UMeGIgZXo9vXv3pqeDQ2ubmupqWlpacFOpWu1paWmmTF+GZ79+lJZcwrNff9m+ou8v4P2DQVRVXcHBQYGzs3NrPw0NRqqvXpXndrFYxxMDTflpy98V5WW4uqlQKBStbWpra2lsbKBXr96tfV+7do3LpSX06z+Ay6WleKjV2NnZXWdlMMj/u7i6tvbT2Ngo2+ThoW6dqzS2hUFlRYVsq9LR8TqrujokXr3d3VuZyn66dJH+A56gTH+Z3u596NmzJ99fOMcPBg2muvoqkn1ubtdZNTc3I81N7dmPkkuX6D9gQHs/XalEqVTi5HSdldFopKammj59+rbzk4VVeVkZKpUKBzOrX3/yv2z7n5OdWwB3WWvWL97guzp5D1GXlzeeqSdihGOr76SYrqysQK32bOXcPqYrcXR0lOPaEtPG+nqkOHHvc5uYLtPL8ePQNqZrqpH8olL1oujCebwHPSnHuORTKZZvH9MOODu7tInpBnlt9r1tTJfj6uqKQqlsbdN2/VvWizRHaUw5pi+Xyv21W/8GAz3s7OS+brn+zeu3LSuJoxRTEq9brX/L50T79d8mps2fM9XV1Vy7Yf1L7MrLy/D0NK1/yW6ptK7/K1fkdex00/qvpk/fvrdd/1kH/4fDhw+zZs2a+4q1HtekVXgPJSgoiOzs7Fu3zLHc/ja/XZzB2o06fCeo0R/QE7AkloB8Sx092tVZBP0yEv0ay+1v0O1ZQZJBw0hDBvrRK4h5BvI3rSRDpSFIeYwk3XPE8i3qedHyfj/joUQ+GxCEYfVO6oer5L1jd7PX6x4QWFETPdo5K3B8P4Ep7tJeyTaZyukBspBf90I8Hps33HJPZVBuPEklvoSq9WToR7L0FS9yN+1C/0M1+n16ApbHmrYuWPZUDvfEaFQR/nr09b2xN+6plPfB+nHkwwSU8xfjtceyp7PNnspQI9p8FSPJJlv5At66Sl6ap5GFpO6TRAqnx2FJpFkR7EduivGfSWws9MNLX4jXK5HwSRIFP/SirNCbSL/LZBuVGL4uxG9hNKrMLJTPqsj9BlTynYMFzHzGwO4Nxxg/JxSVtN/17cVku/uhwhNNdBC6Y0qm+Bs4WFhA4QkVU+ZpMO6JZzcj8Tijw/dlH3S5bfvrvPS/X1F58R87OeU9lYmmz1FZVO7OVDNFo2drpgvjHL67pah85E4TBnRbAiJT2W1d+1hNzLozlY+VK8RkBQFBoLME7ktUGo6yKaMHw30d8BjyNL7yxklzpnLQRco8pzL60mEhKjvrDFGvSwgIUdklGEUnj5iAEJWP2AFieEFAELh7AvclKu9+ONFCEHjgBISofOCIxQAPgYDVicrq+kYuVdQ9hKmLIZQOdhgbWwSIh0jAzg5aBPI7Eu/X20mc/f0QY1IMZR0EhKi0Dj8IK+6PgFWKyuLy2vublWjdKQJOCnvqGpo7VVdU6hoCPe170NR8T9uPu8YAG+hlgLuzEJU24CdhYtcSEKKya3mK3h4NASEqHw13qxhViMqH7wYhKjtmLkRlx4xEje5HQIjK7ufTx3FGQlQ+jl43z1mIyofvfCEqO2YuRGXHjESN7kdAiMru59PHcUbWLyqLv2BlRl+WxIxCQTmZa+Mp6etBTdO/MytmLC7FB0jdfRqjQknjoOeImWgkdXk6Rl83+oyaxRjdb1mvWMqyiX1Bn8bGnKcYdukgh3OOQuAoxoTOoCavmOAw2DLnKKMSYxmmgNPr18K8RQyjgbyNv6Iy9H3GD+xeIdJeVOaxcT3EzPMHiXN6MWMURznsH0uw9NjBqi/YkTOWacMOtfFHA6e3J3D0ihKGhDFLM9gE6EQS7/wdhtsb6Sc9zqd/e4YNJ1JJPlqGQ/MwNHOfo+amPoo5uGIn7svj8FfcZgwbdYVViUrZT0aGuA4jJMqDnNSvqeAqZwsGMzsS/qlX0HgaghZE4C2funOOw9uPU1N+EZeIOMb0Kef0vg1k2c9hXkhfk0fqDrH+b27Mi5HiCPg+jfVfNeB9BXzmRuGdm8T2793gqgeTYyYgPTmvaPtqTo97yxRngBCVNhrcwuz7IiBE5X3hE42thIDVi8qzO5MpsjfioIlljKtJ7ASH+VO6J4nCcc9RucdA8ExJcFpKHpnpAwkOM33JVaankUM5LmNiGdMgicpxxIT1bSMaLX1CpvYslYrhRE0dev396gPsONxAY8Vgol4eaiVu6xozOhKVwePK2LJ/KLOmDqQyPYlT42Lpv7+tP/LYq3VjUqRZTFrMOpFGZv8IgtVmoRpd1o7h6e3JuEyNNguVW/RRkMqOCwoa7ScSpTl36zG6BsFD78WaRGXlvlQKNVEEXl88UJzGjksvMM3yYm4amV6SL9ugKkkjsyKCYN+r1Nif4/A+y3pr4HT6Fg43jyJmsklUntYm4xIZjXdJGnsvjUNRcJrxkWNR5KaSOSCKYA6QmXYRpkcLUfnQo1EMaE0EhKi0Jm8IW+6VgHWLyuYz7NgO00LOmbJkExtMmcpeHuAVwYyA4yTLIlHB6Z1bOMpzvDgV9r6axPderjz9k3cJ/C6N0pCnKdx8Ds0UA1vvJCrTBzK+z1b29o1j+JemTKX3/mRyAqPx3pcML0YzpN0Z1veK3TradSgqw4aRk5KG98yx5H16kfGRKva284cbNfmpbMm4ypifxeIvH3cnZSpT2Xh5MP51RykdMgfNpdT2DOvy2PtROjWaOUQF9L2pj7NaifVUirSHCHz5ebjVGNaB8K6tsCZRWXMile1Hy2hkGNPMWcOz6Wk4hJgzk3XnyNx+jsCZpoyilMHO2RjPXv1wZr0RzRAn6bXrF3ENJ9LIUY+iJrdcvvCTSk3WWrbWPYd/VSpZfZbyYkUiOT94nn65iXw//vf4FJUT6HWWg/JFiAmnyFTedViJBt2AgBCV3cCJYgpYtahsyEnkj/keDO8FRd/BtF9OJE/KVIYoSd1cRkS0grQ9HkS9KGXKyslc/xWB84aQc0OmsjQsgmHfp5Ka00C1U9jtM5VyOzdZSJVeKcZnQRSFa5LhqcFQdZwKv7eZ1S6tY9sR1F5UShnBMiZFjpIOPiNzTznBk/1pyEkis64vDU4vMIkNN/gjin4SguZiMjefIDDmeZP4OJHGXqeJBA92Q2FfzN7bMCzdk8jpMXGMl8SopY/ovuxZk0efEW5w4QxM/w2TpG0HN45ho+itSVRaEFamryUncBHBvY6yY98TTJs8EEoOsCNvICETh+Jy44VU81Ey9w0x3w0wi8pxZ0ndmIfLIDh10kBIzCL8+5tHqLtKw7l0MhVRTPKFhuqr1HyTztdXzqHvOZh+uuOcGjSb+ZOH4iJEpY1G9uNtdmMjONxwULx0rKR0rKBcmhuprW2k0cGZXo5QVarHuZ+63dnyQlQ+3jHUXWZvxaKygbyUNNxnRiGdbCuLG88IFCdNt78bTiSR1jSL8VUb2KEfwpiBBg5+40H0Ig8y2+2p3I8sKoGzKS+xpc9fePt2t78tYrTqAGtePs7kDQPJ00UQ9ax0f7CYvSnnCZ45ts2tdtsOgxt/qFO6fzU7qp9jePUBKgLeYpqfAprz2PjKUTSbZlH96Q3+UPrTcLocnz5lHK7wJybS38Sm9fa3hC2V1HYM8+ivKKd6sAcVX5Ux/CdDOfXV9T5mDT5Klmcsk34gOf0oqZ9dks8fvmkMG0VvTaKy6HAapQpHzuYqCJ47Aff8ZHYoopnmK62VN9luHCpfNPiEzsH79NconvWg8BsjiuqvKXpqgSk+2mQqTS4xbyeZ6MbBbxSMH1ZNzoVzFJ1xQyOtne+PUqgr5nTVcCLCht4cL0JU2mhkP65m15KXqeWL2lH8n6l+1yHU5vPnDRd58Y3/QD7NvexLtheM4d/qtfzv0J8xxaON4DS3EqLycY2h7jVvKxaV3Qu0Nc5G/Pr74XvFmkTlw59950YUt787x0nUshYCenZn6pkSbBGVtRz5Kp+G+iv4Bl8XlZsOqRnQXMwTL7xA41dfMsDynhCV1uJIYUcXELA6UVlrbKIHPbpgaqKLjgg0trTgIB3xIspDI9DCNexEfN+Rd/O1a7g69rxjHXFM40MLWTFQhwTai8qLBzawWzkKl2+PMvzFOfybdLZ82ZfsLvkPnu9vylj6Xj0sRGWHXEUFWyRgdaLSFiEKmwUBQeDhEhCi8uHyFqPdiYBFVD5J3qkr+A+Xb3jzv5ltspFlXyJnKsnHYfRP6J0nMpUipronAZsVlfpiPaqBapTd0y9iVoKAIHAHAkJUivCwPgIF/G/eIP7N/4Zf7HTSULGnspOgRDWrJmCbolKfS25DAAHd7GHkVh0pwjhBwIoICFFpRc4QpnQJASEquwSj6OQRE7BuUZmjResVRK9PU8k4lA1jgwidtpgQdvHaDjUfLAxCiR7tNh2R0wNklPptWnTTIwnAyJEPF6OflsCUQY+Ysi0MfyKRdcY45gdKj7/IZ+PHMEV1Et10DQVvrMBxeQJT+kt8V5I1dhmaQxbO118L1yexdrcRZa8qjM5TWfSKH+Qks/bryyibRxC+JBQfmUUu617dSX2ACsN5R0KXxDH6QiJz0+vxc/NEExNNgEr2JtpXV9JrVTwh8rOKDOxbuoyqhQloDq1gVZEKL0YQ+foIcv+0BR1KVKNnMXO0GuOheJboo/hzhJct0H90NtZm8c5fe/H2Qj9yNyWQq4Qq91nEumfwWYkS4wkIWR6Jj/xYIT3at1eic/fC87k5zOyTTUqugcvnVUQvCUWVk0TiCSVUqOX/5cdOns3osE7hxys4FrKCSMsjiDpBQ4jKTkASVWyKgBCVNuUuYextCNiAqIyUv2xyV6+Et5YhScf8T5IotDeiDIsjRHUbUWnIYOMBI8YyX+bPafOoBxEKtyGQz8YPq5gpCfWcRDa6xDElXxKOGgq2ZkGlitB5oRhvJypHP0+ZFmIWBshbEiRRl9JnMQFHk1DNjDWLEsvQuWi3eRE5XQ3NhaT8qYApzxnI8DL5+nrRo/04gavKOcTM8IILu1j13jF83lnRTtRSomVjfjgxEyybIQzs25SF0ajHZ14swvu3C3ojuduSyGgKYukMJesSqpi/wBvt+pOyr2Vdf0SL9kmLX3JJ+UTFzJ+aLg0sRbdNi356JMr1iRjmxuGVlkh+sLQ2O1HnagbaZB38LFaISvHZ9FgTEKLysXZ/t5m87YlKcxYtJqKAjYc0xEw23jJT6bMniYNjY/FJS4LZsfh1o5NwHlT0FX6SiH56LGzZhdecSJRy1ldDgZQJDjjJ2jPhRNcmmDOVi1nyNXI2ynDBSMg7Ggq/1bBUEopSKdGy6pCGpcE6Uj7YiSFsAfNHW876ayMqpbxlQiI8C+98VICPcxCxayPNQlC6YChghCFf9iFpuzBwkiI5U2oef1A4SxdqMB6IJ+mIN9ELI/Ex7jLFxiAtG4kl5l8fFDHb7teYo+XggCCqjuiJnO5HbsIKMlCiHL6ARRPUUFuI9uMCNPPMWUd07PswlcJaI6ppi5npkc3a95Ip81/Mf8lZ6UR+ux8USj/iXtegltacPuv2deJ8yd2tZ/ygAnbddEFxZ7YiU2nbsWer1h8ufnCWr/zLZ+z/x8kHMsCsX7zBd3Wmc7G6uvznaAhrf53Z1UOI/myIgM2JSr9D8Sz/pycj3aEgH2J/H0r2Tbe/g8j/9Qbw84XKY1x+ZiWLxoqf9HQYlxeSWXdCjbJmhJwZNG0lMIvK6QFIovOIsQpF2C1uf4/SUJblyfzZ5k+XE0mk69MUDQAAIABJREFU9Ixl5nDTqLqt8eROWMwUWVfekKlcX8CUZ2+TqZR8O7aIlENGjMpQphgtovb67ffWedVms+oTR6KdU0liBL4YOHY5gPfkbRKitCNgyGbdH3JR+cCx3CoiZ48g+9sgFk1Xk/thPESOIPeoNy9N8UN10wVZLqtWw9K3TFtOTNlMDY6fZjF6YSTqnHjW9lzMomfajHiLOv+VZcD5CV+8zx/jmM8c3p7hZ8qOdqIIUdkJSKJKlxNIOg7/T9/l3codFvyPEJUPhqzo9WESsDFRuRjjei3qedHy3jzjoUQ+GxCJYrNpnxd+UURfzUYXaOTI+Ujmj5ekhI6U9QW8NE8jhEWHkaVHO2cFju8nMMXdsj/1uqiU9lqueyEej80bbrmnMig3nqQSX0LVejL0I1n6ihe5m3ah/6Ea/T49ActjCZDVnXlP5XBPjEYV4a9H45d/mz2V8gWDH0c+TEA5fzFeeyx7OtvsqQw1os1XMZJsspUv4K2rbPW37pNECqfHIYeCKLcgYN4+EqFm94e7IEBNgc6XH9cmsKXeD2lH6ohpC/A5kYXyWRW534CqJhvd0AVMacrioFGJ4etC/BbGos6MZzcj8Tijw3duELojSsb3OXn7Oq9Fm+JB3jt949aHOztLiEoRzI+CgBCVN1MXmcpHEYnWO6Z1i0rr5SYsEwQEgUdIQIjKRwj/MR5aiEohKh/j8O/U1IWo7BQmUUkQEASsiYAQldbkjcfHFiEqhah8fKL93mZqdaKyur6RlpZ7m4xodXcE6hqacFLc+Ti8u+tR1O6IQEvLNezsxDGkHXFSOd/5AdJCVHZEULz/IAgIUSlE5YOIq+7Up1WKyuLy2u7E2Grn4qSwp66h2Wrt646G9bTvQVPzte44tS6b0wB3Z4So7DKcoqMuJCBEpRCVXRhO3bIrISq7pVs7NykhKjvHqStrCVHZMU0hKjtmJGo8GgJCVApR+Wgiz3ZGFaLSdnzV5ZYKUdnlSDvsUIjKDhEhRGXHjESNR0NAiEohKh9N5NnOqNYtKpvLydN+TE6DEoerQxi74AkK0wcSHNYXyGPjeoiZB5nSa15fkdk/gmD5OYh5pC5Px+jrRp9Rs5j0r26245GHaGl7UWnh6Q+Uk5lezBjFUQ77x5qYVn3BjpyxTBt2iJUZfVkSMwoFDZzensDRK0oYEsYszWCT9SeSeOfvRoa4ejAqahh570m+gJoBUcwLU5G5Np6SXgPhqanMeuoEW7YVg5MbT0dEMazqC9IyzmJUgKv/DKYF9qUhJ5EPKqayLGQgNBdzcHMqpShxCZjBpAApFmynWJOorDzxBXm6Mk7V+RPzoj9nU94kyzgUF8kvg86w96SBCp2KyXMnID82ufgAWzJOS3+QVx3Buz+5ytb9DfS/asD7Z1F45yax/Xs3uOrB5Bhzm+/TWP9VA95XwGduFMOai8nZ+SFnR7xPlPmh9EXbV3N63FvmtYsQlbYTzo+dpUJUClH52AX9XU7YqkVlzf4kDo+IJbj16L48k4DshKi8Xu8uiTxG1TsSlcHjytiyfyizpg6kMj2JU+Ni6b8/mSJ7Iw6aWMa45rFX68akSLOYtLA7kdZO4Ft8kZeSjPvMME6nFxMcJolXqExPplATTaCTdOb4GXakGJg0WxKslnKVw9pDNDaU4T0zmiH6NHZ89wLTxlyvYUsusyZRaeGWl/4F3mGjyNt5mqCpY9uwh9L0NCrDIhjWBnJDTjIHB0Tj81USDZGxDJN8cuFZXL8/y/jIsShyU8kcECWv29PaZFwio/EuSWPvpQgmDbtKTdV+DusjCJZEZckBMtMuwvRoISptKZAfU1uFqBSi8jEN/U5P26pF5en1a2HeojZfaHmkvprE916ucjbtrDqOxNtlKs31nv7JuwT7dprHY1WxQ1EZNoyclDS8Z44l79OLjI9UsXc7TAs5Z8paTnSjJj+VLRlXGfOzWPz7mPGdSGZNnoLhroMJnKrkoJQ1HqjA9UdzmPavDWS+9yuON/elX8hiZgXWk7M5mbwBUUQHHic5Zxwx8kWDuVgypF472UE004ZC6eFEduQ+waSYCLwlMWpDxapEZUEaa5IP0WfiUmLGKTi9cwtHy43w1GxmjTjNloRUrgyL49XIoe1F/p48AieP5Wx6Gv3CInDXp7ExZxyaqkRyfvA8/XIT+f7Hm5jlBzVZa9la9xz+Valk9VnKL0P6gj6NzJIIgv2KObyvnECvsxxsvcsgMpU2FM6PnalCVApR+dgF/V1O2KpFZenOJIpCYk1ZLLmITOVd+veO1duLynPs1ZYxKXKUfHszc085wZP9achJIrOuLw1OLzCJDfwx34PhvaDoO5j2yyj6SSM0F5O5+QSBMc+bbpPeKlP57FG2fCVlPVXyrXVLptJiYEPuWvbaPUdjoQdRL17PfJbu/B07GIo3VzlV7s8b8m13oO4oG3cqiXnZlPG0lWJVotIMrXRPGpWTLdnIcjLXf0XgvAiTL3PTyPSybCuRQiONHZdeYFqggtOfJqN4OZohJVKm8gWmPaugofoqNd+kc+rZKMZI136yr67ScC6dTEUUk6QLPLOoHHZhNZnNg+mnO86pQbOZP3koLghRaSux/DjaKUSlEJWPY9zfzZytWlRSd4YdH+3HNXAUipKrDHnRg9O3vf2ddot9fGJP5Z2C4cYf6pTuX82O6ucYXn2AioC3mOangOY8Nr5yFM2mWVR/mob7zCi8wSQ2lf40nC7Hp08Zhyv8iYn0Nwm+29z+rkxfS07AbPjb9T2VYxt2Uuj0NOT9A8X0RQw7mcgO/RDGDIRKN2+q864QPNN0S1a+yPjhQE6dd2M4/yBPMZuYiWJP5d0s+LZ1S79Jo8jekbM5EDxvKIV7LqJwOs1x+whe7HucHKOS6pxz+MRE4fLV1ygmTkCxL5lTY6JNgrEglY0nB+JTXUy/yCi8S45SqCvmdNVwIiYqyP5Gwfhh1eRcOEfRGTc0M8eahKolU2neU9k+XoSovFd/inYPnoAQlUJUPvgos+0RrFtU2jZbq7de/Pr74bvIGjOVD5/CnUd8WL/+bmwEhzbPWK+9WkujvQO9nB1oLNVT209NL2uDI+x5pASEqBSi8pEGoA0MbpWisrSyzgbQ2b6JCoU9DeLh5w/VkXb2PWgRDz+/I3N1L6cH/PDzevIyt/JF7Sj+z1Q/sy35bN/jwrgnj5JhnEq0PzQ6OHDnc30eauiIwayAgBCVQlRaQRhatQlWJyrrG5rpIU6xs+qgEcYJAg+SQMs1kLLodyr3f0yjnt2ZeqYEXxeVWzfpGfCEnsZnXmJ43pdcCv4P/u0GI4p1RQz08qa+vp7GhgbcVCouXSxmwBMD5Zr6y5dRe3pSXlZGn7596dGjBxeLdTwx0Iuammr5f2dnl9bXmpubqbpyRa57+XIpnp7yLmVKLl2k/4AnMFRV4ejoiEKpxDJ2Q4ORuro6evXq3VpPanO5tATPfv2pqCiX37O3t28dp7a2lmstLbi4ura+du3aNSrKy+jroaZMfxkPtac8tmU+V68acHBwwNHRqXXsxsZGaqqr6e3uTmnJJfr1HyC3sfx9pbISV1dXejo4tLapr69Daufm1p6VZczyMj19+nq0Y1VdXY29nR1Ozs7tWBmqruDep2/rXNuyqqq6gpOTMwqFonVso9GIsb4eVa9e7VmZWVeUl9PbvTd2dm1Z1SCxcXG5zqqlpYXKygrSdB78P/2Dif6C//mM/f84+UA6n/WLN/iuTt580uXlzQAjU/2UrX6SWF2prJB9qr9civoWMa10dETZLqYbqKutpVfvW8d0ZUUFql4q7O17UlysY+BAL7l+c0szrq5udxfTPR1wdLoe001NjVRfvUpv9z6UlpTQr7/pcTOtMX2lUo4FaS10uP71l1Grb7P+q6vpYWeH8w0xLcVtHzmmS/Hs1379yzHt6NTJ9W9qf3frv5y+Hh7ozXa3W/8GAw4Khfz5Y5n37de/iZu0/g/8/e8cPnyYNWvW3Fes9bgmrcJ7KEFBQWRnZ99DS9FEEBAEHlcCD0JU7s5UM0WjZ2umC+McvrulqJS+MO3s7Nphlz76JLF4u3Kr9ztqg/RxekOftxq7I//fy9i3bNPSIn8h3k2RROyNbTqa973YeyubHpSfRKbyZtr/ORrCfJCF+N2uA1uL6QcVV51ZV7bCyuoylZ2BK+oIAoLA403gQYhKOVM56CJlnlMZfenwLUXl401dzF6IytuLShEdgoBEQIhKEQeCgCBgcwTuX1Ta3JSFwVZAQIhKISqtIAyt2gTrFpU5icxNr8fPzRNNTCgFH6xE56nG0BjEooUaVBg58uFi9NMSmDIIyIkn4psfs3VBAEpyWbUalv7SiyObNpBlVKKs8iV0eTh+6Nj9Rirq9xczWmnV/nl4xp1IZJ0xjvmB0nMn89n4MUxRnUQ3XUPBGytwXJ7AlP6g37aSrLHL0BzSopseSYC0j8z8Wrg+ibW7jSh7VWF0nsqiV/wgJ5m1X19G2TyC8CWh+MgzymXdqzupD1BhOO9I6JI4Rl9o6+toAlRSPT3aV1fSa1U8IfJ2IAP7li6jamECmkMrWFWkwosRRL4+gtw/bUGHEtXoWcwcrcZ4KJ4l+ij+HOH18Bja2Ej6nF0cuaDnWM1Ils4OIH/9HHbV+6Hyi2LRRCW5aQnssl/A2xHy2afQrGP3h7sw9LkMAcsYfzkBbb707MpsDBHJLFUmk3hCCRVqopeEIrc6m0FKroHL51XXX6vN4p2/9uLthV7s+3AXxgFVGIYuYOYznV+MQlTaWLB1E3OFqBSispuE8gObhpWLSi1ar0gi5X2zerTbdEROD0C3NZH8sDhCyGDjASPGMl/mz5EEjJaNhXqU/nHMHG4SlXEjsskIiCPStI/eVE4ls7FQidE+lPlhsnoRhXw2fljFzIVBKHMS2egSx5R8SThqKNiaBZUqQueFYrydqBz9PGVaiFkoCXpkUZfSZzEBR5NQzYzFp93vLnLRbvMicroamgtJ+VMBU54zkNHqa4s79Gg/TuCqcg4xM7zgwi5WvXcMn3dWtBO1lGjZmB9OzASLKDGwb1MWRqMen3mxWH6KIZx8awJHtu3CZ3oQRz45SchPNbL/MBow9CwkI83sJ1nTZ7AufQTzXypi3SZP5s+RLhGMHNmwC685kRjWJ2KYG4dXWiL5wXGEtFlaum1a9PJFiJHcbUlkNAWx1P8Y62pimR+oQ7upgPBXzGN3wlFCVHYCkqjS5QSEqBSissuDqpt1aOWiMoklOUpGqnwY/1Nfst9eic5dDU9GERfhg3FPEgfHxuKTlgSzY/HLlURoOJ6fJqN+fSS71kAoX8Bby+SMmqXkb5LqR1K4KYvxc8IRstJEpvCTRPTTY2GLSSQot5lFpSTmA06y9kw40bUJ5kzlYpZ8jZyNMlwwEvKOhsJvNSyVhKJUSrSsOqRhabCOlA92YghbwPzR5vdoIyqlvGVCIjwL73xUgI9zELFrI81CULqQKGCEIV/2L2m7MHCSIjlTah5/UDhLF2owHogn6Yg30Qsj8THuYuMhDTGDtGwklhjLQ7a72eK97+mc0rJkXRbqyStYGqIk95MNZF02gt8cFoVIvmrvJzlT+dsN6JyVqMIXM3O4Eioz0OZpiByvxJiTyG/3g0LpR9zrGtTShYQ+i7XvJVPmv5j/kjPXWg4OCKLqiJ7IQQXmi0Y92tVZaN6KNGU3O1GEqOwEJFGlywkIUSlEZZcHVTfr0MpF5S0ylRFK1v3pMjELffns1xvAzxcqj3H5mZUsUu4yfUmpsliXpqOqaATR3tkURsQx3tnsOWM2a3+di6d0f7XwJMxeyUzp1rkocCGZdSfUKGtGyJlBfVtROT1AFp1HjFUowm5x+3uUhrIsT+bPNt3g5kQSKT1jmTnc9K9uazy5ExYzRVYNN2Qq1xcw5dnbZColQTu2iJRDRozKUKYYLaL2+u33VtfVZrPqE0einVNJYgS+GDh2OYD3pOyr8O9tCei2atHPMG1lkO8ItAq8G0TlP+NZ27SYRYF6tB9mo1kYjnFrErqIWEYr9ez+MIvRCyNR58SztudiFj3TZsgjWrQeXpT9LReVDxzLrSIyxJN8r1hihotMpQhP2yAgRKUQlbYRqY/OStsTldMD5IzIxmJn6P0T5o+X5IKOlPUFvBSoZ5f5FqohfTFj82Zx4nUlGz/4ArexQTjqDPj6FHJsQBwzh0h37rJZt82T+T81C6FH5wcrGVmPds4KHN9PYIq7tFeyTaZyeoC813LdC/F4bN5wyz2VQbnxJJX4EqrWk6EfydJXvMjdtAv9D9Xo9+kJWB5LgKzuzHsqh3tiNKoIfz0av/zb7KmUtzz4ceTDBJTzF+O1x7Kns82eylAj2nwVI8kmW/kC3rpKXppnupWq+ySRwulxyGEiSjsCuoNaCnsqyf8aXnprBPlbi1C65JNtH8misLaZShWFe7JQTvBk37oCfIbqOSbXgd0bjjF+Tqic7dftiWc3I/E4o8N3bhC6I0rG9znJQaMSw9eF+C20+N+8lSVCScqaY3gNNaB7MlbsqRTxafUEhKgUotLqg/QRG2jdorIL4egOJaP3iSbA9FxTUQQBQcCGCYjb3zbsPBs2XYhKISptOHwfiumPiag0Yvi2EMMgP7xExuqhBJYYRBB4kASEqHyQdEXftyMgRKUQlWJ13JmA1YnK6vpGyq8ahd8eAgHpDJB7OgbpIdjWXYe4xUEp3XWq9zwvdxflAz77+55NEw0fcwJCVApR+ZgvgQ6nb5Wisri8tkPDRYX7JyCdr1zX0Hz/HYkeOk2gp30PmpqFlL8TsAHuzkJUdjqiRMWHSUCISiEqH2a82eJYQlTaote6yGYhKrsI5F10I0Rlx7CEqOyYkajxaAgIUSlE5aOJPNsZVYhK2/FVl1sqRGWXI+2wQyEqO0SEEJUdMxI1Hg0BISqFqHw0kWc7o1q3qDyRxDt/NzLE1YNRURMp+iiekr4e1DT9O7NixuJCA3kbf0Vl6PuMl07MOZHIm7nP8f5sfxTksXE9xMwdSJ72Y3IalDhcHcLYBc8zhGIOrtiJ+/I4/BW246yutrS9qCwnc208Jb0GwlNTmfXUCbZsKwYnN56OmEjp5nhKPAfSaP8c0S9DssR2nj9QTmZ6McFhsHH2UTSbYhkiPfS6+Qw7Xt3P8A1xDLuBd2X6f7JesZRlE/uCPo2NOQGMadhL1jdHKe0/isAfT0Lx5V9vY0sU/n26msTD68+aRGXpV4nkVD9BRYWaF2dK6wkavlnNVue3CLmSyL7vpIfYH6Um5C/MCzQtlMr8NLZ+6ciMN55HkZvKPr2CxtMQtCAC1/wvyNOVcarOn5gXpTUIfH+AvScNVOhUTJ47AU60qfNsGVszTkvnPJJXHcG7b4yS2whR+fDiUYx0dwSEqBSi8u4i5vGrbeWiMo3M/hEEyw/MtogXf0r3JFGoiWUMB9hxuIHGisFEvTwUTqSx40I5imGxTPI1icoZTx3l8IhYgts+SqgglR0XFDTaTyRK4/b4ed0845tEpSwOJaEIlenJFGqiCXRqz74yfS05gRMp2nazqMz8436qxyxgWqCChpxUPthexrT34hh2A+/K9DRyKMdlTCxjGiRROY6YsL6Y+l5EsPq6r2+2xbbdZU2i0kKydE8alZMjGFaXR+b2/eC/iGD5FKIG8j79nH4vR9BPrtxATbWCoq/S6BcWgXwcu1Ry08j0sqxTyEv/Au+w56+/D5Smp1EZFsEwc5O2dRpykjk4IJpg81GqQlTadox3Z+uFqBSisjvHd1fMzcpFZTJr8hQMdx1M4NQh5MmZNA/wimBGyGAa9yeTExiN975keDGaIfmSCH0B992p9PmZP1kfwRj2w7xFrV9mErSzWqn+VIq0hwh8+Xk5Q/M4lptE5Xu/4nhzX/qFLGZWYD05m5PJGxBFdJiKgx+n08/Pg9O5CoLnerDjFpnKzHQliqpzBL48luPpp1Fc+BrXeYtQ3MC7IT2N0pCnKdx8Ds0UA1tvJSpva8tgUwbMRovVicqKo6RmKYl4cRhn07/GPcBAnj7CJCqrDpB5+jmCn21P/HR6G1FZd47M7ecInDkB94I01iQfos/EpcSM62vyUMUhtiSkcmVYHK9GDkVxU52rHN6TR+Dksa1+FaLSRoP7MTBbiEohKh+DML+vKVq5qLxFpjJESermMiJiniRzTTI8NRiqjlPh9zazlJ+bMpuuh0jdV0z1pWFMGnCUopBYc8ZNSrYcZcuaPPqMcIMLZ2D6b5hkzpDcF0kbbHynTKVlOg25a9mrnI3rd6cZM3EULq6SwDjHXm0ZkyJHybcuM/eUEzwZMtMHMt5rPwd1DVQPiWb439dCzHMcvYH3mLw0SqWs1feppOY0UO0UdsdMZXtbFjHNzwZhm022JlHZcCaVvVcmMu3ZvtTkJLHljBveHOfUlQhmLRgFe5IpDYm+aYtIq6gsOcCOvIGETByKi7TlwVxaM59t3XRDNrO1TnEaOy69IGe3LUWIStuN7+5uuRCVQlR29xi/3/nZnqgM86fhRBJpJU6geokoOYtSzN6U8wT76zlovl1ek/UrZp+ewbafKdnx0X5cA0ehKLmK9w/Occozlkk/MAnM1HQPoqYOvl+ONtn+TnsqxzbspNDpacj7B4rps2nIuX5rXJps6f7V7Kh+juHVB6gIeItpfqdlURkcVs/ePx5lzBsRlK5fS1Ogigs38A5WHDeJSilrnPISW/r8hbdvvP3dZn9ne1sWMV7eDmGbxXpE5VUOr/01eb2G4oK0ZzmKYa7S0d9pZJZImcpyDn56nMCXJ8h7l4v2f41i4gT5NrhFVFamvMl241D5NZ/QOHx0aRTZO3I2B4JjhpL3jYLA3mfIMSqpzjmHT0w07rlt6sx7HvYlc2pMNGOksc1FiErbjO3HwWohKoWofBzi/H7maN2i8n5mdkPb0pxUKgdFMcyGBUkX4pC7Er/+7mqiHfdnPaKyY1sfVQ0hKh8VeTFuRwSEqBSisqMYedzft0pRaWxs6WK/GKkuOIvhB8N5wpY35HUxleaWFuzt7Lq4V9HdnQlIDz6XzjIS5XYEHOztxMPPRXhYJQEhKoWotMrAtCKjrE5UWhEbYYogIAhYKQFx9reVOqabmyVEpRCV3TzE73t6QlTeN0LRgSAgCDxsAkJUPmziYjyJgBCVQlSKlXBnAkJUiggRBAQBmyMgRKXNuaxbGCxEpRCV3SKQH+AkrFtU5iQyN70ePzdPNDGRkBZPVoUShk5lUZiBda/uBH8l9YNmsWiymiMfLkY/LYEpg4CceCK++TFbFwSgJJdVq2HpW6Dd5kXkdOnXOpbXAuDCLl7boeaDhUEoHyBsq+76RCLrjHHMD5ROw8ln48cwRXUS3XQNBW+swHF5AlP6g37bSrLGLkNzSItueiQB0g+Gza+F65NYu9uIslcVRuepLHrFD3KSWfv1ZZTNIwhfEoqPDCFX9l19gArDeUdCl8Qx+kJbX0cToJLq6dG+upJeq+IJkZ+0bWDf0mVULUxAc2gFq4pUeDGCyNdHkPunLehQoho9i5mj1RgPxbNEH8WfI7ysGvujNE63L56DV725rFcTO0+D8kIWKf83n4CEOAJKtLzzQRGqgdLas/jDZG3hxys4FrKCyNoMUnINXD6vInpJKKqcJBJPKKFCLf8vrTJpDG2+9ICGbAwRySxVJrerY9yXxL5aFV5PhhLyjOz0ThUhKjuFSVTqYgJCVApR2cUh1e26s3JRqUXrFUmkfBpOLimbVMx8xSRLpP8tAjF39UqYP5LcA0aMZb7MnyOJGS0bC/Uo/eOYOfzOojL/kyQK7Y0ow+II6fz3WjcLhnw2fljFTElY5ySy0SWOKfmScNRQsDULKlWEzgvFeDtROfp5yrQQs1AS8ciiLqXPYgKOJqGaGYtPm+cYtvUdzYWk/KmAKc8ZyGj1tQWtHu3HCVxVziFmhpcs/le9dwyfd1a0E7WUaNmYH07MBMslgYF9m7IwGvX4zIvFhh9r+VBiTLdVi35GJH4GA/rMDPTSxcI/k0lRRTNzyA0mFGegTdbBz2LN6xJ027RyG+X6RAxz4/BKSyQ/uO1aMnJkwy685kRiaFtntA+63CBiJt/9ohOi8qGEhhjkBgJCVApRKRbFnQlYuahMJOKjAnycg4hdG4nXP5NZu8NA6GtxjFbnkvJeET6jjWTrfJnV5xjZY2PxSUuC2bH45UqCNBzPT5NRvz6SXWtMmcp1LyZQMEj6EtOT338x6b9Uylm5mIgCNh7S3NMXXHcJssJPEtFPj4UtJgGg3GYWldt0RAacZO2ZcKJrE8yZysUs+Ro5G2W4YCTkHQ2F32pYKmeBpTOjtaw6pGFpsI6UD3ZiCFvA/NGW5zldvyCQLw8SEuFZeKeNr01CUI92WwEjDPmyT0nbhYGTFMmZUvP4g8JZulCD8UA8SUe8iV4YiY9xl8mXg7RsJJYY+chBUW5JQJ/NunRHYmabLgb0ss8jCbiQwdodhRhrVYQvicZPerNZx740PeMHFbBLugCwz2Lte8mU+S/mv+SsdCK/3Q8KpR9xr2tQWy4kKjPQ5mmIHK/E2LbOj47x2nZv4kbryW4KZ+ldZJWFqBTx/CgICFEpROWjiDtbGtPKRWXbTKUZa7MO7Z+OoVnoTdbHSkJf8kPlrCPl1xvAzxcqj3H5mZUsUu4yZTlVWaxL01FVNOKWt78XPfd3lv/Tk5HuUJAPsb+P5rG9YXohmXUn1ChrRsiZQZPA0FAgicrpAUii84ixCkXYLW5/j9JQluXJ/NnmTPKJJFJ6xjJzuMlvuq3x5E5YzBRZV7YRlVKmcn0BU569TaZSGntsESmHjBiVoUwxWkTt9dvvrQuuNptVnzgS7ZxKEiPwxcCxywG89zhva7jDp5HxRDIpFaHEtHmafKuotLTLWckqlrE0EAq3rkDb7Iv3+WMc85njIxI8AAAgAElEQVTD2zP8kHOMR7Ron9Tg+GkWoxdGos6JZ23PxSx6xuL7JHQRsYxW6tn9YZs6pZ549otmZqCB3QkZjF4QKV+kdKYIUdkZSqJOVxMQolKIyq6Oqe7Wn5WLyjb77Kb6kJulx0+tJ0M/kqWvwC7L/khJDJ2PZP54KZ2ik0XKS4F6UzalPxjSFzM2bxYnbtpT2Yim17eo50XLe/2MhxL5bEDczbf8upvXbzsfPdo5K3B8P4Ep7pas1XVRKe21XPdCPB6bN9xyT2VQbjxJJb6EtvrIi9xNu9D/UI1+n56A5bEEyHeozXsqh3tiNKoIfz0av/zb7KmUBa0fRz5MQDl/MV57LHs62+ypDDWizVcxkmyylS/gravkJWmPoBQNnyRSOD0OOTREaUPAwL63F5PtLgnD6/smLaLS68gujjSrqD+iw/e1SFSZWSgnh5ouuHJMF3uhugwOGpUYvi7Eb2Es6sx4djMSjzM6fOcGoTuiZEqIkt0bjjF+TqgsQHV72tR5LRTdhl2ohkO+MZz5YZ2VlCBEpQjmR0FAiEohKh9F3NnSmNYtKm2JpLBVEBAEHhoBISofGmoxUBsCQlQKUSkWxJ0JCFEpIkQQEARsjoAQlTbnsm5hsBCVQlR2i0B+gJOwOlFZ39j8AKcrum5LoKGpBUVPcUzjw4yK5pZr2NuJYxo7Yu7o0O5xATdVF6KyI4Li/QdBQIhKISofRFx1pz6tTlRW1zdSXF7bnRhb7VycFPbUNQgR/zAd1NO+B03N0vnfotyOwAB3Z3H2twgPqyQgRKUQlVYZmFZklBCVVuSMh22KEJUPmzgIUdkx84ciKhtrqWp0oJezQ6tBtVdrabQ3vdZYqqe2n5peHZsrajxGBISoFKLyMQr3e5qqEJX3hK17NBKi8uH7UYjKjpk/cFHZomP3/npG9znKV31+wouDJZvy2b7HhXFPHiXDOJVof2h0cOC65OzYblGj+xMQolKIyu4f5fc3Q+sXlcVfsDKjL0tiRqGgnMy18ZT09aCm6d+ZFTMWl+IDpO4+jVGhpHHQc8RMNJK6PB2jrxt9Rs1ijO63rFcsZdnEvqBPY2POUwy7dJDDOUchcBRjQmdQk1dMcBhsmXOUUYmxDFPA6fVrYd4ihtFA3sZfURn6PuMH3h9sa2vdXlTmsXE9xMzzB4lzejFjFEc57B9LsPSkl6ov2JEzlmnDDrXxRwOntydw9IoShoQxSyN/O8OJJN75u5Ehrh6MihpG3nuSP6BmQBTzwlQmH/YaCE9NZdZTJ9iyrRic3Hg6IophVV+QlnEWowJc/WcwLbAvDTmJfFAxlWUhA6G5mIObUylFiUvADCYF9LU2rHe0x6pEZV0xOTs/5OyI94n6V2goPsTe9acZ/rtY3L9KZN930kPsj1IT8hfmBSpa51W0fTWnx71FcJ9iDmv/TmOvJ+g3bgLDXIG6Q6z/mxvzYqQ4Ar4/wN6TBip0KibPnYB73Rky/3YcvAbjH+JB4fbj1JRfxCUijjHmJwo9cFF55Si7daOY8i/57M5UM0UO8Hy2btIz4Ak9jc+8xPC8L7kU/B/82w3eLC0poV///jQ0NNDY2ICLiyv6y6WoPfvJNSsqyunTpy9XKivp7S6fLcrl0hI8+/Wnrq6OHj164Ojo2PratWvXMFRV0at3byrKy+jT10Nuo9dfRq32pLr6KkqlIw4ODljGbmpqor6uDlc3N8r0l/FQe8ptysvL6NvXg6qqK6hUveSxLGPX19dzraUFJ2fn1tekNhY7KyvKce9jWkuW+dTU1MjjKhSK1rGbm5upqamW+y8r0+PhYXKa5W+DoUpmYm9v39qmocFIY2MTLi4u7VhZxrxSWUFv9z5mVqV49utHXW0tdnZ2KG9kZaiiV6/erXOVxzYzqL56FUcnJ3r27Nk6dmNjI0ZjPa6ubugvX0btaWJlYV115QqqXjeyquPaNXBycmrP6kolX5a4y/1JPpFKfV0tjk7ONDU2YmdvL9ss2S5xvnathabGJhwUCtlfkm1ym/o6HB2d5BiS+Ep+qqurJePLLNwVzXK7nj0d5NecnJzlNpYx245teb+pqZEePexk5rV1tTg7SWNfk+NToVDK4/X00fCUV185BqV5SWNLnCR7a2trcXZ2pqWlBcm/kk1tx5ZiR4pZo9GIUml6NptljlIsPuXeQvgwRTtWVVcq6dXbvX1Mm/lXV1fL/dwY09KYbm6q9jFdVkZfD1NMS+9J9paWltCvX3+ZSXNzi2z75VJT3EilsrICd/c+VFZU4N7HFFeWmK6tqZHnrVAqW/tpaW6m2hzT5WV6+lpiWq/HQ63mqsGAs4vLDTF9L+u/VvbT7da/Zf22W/9STDs60rPt+m9sRPKJtP4tnxPt1v8tY7pejispniyfCW3Xv+Vzq/36r8bBQXHT+pcYuqkkP5n4yGObuRkMBr788ksOHz7MmjVr5PfutfS4JkXxPZSgoCCys7NbW964p/LszmSK7I04aGIZ42oSO8Fh/pTuSaJw3HNU7jEQPFMSnJaSR2b6QILDTB+Qlelp5FCOy5hYxjRIonIcMWF924hGS5+QqT1LpWI4UVOHXn+/+gA7DjfQWDGYqJeH3sMMrbdJR6IyeFwZW/YPZdbUgVSmJ3FqXCz997f1Rx57tW5MijSLSctUT6SR2T/CJEa57o+8lGTcZ4Zx2uxDk3+SKdREEyh93jafYUeKgUmz2/rzKoe1h2hsKMN7ZjRD9Gns+O4Fpo257nHrJXyzZdYlKq9SU7Wfw/oIgiVRWX2Vyq/2UxkWwTDZ9AbyPv2cfi9HYPq4lkTmATLTLsL0aMacTCYnIJrxrfeIGzidvoXDzaOImWwWleZmpelpcr+KnckwOZohbX+HU5JGZkUEwebzNB+aqBx+nC+OPMXzY6UvbrPA1OjZmunCOIfvbikqpS9jSWS1LZJwkb4gpSJ9KUtf7tIXtPQFKBXpy136cG7XRhIU5n6kj05JWFjaSvUkkSJ9kbQttxpbEhSSADGN3YS9fU9ZUEj9yWO3GcfSV1t7LHa2HbvtfCxtbj12k/wFLdvbdP3vO7Vp27f0ZS4JsXtjZZqraezrDO5obxumlvnaDCtzPLVndT3ubjVvy9za+uZe/HSdVYssiu41pjsfV21iuqkJ+56dienrLCyMWlqasbMzfdB0fuz7i+mHvv6tMKatLlNpbGzmM22qeY00Y6wHpbIZY6MDSsU1jLW1tEiBba/EqWcTdY0OOCl70GSspxEHHJVgNNTRbN+Dno6uKJqMNCt70lzXjEJ5jXq5vh1NdbXg5ExPWjAaW5AuwIxGO5R2Rox2Ttg3mN63b6in0cERe8kQR0fu/JvUdt8BVv9PS8s17Fp/idxEXZ10dS59UFuY9KSxvh57RwWN9c0oHe1u8EcPrjXVU9dwDYWjE60/JG+qp6YJevawx0HZg4bqBq7ZgZ3CCWXPaxhramiiB3YKZ5wcoLGuniY7JU4OFn+2+UX6tQaT7+2NGHFEaQ8tjXXUN9qhdFJib2M/pJYuvczf99YRHy1GjC1KlKbvZ64ZpfWiRP5XYt+kQNmqbVpoNLbgYN+M0U6JvdFAg50TPa81gsIZRYuRRjsHWhql9WTusKWRurp6rtk74+zYg4aaGlocHOkhiS9HBdfqazG29MTJ2bHVly9FRqF8kL/+btGxXXsaD8ca0EzlR7IoNmcqB12kzHMqoy8dvqWotA6nCSsEAUFAELBOAlYnKq0Tk7BKEBAErImAeKSQNXlD2PLICDQbMTYp5aSIKIKANRAQotIavCBsEAQEgbsiIETlXeESlbspAd0nK8iesEI+jlgUQcAaCHRPUWk0YECFSly9WUOMCRsEgS4nIERllyMVHdogAWOtEaWz+Yuu1oBRqZK3CN22NBsxGJWoTL//EUUQ6HICViwq9WjnBPGrg5Y5x7L1u2UEtEWgz2f3BRVTAr3agdFvm8NyVvLRdPPPSbscm+hQELByAs069v12EWuPGPCbn8wHEaa1kLs+nHc+16PvM4eP/hKLas8cXvvrSfSqWfx5cxzq9Pb/B7T58jHsWUBgmoZDGyJRnUjitV+momMq721WkzhuGaalquHdrzaYMic5K/nhT5LMoKT1uxj1gSSWLz3GlF0b8N3sy4wN5rfnaPn2rXar+46Ahai08vgT5t0dgZyVzNiqZPRAI7rKESx9J4isRcvIH+SHChgxbTEBOYtZnu+Fn5sBneNU3pvnxa7VWWjeCkeXsJjkKh9UxTpG/iaeKf1zWRW5BeVYLwzf6Ri5PJ4p7GLJe8fwGmigsM8sPpgXgMi73J2bRO2OCVixqDQZLwnEsQUL5C8c44UsPttxDPyjeGkC7Hs1miUVI/nze4tR5WWQXakmNCocdaYQlR27XtTozgQM6YuJODuLtFl+qNqm7OUDlPLZGB6P+r83EOJiynQc+Z0vWWEFLPJr///SQDOl2izeeXklBz3nsHXDCD7TJOCVspKQ/m0yI8Va5r4N722IpO3lnPHISmYffJ6P31JzZNsxjqXtwut9s/DEyJH3oskKSWZpYOe/4oSo7M7R+xjOLWclq1iGtN5Mt7QXwGZJMF5fS/ptK8kau0y+YDuyOh7lW7MokETlfBWr1nnygXRRVqxl1RENS6frWLUalkqvlWhZdUhDuH4lJyPiTe3fW4ly+Q1JmscQu5hy1xOwHVE5/zK/+o8MRmsXwwehHJmcTUzJAsIuxHJiiS86HRhz45lxaRYHvBNEprLrY0X0aEMEclf7svxUNH7sIv85LelzfEzWm7OH6p9uIP2/NKjsQX9wBXM/8ORtbRwBypv/p1mHdtFKHGdr2LUe3vs9LH9xC6of+VJ4QEnclysJURk58rsgMiZk8/bYtuJQR0rkIlijZeYg+TIR7Zxl8HuzqLyQzIxfwgfaaNrfb7gzbCEqbSgYhakdE2jNVBooLB7J2+8HkfVGLPvsfVERROzaSNTbFjB3nxJ1bRGeM9by7mQlWklU/gyWb/blozYC8laiMrRgGQU/M6273NUr4S0hKjt2jKhxtwRsR1T+rIC5/wlvb4nE+HE4q1ySeI9lchbzROjfmb3Zkzj/bOZensMhXyEq7zYQRP3uRSB/vYa1ai0fDdrADz8awaG/hLfJHurZvSCIk68UEKubw9wj4fz53XC8JIGZ1v7/ViEal4VffwOFFyAucQUFPz9G9HdzKJijQffaSRYN2sVr03TE7Y/Dr+2erhOJTPjIi7Q/hsu38W4UlfkJGhIH7eLPk03vdrYIUdlZUqKeTRBok6k02as3CcZbZCrDdfGsrVnA0vEGU52FahI/UPL28qBbZyrN2cvImniOTVxJ5ECRqbSJmLBRI21HVP5Sze5Fkaw6r0alDGLpX5cx+sxKxr6RxS/e0LA5tRDNgMtoh7wjRKWNBqMwuwsJFO/itZgEdKgY/+6H+H4cQkFMFr4psSQVGtE3hfLnT2dR8EYQq4v88HKB8P9Kwu3Pbf5/Yw7H3iwg9vhi017mEi1zfy3d3g5H92E0yw8Y4MkFfLQ2HPXXK/jXAxpOvKNB+c9EAtd5kf6XcAwfh7OEtaTNNmdK22UqC0l5Ucpi7mLmkLubuxCVd8dL1LZyArcSlTftqbTc/taRsjSL0e+GcmyNaU+lftNiEs97oSyD8N8vY7y7ZU+lGt13RkJ/s4IQMnjndxkoPYzohi7mzz+1rEkrZyPMsykCVi8qbYqmMFYQEAQeCgEhKh8KZjGIICAICAJ3RUCIyrvCJSoLAoKANRAQotIavCBsEAQEAUGgPQGrEJWrVq0SfhEEBAFBoNMEvv32W/m87Z///OedajN06FBWr17dqbqikiAgCAgCgsC9EZDOXj98+DBr1qy5tw7MrXpck06vv4eSkpLCyZMn76GlaCIICAKPKwF7e3t+97vfdXr6ixcv7nRdUVEQEAQEAUHg3gnY2dk9OlF572aLloKAICAICAKCgCAgCAgC3Y3APWcquxsIMR9BQBAQBAQBQUAQEAQEgXsnIETlvbMTLQUBQUAQEAQEAUFAEBAEzASEqBShIAgIAoKAICAICAKCgCBw3wSEqLxvhKIDQUAQEAQEAUFAEBAEBAEhKkUMCAKCgCAgCAgCgoAgIAjcNwEhKu8boehAEBAEBAFBQBAQBAQBQUCIShEDgoAgIAgIAoKAICAICAL3TUCIyvtGKDoQBAQBQUAQEAQEAUFAEBCiUsSAICAICAKCgCAgCAgCgsB9ExCi8r4Rig4EAUFAEBAEBAFBQBAQBISoFDEgCAgCgoAgIAgIAoKAIHDfBO5LVM6ZM4dvv/32vo0QHQgCgoAgIAgIAoKAICAIPDoCs2bNYu7cufdlwH2LysPGYRSV19Jy7RrXrt2XLaKxICAICAKCgCAgCAgCgsBDImDXowc9esDIAXZEj+5nHaLyvL7mIU1fDCMICAKCwKMm0B/N0/VkHb/yqA0R4wsCgoAg0CUERg20F6KyS0iKTgQBQUAQ6AyBiVFkz3Snl8KV0qPb+fEfznWmlagjCAgCgoDVExCi0updJAwUBASBzhKY8WYs8/gHP/5Db/623p9exz7nhb+aRNuTr/yU7c82sXVeKuffjOWt4Y5APWcO/4NlH5/gPL159bVwfv60G8rmeo6n7+WVnSXw0yiO/Ugt91FV+A8Wvu/I0vX+DG01qp4j2iTiKkP4/BfenJf+3m9+84ejSIwdyej+jlBVxOY3tvMHQPOL2cQPvcLqJbvYaq4a+tMolv5ITS/7Ji4cPcyiv0o2tS83tZNsGw2bV6Xyh4twff6Q+MFwLixJZTVtXz8BBLHpjyNxPJLATz4x9X+9nfS+KIKAICAI3BsBISrvjZtoJQgIAlZI4M3Vb7GU/2HAW2qO7Q1gmOE74n7yCf9Nb9YmLODVJ6/w35MSOCPVU+ay8O+uvP2LwZyJ/4D1o99kx9PV/CXlHxxxHM7bMwdz/r9X88KTC6j9Fz2vpJQxb/44HPf9hRWFajRTXuDn5LJwdxGlp07BK2+yPdCVqv/3OYN/kyuLt89TJzD8XC6r9hVxxcMRp61H+W8G87fNPyVUVc/BdR8wbR88OTuWYy+5kpFygLR6b+bNDKDXoU8Y2S6LeXM7Fi+gdmJvSo8fYPDybK7PHz7/bCTnX0ogDtq8ng2zY7k0rT/Ki7mMXPC5LFyvt8u2Qq8KkwQBQcBWCAhRaSueEnYKAoJAhwTaicrP1FQZPKjbs5oXzr9I/mvulKocOfWSWVTK4rOeHX8LQbntc4zTw+md/i4//tg0jNxX8wEGlP07tcOLcH77HH/7v+E8mfUuQRtuFGIB7PjbBNh9iWde7MmHL33MH2bHUjHxKi/+LJWstpaH/JRzr8D6MwNY6HSYAW9lszLhbaZe/Bi/d81Z1f98k3yfczjP23W95S3ayaLyX66S5ToAPl1NxrMWUX07UXlKFtejjx+FyU+ROy+BuItCVHYYWKKCICAIdIqAEJWdwiQqCQKCgC0QaC8qe7N5vxNLffNZVvvvvFF5mJIxpuydlKlc+S89qW8G4/lcfv5GJW9+9iP4ZDUvbG8jKiXhWTpSzgbWS7e/jx3gx7/Jvjm79+JsLr0M6//yHc+8MoHen7/Lj/v///bOBTqq67z3f83MmRkdaTQjoZFAPCRsCSPsgHk5BCIgQgRKQ9QSO65J2sQ3cNvb9CZtsrqyunzXjXN7EydrpW6SJitpmzQ3L1Nih1yCS0wkY7BqTCxkDMaSjYVBCPQaIWmkmTOPM497v3PmaI7ECPQczePbS7M0mvP49v7tffb89e29v/1ZVYwe1AnDUa9gM/769wvx9T/NxQ/++Eco/9cvY1PbV7Du6RhlEovjrlXLNva6b8TOW3XCgVc/FsK/X1+KP1HE8gSi8ttOvP6vS3Hh6Zfh2/dRbO98Bqu+fpU9lenQuDmPTCANCLCoTINK4iwyASYwOQK3icqHr+KPfrkZKzGEf//ri7jvO3FRqQ6Tx4d7n/rOE/i07yQ+8CUSjVU49JOPo+Ls9/CB3E/EPJV+vPqDalz72rfx2Nmx3r0v/cMT+FLpEK55AOQ7UNH/KoqOFePq5xfh1Ne+jcfPavmvwUu/3oqK3iEMAigsdeDar7+KH1R8Ed+vuIrH/ssRnIADX/7WZ/HpEW0Yna5NfN2HijXx+TK+/K0/x+fLTQhcPolFXwrh+C8/jNznVc/rl7/1BD499Bs87q/FkXXAtYEQYM7HSuNV7PnUL7FmdNoAD39PrqXxWUyACSQiwKKS2wUTYAIZQ+B2UflTWEnw4WUUfTE0Os9QmVM5TlRi04fx0uc3Yg2t3zFqHszjOKHzGu7628/jUHWnIv5Wjt4jFy/9+n3o+ftv47HXAaz7OFr/vhAnDh7G249/Ak+93wGE6Z79+MlzIXxKNyS+/YnP43jZu1j1VRee+kotdpWa1LoYvIqv/N0zyuIbJY0bSh+97spytGoezbJavPS9Gqy8/DtFLO/6wmdxaIcDCAII9+Cfv3YSFZ/fj4UvakP8tXjp12sx9P1/wKkdMc8tndt5HkWfO54xbYILwgSYQPIIsKhMHmu2xASYQDYSqN+P1kdycfTpH+HvSHRyYgJMgAlkKAEWlRlasVwsJsAEUoTAn+3H6zUmnPj+T1lUpkiVcDaYABOYGwIsKueGK9+VCTABJsAEmAATYAJZRYBFZVZVNxeWCTABJsAEmAATYAJzQyClRGU4xwS31w+vX56b0vJdmQATYAJMgAkwASbABGaVQJEtF1azCQsFT2rs/b1//37U1tbOaiH5ZkyACTABJsAEmAATYALJIfDUU0+huLgYBw8enJHBnGg0Gp3uHQ4cOAAWldOlx9cxASbABJgAE2ACTGD+CaSmqAzLkCQZgihCMMYgJfhMGpEgGwXYRQFyrwtSqRP2+WfKOWACTIAJMAEmwASYQNYRSElR2XayEVjtwNnXnHh8TzltjoYXj7+BypqNKBsVmq048nweaiqacSJQj0+uBmRBgJB1VcgFZgJMgAkwASbABJjA/BNIQVHpxbGGDuzduQotDY1YtLMOZQON+HmDANEhYHXNZlSKBK4Vh3/swqIyF+QHH0b1xUZ076zD+vlnyjlgAkyACTABJsAEmEDWEUhpUXm26QyqazbD3t+Iw+9tw6PrW3HsdAX21tIgdyuONTixd7sLhxvyUCO8m1BUdl6/hqXLKjAyPAyD0YC8vHxcv3YVyyqWQ5ZlDLuHsKDYie6um1hUtlhpADdvdGLxkqUYHLgFMS8fFosFHdeuorxiOXw+CcFAAHZHIW50XseSpcuUa3p7ulG6cBFcfb0oWlAMo9GI6x3XsKy8AiMjwzDkGJCXn4/rHVexrHw5QiEZQ4NDKHZOZHsAoijCYrWO2vb7fPAH/HCMs93T3YWFi8rg6utD0YIF42yPICcHyM+3jeYnFAphaHAAxc4SaNeOKffgAHJzRVj1tv0+kH1HYdGYcmvX97v6lGMmk2nUjsczAkSBfFvcdjgcwsDAAJzjbGsshwYHFbvW3NzRcgf8fkg+CYWFRaN1Q/nt7urCorIy9LtccBQWjrPtQTQagc1WMJqfcDiMgVv9cJaUoqe7GwsXLVLqbtT20CAsFity9bYDfkheLwqLFoyzrbaX/n6Xcg0xHujvV9qV1+NBJBKBrSBuOxIJo7+/HyUlpaNtRW/bPTQEs9mMXFGMlzsQgNfrQdEEtm/196PAbocgCKPXeL1eEOOCAjs6r3dg6bJyJS9UPyWlC9Hb04OS0lLk5OSMHne7hyAIZqW9ae08GAzCMzKitKeumzdQtniJwkp7f+tWPwpsBRDM5tFriBO1LcqTZpumWtMzQbb7ensU9nrbw243TIIJopg3xjY9MwsWFCe0TXWYbytQeGn5lSQJshyE3e4YY7uvtxelC1Xb1N4NBsPo8eFhN4xGE/Ly4rbVPsGNBcXF6Oq6iTKtT7h5A4sXL8HAwC3k5+XDrO8TJAnEy+5w4EZnB5YspdGVeJ/Q19eL4mKnarvjGpZSnzBr/ZEPgUR9Qk83Fk6qP1L7KLVPGJywP6LnxWqxwFFUNLY/8vuVZ0/fF96pP6I2hUn2R/E+YQDW2/ojP/w+aRb6o7BSp7PTH8X6hOn0R7H6unt/FIDk9UzYH93qd6HA7lD6BO17jvqQSFjtj7T2p/QJ/a4E/ZHafhP1R/S959H6o9jzoPbDarnnvj8aVr5bJ+qPqK8f2yd4EZIn3x9RX0d9GGkEUdcn0LN95/7olvIdN9f9USKNQm2X8jtGo4zpj27XKBP2R4aYRtHpI/puoL5rsvqI2kMKikqgreEQ2m0iJMN2bLLdhLPaiVePX0Ce1YWu8sew716dp7K8C/0l9djUfYY9lVn3PxEXmAkwASbABJgAE0gVAikpKuNw3Gi56MX61WWpwovzwQSYABNgAkyACTCB9CcQluGWZEAQYbcCsl+CBPW9kmR5zFoVmWKIW+NrVyQ/IMKFroATZbFV0ikuKtO/zrgEmU/A4/EgHAopw5+cmEAmEqDhv2gkqkxt4MQEMpEATXvJMeQoU6aSlZQINhAg2gQIisCD+h4AHYMoQtQi4JDAMwijEXFI4AlWCV29IspKp7lE+VIjjhRsxo4SEpIutF8B7D3NaKneg629jfhZgxcbPlc/ulal5fBf4VzlP+LP1wvA5UP47Gtr8L3HqpQyaJF6WFQmq/WwHSbABJgAE2ACTIAJKARacex4HrbWlClC0nW1HYKtDycv3Y/d1mZcqKxC/8s3sWPfZiVUYlfDN/Evxv14srYMcJ/BV78r4fEn6uAkR+M0NaV8/jj+rS8PH9i4DauL1GqRWhpxbkUdttrI5tgF0C0NR9EOJ3bv3Ii2k0fRFl6Fx9d24VhPHfY+oF7PopKbNxOYIYFIOIxwJKwsduHEBDKRAHnio4jCZJrmt1cmQuEyZRQBWjybgxwYTabklMt/AUeeuwlx/Rbsro6NAEjncOzSKpS5zw8NNQIAACAASURBVCiRb6ATdSTwmoxA9bY62JsacTIA7NpVhhZasLzTOYM8S3j56BlU19dBfu0o2pbWY4e6hjWBqGzEonuAi0MiYKuC3OHCXhaVM2DPlzKBBARohTOt7qaVxJyYQCYSoNXCiEZhMGpjcZlYSi5TNhMg5wCF8aAoDclM0tmjeHFFPfbK53D4ahn2bSrDxVg4RTSdhrtmG6o1gfeQiK42MwRDFZzuZizaOTNR6b5xAW0uF9r6K/D4+mv48YsOVFcKKL5nDSrtE4hK8lL+/BVUfnIjLjawqExmW2FbTIAJMAEmwASYABO4ncBIF1raXei67ELlwxvR/lwDnCuqgAUVqO45hRcieZBGKvD4zsoxXkPhyCFIex6D0ERxvGcmKueiWnj4ey6o8j2zigDF46Q4fxQ/lBMTyEQCFFczEo0ocUA5MYFMJEAxGSmeNMXz5DR9Aiwqp8+Or2QCTIAJMAEmwASYABOIEWBRyU2BCTABJsAEmAATYAJMYMYEWFTOGCHfINsJ0DaStAUkbe3FiQlkIgHaopUWpNE2opyYQLoSoG1YaQtLWZIghQEYBdgtUAKA+0OA3ZqjbBGsBP2e7ZiQ6QptivlmUTlFYHw6E2ACTIAJMAEmkGYEpFZ894dd2Pe5OjhJVMqteOFsGR5d3KoLAK6WaS5iQk6H1i0f4LACxpzpXD0317x9Cyi0AqUT+FBYVM4Nd75rFhHw+XzKjjr5NlsWlZqLmk0EJMmreCrz8vKzqdhc1owhIOFsUyuC/iFU7qwDbfzsPtuItgfrsL5NDQC+9oH1eKAwB6KYp8RnnJuYkJMD6gsB+34F/P4mYDUBX/8Q8Gfvm9y1c3VWnxf4yC+B9kHVwv/aCvzVhtutsaicqxrg+zIBJsAEmAATYALzTqDr5A9xzLIReZebUb3vANbbXXixyY0dNWq4HiAeAJzCiCs7ycxyTMjJQhgOAF9/FfjB6/ErRAFYVzrZO8zNeT3euKAkC1VFwO8/zaJybmjzXZkAE2ACTCArCGjz8iBLcPsBwSpCNNC+zTJEURzdAzmZ8/IS5kkAZL8ECbSvc6xqsnyuYEssqHjZQCOO3ajD3tXAmADg8xAT8r0h4LUu1Sv5+y6AhpfHJ8EAlMc23Zmvh4zEbp8Ut86icr5qgu1mPAGvx6PEqbQ7OIZfxld2lhZwZGRYGf4uKJjnb7b55q+bl4eTx9G+cTs2WEUIfjckXMMLTQ48uqdcyWXS5uVNkCfxeiMO+9Zgd6VzVFQmLU/zXU/TsD887EZOTg5strmNU9ncrQpIEpJnu4B+nVBbVgAsdwBOEfjtFcArqwXZdQ+w+55pFGoWL/EEge+2AL1e9ab/exvwl+vZUzmLiPlWTIAJMAEmkD0Exs7Lk5sO4aRchdpNG1BucOHiGxfQVbQZu1eoK+STMy9v4jy5m36CdoMDwqLt2PuA+s9AcvKUPS3ibiUd8AOvxTyQ5IWkVzSqXpUnAJqIJCG53A4YdTtEBsLAjWGAhr4XpdBU5giAvZVA8QSBIHhO5d1aBR9nAnchQOGE6GU2m5kVE5gUgbHDlQJEmwCBZnaNSIAoQtS22E44XCnA3euCWOpUrklGIk88eSopHEu2ptvn5QEId+DwCS8e3bMKCHfhyIku7N2zQamXZMzLu1OeKuV3Ya+vh9jQiP6ddVidpDyla/ugZ5I8lSaTadpFeHdAFY6KF/Lm2DmIJXnAUpvqiaRXWQoJxakUeGG+6jmdKLGonApNPpcJTECARKXRqCkBxsQE7kBAN1zpcLsgSxfwQsdm1EoNaFm9EfLZa9j6kc0g39LEw5VqvL1kJRKU9DIYdK6UZBlPMTvavDxcPoPrAy50GLZjk+0tdPsldLir8Oh2bfi7Ed0765CMvZoT5WmfrRlH3CLQa8bu+g2x9pS8PKVYtd01O5FIRBGV9JpMikRjcyFjHkga0h70q1eaDMDSAvVFHkgSkRQPMxMSi8pMqEUuAxNgAhlCYFxoE3cHzl58F8EVddgqN+LnFwGhaBUe3URBTyYarqxDt7bgIEOocDGYQKoTcElxLyQJSJobqSWKJbnENlZEkrDMxMSiMhNrlcuUUgQ8nhFloY7DUZhS+eLMpB6BhMOVIxdwuNmJan8zxF31wMlGYGcdKNhJ4iHU5IvKkeFhRKIR2O28GC31WhXnaKYEaFFM09UAiqxRfO4DVpiN6ipsZR5kbE7k1aG4lcU2VUTSnEhalU1/Z0tiUZktNc3lZAJMIG0IqMOVmyG1vIF+eQhdli3Y5D6Ok9ZyCHcdrky+qEwbsJxRJjBFAmduqEG9tUQ7xVDwcQqhQynXBCwpUAUkDWeXF6i73GRrYlGZrTXP5WYC80GAFpYI6qITJU4fvQ/LkCQZwl1j+CV/Acp8IGKbTIAJJJcADV1fdwMdw0AH/Xarf1+LfaatyKZcGXKA1SU6EWkHKE4kJ5UAi0puCUxgjgkEAn6EQ2GIeRNshjrH9lPm9uEuHPv6aZQ98Riq2xrxswYvNnyuHpU3OjBkl3H2TBCP7lqlZDdVFqCkDLsUz4jf70M0EkWuOEEckRTPfzZnjxaUkFDK5DQSvLNo9MXiPeoZEBPaw1owAj2e+JF7C4G/ShB/MZP5TaVsLCqnQovPZQJMYNoE2l85gy6PhLxddaA+WZkPuFN9T+FWjjXJ2KtbGXv73ro8rDtt+HzhvBN4o1ddvEFC5eGV854dJQOfOAo0XFWDaT9ZAzxSnRr5mmouQpG4h5G8jYrXUfM0uuOrrvX3Je8i1UVhLlBoUYes6UWfOWJ/09xJSi+8B1A4IJsZqFuuzpfklJgAi0puGUxgjgn4fJLiqcy3Ja8nkiUJkiG2/dq44eX5iHUotz2Hf75SgUrXG5D2fAr7SoW4qJRaceQVM3bUVsIe68RTZQHKHDeNjLm9JHkVT2VefpoG15vjmrjYB2z/edzIo6uAp+uAcAQIR9Xfodjv0b91xyY8R7vmDveha0l0affQ/iaR++t34nmiOIlffAgwmwCLEcpiFHpp78f/Hj2mO382hoGfbAJOX1eF7t++H9ioBjrAzZGYcNSJRk04dus8iVqJrKaYaLQCRXrBqL23AJOMDqTcMhAIKOebzRkS+2eO2jyLyjkCy7dlAvNHQIK7Hxi62ID2jTuBhlMo31qClotlqEXzvMY61HsntffC0R+iY9lGOK1lWF+tBuwePXbkEKQ9j0FoooUr7KmcvzbFlmdC4BuvAvTK9KSILhKjhnHCVCc8rXTclFiwknA88V6cEsVuLMoFrg+rwlufaMcZzdNIolF5r3karapXkVPyCbCoTD5ztsgE5pyA+/oFvPqOjNW1VWh5/i3s+Mj9ePG5ZmzaApzgWIdzzn+uDBxuA850qkN2f7FWnRSfjKR4t62isiUc9J5vyHBLMkReZJWwGo69C/zwDaCpc+xhEks1S9W5jJN6xRaI6M8lAXfXaxNcp11zywf8YzMgh9W8bVkC/MG9Ma8peU5j3lPlt+6leVXHf655QxN9Tl5Y5bjuvoqXdpwdfwgIxvJDeaJYjg84VU8jtXlNPNIwNa265pR6BFhUpl6dcI4yjIDX41HiVNodyY3h5z5/FC8vrMdeSwfO9nrR1S2j0n8tZWMdZli1z3pxXrkB7NWFNvlQOfCrj826mdtv6JfgkoHrJ0/BXr8H0vHngJoqtDU5sK/GAQnX8JtGAfU7FqOgwJ71i6yG/MAPL6hiss+rrgz+4FLAHVBXE+cLqnhbuSAJdXcXE5Qn8gKKJoAWoMx3oliP3zkXz8W6hcCfPjDfuVLt+/w+ZTcdqyWL4wVNoipYVE4CEp/CBNKKgES7sAwh6L4J86Y9qHZfQFt7KzoWPYya3uc41mEaVCbNe2t1Aa398de5blWYaIm8OP9tnbpwgLxec5dkdLU1o6W/BDtqKiGfP44X+mUIS3Zi33IvLr5xAV1Fm7F7hbrym6YuZOMiKwqE/aM3gOfeVmuCFnOQmHx/bE7g3NVPZt35nQHg2hBAw9vEj1N6EWBRmV71xblNQwK07ze9zGae5JOG1TfnWaaVqiQe34oJyLdcwOWBsWbLbOqXLK1A1RIN/1EQZko0j62uQhWYOyrUIMyznTpOHEf3ti1wnXgLO+ofxLmGN7Bm52bYw1147red2LNrHUQhtgDrIRFdbWYIhio43c0ZPR/2Z2+qnsk3+1Ti6xeqYqiCNmfnlDEEqA+nlTpG3t/+jnXKojJjmjwXJJUJUIdkNMaWNqdyRjlvc0aAhkX1nkdFSLoAry5GHs0Zo055ke5Vpps3SXPz3h1UBeaHlqnzzNr6gbZbwDu34qFTVhSpApOEZixK0/TL1d2KF3tkSNeHUP2RzZCefw4dy5zo769A7ZI+dPslXHNX4uNbl8FgMGTFIisaxqbhbXrRHECaI0lzEklM8ly/6Te1VL4yShHQc+gnw4N6zrASWFTOECBfzgSYwMwJ/NM54FSHutLzv29Qd6xI10TfPXrxSB5IEo/6sCcU7mS8cKS/ZypIujzA2zGR2T6oEjTmxD2YJDTZgzb9lkUrk2mIu/Gaeg8S7x9cArwvjdvr9GnwlUzgdgIsKrlVMIE5JuAZGVEW6jgKU2Am/ByXdaq3D4SB4+3AZ/4jfuX9TuCne6GsNCaRRb9p/uB8pLdvAQUWQO8t1Oejc3icgHQBdI0+kVhcmAfQELYmJMkjOddJjsS9mJQn8pRSogUZ5MHcEfNkzkY+RoaHEYlGYLcndzHabOT9bveQZOBHsYU3VN+06pqEJL0otiOn7CBA8YZzcgywWpPw8KYx0vQUlYn2CqZK0O8rDIDCYMhGAXZRgNzrglTqBE9zSePWylmfNQK0bdlsxXGjUCEkWIYCsd+x94P0W3vpjtHn9KJFJxRCZDKJVtDm6kQmCU165ZnUz/UCdMx73XFa4aqdO/o+Jlrpc/2g1nAA+IPDqiij9IX3q0JM80Bq3kdPMJ57CnOyKO92D+RUAixPhsV0z0nkxaR76QVmKqwAnm75Zvs6Cg5Ow9vPvKXemf4xoOFtGubmNHMCkZAMg0kAQhKCMmAQRJhMQMgnARYx/o9kSEbEIECbyhiRZRgECdKQCNFBMa44pRKBtBSVbScbgdUOnH3Nicf3lKs8dfsKq9tytuLI83moqWjGiUA9PrkakAVBCazMiQnMJoExu9cobVGGDEHZM3bMezpG//gYYsfoT78MwSrA3euCWKoG/p7r9MgR4MVrqhfwK1uBAw8CUSQWgHqxqIjEmDjUC0b9nMCJ8q6JQBJzNB9QEYRm9T0Jy5c64lfSqtltywDytNF8tdFXRI2pN/7v284Lq9dONdGQtOYZJaHc6018B9pZJNHQtRLDMU3SRF5MGhrXFvuQ2DTOk4d4PjEeblUX3rR0q7lYU6p6JSt5oGH2qiXQirdOdGH5R+uAC8fhXrEdTkFEpL0Rt8qq4H/zJhZv2Qxa2iid/yZaDfuxYU0Z4D2D149JWPkndbCGAAPHqpy9OpmlO6WhqPTiWEMH9u5chZYGdZcNitgwfl9hEpWHf+zCojIX5AcfRvVF3T7DOnjuoSElfqBM//0YDMpiiqGhQTgcag9CLu/cXBEjI8Ow2dQllcPDbiUem9/vH3WFa9fQZF45GITZYsGwewgFseEgj2cE+fk2SF4vxDx1zESzHZJl5BhyYDSa4B4ahF2zLUnIFRPbDvj9sMTc8HrbwWAQFsW2GwV21S9Lw6+0RWBC2yHVVWQykW2VBSVJkpSAxtq1Srlj9wwE/LDEYnXFWUWVbazo84S2JS9EcVy5J7StnpvYdkBZRU3xwvT1pPHQ6obyOzIyAhuVO1YWlbnKNxwKIYooTCZhbLlj9aPVl77cwUAAwm22JfTd9MP3ThMurdyOPyyzo73hKzjp+Bv812WX8YtnLyBv3yfxYUdIaRfe5h/hn3Mexf/YthCC1IyvfKsfB7/8UThlGVR3eXl50Nt2u4eUIcVgMADBJCDHYBhTbr/fB6s1d7RNquVW26rWdukzjdU/NUfx5aa4T46GlUkMkWduMonm55EYVESiMYp8Sw4shjAKrEZFIAqQ4RAFmHNCsOealM/IE5EviqBnIxKhBUumMXmjdvOO24LLt8KwWYyKN8gQUp+7cDgEg8Go1LfkkyDmqmFrgrIMsyCMeQa155GeZarXYARwe30wCrkIhqLwhSKIwAiPLwAYLcpxKRBCNMcEKRhCBCblM18whH6/Sdk7WEtWYxSfeCBHEZM2UxBmwQx/wD8as45i2OVacyGHZKWelGcoll8qdzgShilBuelZDQQDsMS2ftPqjBZ2UZ9gyDGMYUVthNr/pG0jqmwRSs+3z+dDbm6ukjftGaZ2RdvOkRfzzR4Z7W4B2lxMOu+DZTJ2VwnKUPlSq9onJOoL6ZkXzIJSZ5Puj2atT0jUH8XLOJn+yGty4F9fj+BHFw0g77MoRFGzNEfxSlqgMtL3expLmtZiNBmVxRv69hkKqW1QaxfEUqszrQ713y80dYC2uaTvH/1zq9XPVGxrbXCmtrV2qfbr6taEWt5C4RCMCZ7LO9qW1ecGkNB5/jxM8MH2YC3Cbx5CT/Q+LChfhejVM8hbW4dg8wuQN+5GQSCAcGsTuqmfqtwM25Uz6AyEsWzDEvS/UQLnyrzRPoGee2GCPkHrL8Y/lxP1R8pzOa7cRpMJ0UhEaQtT7Y8oX7PZJ4ztC2erP1Kfo5n2RwUGCX/8gJhQHxGDp556CsXFxTh48OBkvnImPCcnqiydml46cOAA9u/fj9raWgBxUXm26QyqazZDTLCvMInKYw1O7N3uwuGGPNQI76J7Zx1UL2Y8acKFOnESldRYNDGidr7qA0V722qiyOv1IC8vXxEJJDIo6Tta6mioE/d4PMiP7YXriwlEvRDVbEciEcUuvfRCSutIEtqWgxCUB3ScbfpCFQRQwG1tH9672aZ7UNnH2I6JVr0g0+6pPbzjbWuf621r1+tFsL7ciWxrjLR80znTs63Wmb5D1mxTc6TX+HInsq3Vo/ZFMb7ct66cQ/N7QNWmlbjXfREvdg3BbdyGfevzEDj/An63dDf2Fqvifvjs7/GyIYqVW2tR+MpLOOH24yP1H0F3QyMW1GxBhTV3zJeKJjC1NjXetvYFpbVJpeOKCWNqu0bBgoarwPHLMk7dEJT9c/WJhmbJM5hriiLfnINcYwQ2i0ERjeYcGY5cAVZTBDazQRGI0XBcSNEXCwklfSekfQlqx8iWXgDRlycJJX2daB2+vuPXjmvnj7+Pdn/NnvKsxsTZRLbDkYgSDiSRbX2bpuMwWUGLhzReuypC2F2pukW0upi5bfXLQC9E9eVW+gTkjOF3J9skwEmwj2cVL3dcHGjtJpHtYDiqrCZ/+1YO2vqjcAfUf0IW26LYuTwHNWV+/OF9ViWMkfZcvtkbwoI8kzL3dExfmOL9ES0O+8G5EH7XoXK7x6EOca9yxIWqxkgvBrXvBX1UB3071z7XC5PRZyMmONXvF9UO/YNLP1Tn+vZ5R9ux9nxbfcfaQcLnMvbdNN620heOey5HbY+KwXh+tTY10XN5J9vShR/ivZw1sPRegGPzZ7BAjMIQ7cTl3w+i0NqviMrQhZMIr6lFniwjdOk0vCtEjLwHCJb7Yfb8HrZ1S+A670TpKtvoP3aZ3B9RG6G+cKp9wtT6wsn1R/r2mag/cpj8qF9lnVAfpaCoBNoaDqHdJkIybMcm2004q1eB/Bf6fYVHPZXlXegvqcem7jMJReXYr1j+iwlMj4Cye01RFdwn30XlchfOBerx57ucEC414teOzaizhxTvodJG5ziGH3maSEjS63SHOrRNiYQizZlrH4jHN6Rh5j9aMb0yZ8NVLtqd0DR780/TkdlEczEp4PqWpQANF9NOKJSe2AJ88f2pXUraGlDb8eZKbIX8BxarYnKiBVmpXaL0zJ3rfKMiIHHzDEZGXPAYtmMpTqEzkoeQrwL3ra1UCiadb4R3bR0MrxxC6KHHYLhE15UporJ8rTNphad/EJS9zWOjCkkznGaG0nD4W0/YjZaLXqxfzVsWpFm7y5zsjtu9ZhPNOOhvxLGeOuyl7cUuNeLYwjrFU0lJ+8dHOHII0p7HIDSpUzjIU6lN5ZgOnMaYiKS5ifrhSwqCXb0AqC6Oh5KhFdc0tEvzB+ciSPZ08s/XpAeBieZiarmnf1w+Xq3GbaQXrZyf6H2y56DSIitaePN/Lqq5LRZjq7iXqmGXODEBJjBzAmkuKmcOgO/ABNKRAAVfJiF58hrwcidAYU8o0RB1VRGwqlgVk/m8iU86Vm/a5FmZWnElnl0SZyQWaacfWux0p0TzefWi06GJUOvdBSkJ1TtFL3jiFHCyAyjOBTYvAWjf9DM31NxQyCpaeJMKe2+nTUVzRpnAJAmwqJwkKD6NCUyXAM07o7ktM43hd/q6KiRpV5WLsS3hKE/LCtQgzOSNpDlhnJhAsgjQyv3vtsTnnn6kUt0mkhKt0qfjJDDpNea9HP9cO0bHx59/p3LQUGSBOS5MKaQTic2RgPqPlj7Rin0a3iYxSedxYgJTJUALnww5OaOLVKd6fbacz6IyW2qay5l2BGiRiCYiX74O9PvUIpCHhsKb3EfD2gvUL1VOTGA+CdDcU5pOMZue8Uh0AlEaE6SJBCt9RmGwKA6rlihfX9s+n3TYNhPIHgIsKrOnrrmk80SAVuXSatDJTPCmYToSkOSNPHsznmGKH0iLbGjIjuPlzW5FjgZhjsgIBWQYLGI80LI+Fl7CIMwCgkMumBxOZGFIx9GKoJBJiFJInPkPHEi73jz9WryNrFsI/CnNb+bEBGZAgPpxWqlDoZQ4TUyARSW3DiaQBAIUNorCF41PfV7gVExEkpikL0RKNL/snkJVQJI3kofs5qiSdEGYAxcageUO9L3jxH0byxHq+AneGtiDNbEVphMHYY7tDDJHWUyH2yohcUC7EqXGihdajU7zjmmnpE28jjMdmlDK5zHV2niqAmNRmao1w/nKCAI9XqC5Sx2ipvA9lFp6gP/sVL2RTdfju78sd6gikl40R5LTXBOQ0HupFRF5CPa1a+A670L52lVQQp2scuDW9SAinqrRsCUU2oSCMDveVwfLpUbc/P97Qi9dXwdvLDSKGpadExNgAkwgewmwqMzeuueSzzEB8jrW/Cy+W83KYmWEEO/cUg0X5aoLa0hEVhWqf3NKHgEKwtwhbITpZjMcm+shXVZFZe+lF+DtHoTlHhFD71Wgauea2HZxjUoQZqnTDIOhClZvsxJnj0UllN0zotGIsqMOJyaQiQRoN6GcHMPoLnqZWMbZKBOLytmgyPdgAgkIfOcc8OTLYw/QvEgSkfSbhCSn+SegBWEOnD+E4VwRIcN23LuCAo62okMXYDlxEGYWlfNfg5wDJsAEUoUAi8pUqQnOR8YQON8LPPMW8NM3ATkcL1ahFfifH8yYYnJBmAATYAJMgAmMIcCikhsEE5glArTQhsTkL9towQKwsQwY8AFX3UCeKYo/rMzBQ7xoYJZo821SiQDtE01TO8yCkLRshXwSIIgwmYBIQFKDrRsEmC0ClGMWERRgXUkJV+5LkIZEiI7k5TlpcNjQrBMIyrKyTaNg4vZyJ7gsKme96fENs43Af7SrYvK3V9Q4fRsWqoKS9xHOtpbA5U0aAVlSAqWPXDgFy6Y9yCdRGWpF59tlWJrXiltlVfC/eROLt2yOzYf9JloN+7FhTRngPYPXj0lY+Sd1sOpDRiUt82yICWQuARaVmVu3XLI5JvDvrcAvLqlbwJXkAesXAg8tuj38TzAYRCQagdXCW3nMcZXw7eeJQCAYUFahWZLWxmVInc1wuUuw+IFKUHTM4NuNGLy3DoZLjcoCKpxvhHdtHZwAEq/cL4NLN2d2ntCx2TQhEAj4lTiVFjPvNsGeyjRptJzNuxOQ/RIkiLCTPpMluP2AYBWV/YalEQkQRYhabFpZhmwQIMT+lv0yBKsAd68LYqkT0xnE8MqqV/Lnl4A3+wAKSk5ikjyTtBUcJybABJJHwNNyHN7Ve1AquHDzklsRmNrCK1w6jcAD20Dr4ZRFVret3GdRmbyaYkvZQoA9ldlS0xlRThfarwD2nma0VO/B6jeOo33jdmywipBbGnGhsgr9L9/Ejn2bQWt3uxq+iX8x7seTtWWA+wy++l0Jjz9RB6csQ5ji3C+KN/nMJVVMUlBl2mebxCS9ODEBJpBkAgOtuDkoI+QaQuFD21DgbURHfx3KlwPBy0fRGclDyFeB+9ZWKhlLvHKfRWWSa43NZQEBFpVZUMmZVkSppRHnVtSh/I1DOClXoXbTBvS/0ohFO+uAhkZ076zDekVUNqLJCFRvq4O9qREnA8CuXXXoblDPncyamXcH4p7JWz5gbSmwYRGwqnjyVGloMBIOcwy/ySPjM9OMAA0NRqJR5Fo52GqaVR1nd5IEfH4fDDT8nbQpHpPMWIqdxqIyxSoklbJz+1CzANEmKMPGY45RpudgqDkRi67XjqJtaT12LIodDXfg8AkvKoUuVVQ2nYa7ZhuqY6Ky+yERXW1mCIYqON3NyjmTEZWv96hikuZMRqKqkKSV2zTczYkJMAEmwASYABO4nQCLSm4VExAYO9S81eiCLF3ACx2b8ajzDA771mB3pVOd2zjLQ80TVslAI378ogPVlQKK71kDsfcMrg+40GHYjt04hRcieZBGKvD4TnXIizyV5LUUjhyCtOcxCE2qh/JOovJ0LCzQs23qghtlvuQioDRv+g0lHIkgGonARLFPODGBDCQQDodBeyObjNzGM7B6uUgUlSocUva2Nxp58vydGgSLSn5c7khAG2reGunA2YvvIriiDo43foJ2gwPCou3Y+4DqupuNoeb5rIrnY2GBXrgCLLapw9zkmbSZZydX0WgUORTkjBMTyFACJCrpS5cTE8hEAty+J1erLConxykrz7ptqHnkAg43O1E50gx7fT3Ehkb076zD6hkO32YnkwAADlxJREFUNc8n3EM0xP0WcOaGun3iuphncjRo8nxmjm0zASbABJgAE0gjAiwqU6SyEs5RFOZx/uKYoeYqoP0N9MtD6LJswV5rM464RaDXjN31G2Irrac+1Dxf6D3B+OKbSy7gfSXAulLgwdK5yREtYgiHIxBFcW4M8F2ZwDwT8Pv9iEYjvBhtnuuBzc8dAZ9PQk6OAVYrxxu+E2UWlXPXBqdw53HzF3sb8bMGLzZ8rh7rrzTOz/zFKeQ+XU7t9sTFZIdbHd6mOZMritKlBJxPJsAEmAATYAKpS4BFZQrVzej8RZtukcmJzJu/mGzkl3VhgXyyGqictlJcWpDsnLA9JsAEmAATYAKZS4BFZYrU7fj5i9rKZRw9mjHzF+cadTAMtPSoi2secAIt3bGwQG8BBRZ1iJsEZXGSQ+mFQiFEIhGYzbO06meuQfL9mcAUCYRCMu3SOOVNBaZohk9nAvNGQJZl2qURJtN09mKbt2wn3TCLyqQjT2BwXKicSnvcU7m6rTGt5y8mCy8FJq/9BdA5rFqsKgIocHm5XZ0rSXty01aOnJgAE2ACTIAJMIG5IcCicm648l1nkUA4AgwFgCE/4I79Hv/3+V7gPzvjRo05wMerVc/kfAc5CQaDiEQjsPJODLPYKvhWqUSAdo0iVyXvNpJKtcJ5mU0CtOCSXJUWs2U2b5tx92JRmXFVmpwCnexQw/AUmIHH10wunuNIEHD74wKRhOGYv3XHBv0AvTQhSbvaTJQo/I/FCHjl+BkOC/DlmuSwYCtMgAkwASbABJgAwKKSW8GUCdAWhnXPxC+73wl84n6dWIyJQ0UY+tTPSTzKkbubspqAPEEdqtZ+j743qZ/rX8o5JuUfSHz/dYAW5RhygI9WAduW3d0en8EEmAATYAJMgAnMDgEWlbPDMSPuEooAPV6gx5P4N4XkoWMkFu+WaMhZEYNmVRzqheJtYjEmDOl88wx3wCJvpdUIGA13y2HyjtPQYCQc5hh+yUPOlpJMgIYGaaEOx/BLMng2lzQCFIuVnBc8xePOyFlUJq1Jzp8hGjqeSCj2koiMCUmXdOc8kuijVdRCDtA5Ej+30Ao8vPJ2D+P8lZgtMwEmwASYABNgAskmwKIy2cSnYe8brwK/uwoUWYHPbQRqlqo3oWmGmlgkcTj68qjvu+kzD9AnAeSFnCjRkDOJRbtFnSOp/Nb+1v0WdN6/hqvA27dUb+SHyoF7HNMoWJZcEo5EEI1EYDKZsqTEXMxsIxAOh0F7I5uM3Mazre6zpbyhcEjZ295onOFwWoYDY1GZ4hV8+jrwx8/FM0lib+UCVUySWPSHJi4ADSWPEYg6wagXjbTIhdPcEohGo8ihsRNOTCBDCZCopC9dTkwgEwlw+55crbKonByneTvrl23AX/x2rHla7XybN9F8u3eRPJCcmAATYAJMgAkwASaQDALpKSrDMiRJhiCKEGJeNtkvQYIIu26vd2lEgmwUYBcFyL0uSKVO2JNBdRZtvNUP1Pw0fsP7ioC/WDeLBvhWc06AFjGEwxGIojjnttgAE5gPAj6/H4hGeDHafMBnm0kh4PNJQI4BuVadyEiK5fQykpaisu1kI7DagbOvOfH4nnIALrRfAew9zWip3oPdRVQJrTjyfB5qKppxIlCPT64GZEFAOm6q0tQJ/O494OYI8IHFM18hnV5NlHPLBJgAE2ACTIAJpAOBNBSVXhxr6MDenavQ0tCIRTvrUBYjLbU04tyKOmy1qaLy8I9dWFTmgvzgw6i+2IjunXVYP65Wrl19DxXL74HbPaRMwM3Pt+HqlXYsv7cStBMKfe50luDmjU4sXqKukOm83oGly8px61Y/8vLylTAa7115F/fcWwVJ8iIQCKCwsAgd166ivGI5aD5dT3cXFpUtRm9PD4qLi2E0mXDtvSuouOdeDLvdMBgMyLfZcPW9diy/pxK0z+jQ4ACcJaWKbXPRUpzqgGJzwYJieDwjsFgsEAQz+vp6UFKyUMmvLAeVPN3qd2FBsVPJ7+DgIAoLCxU7ebZ8GA1GuPr64CwpAf33RXP9rNbc0c9o0r3X60FBgR2DgwNKWShp9/R4PTALZmUva73toBxE/m221esV2/n5CmPNtt/nU+5rzdXZjoThHfGgwJ7YNuWLyqy3LQeDCASDyM8fX+6Y7WG3wkS13asw9ft9Sr3k5orxckfC8Ix4YLfbMTQ0CLvDocwR08qd0LYsgzyR1G60ulGYD9xCYdECDA8PI08UlfqO26bwK6pXx+XqU9oX7Q0+MjIMu90xxnZ/vwvFxU5IXg9MggCz2TLKnNpIwO9X2k0i23Q/skELhPr6elFC5Q74FVviBLbdQ4MosDuUNjFqW/LCaDQp7U27jxwKIeDzKbYHBm6hqGiBUpfa+5GREeTm5o6xrffYauWmOhh2D8HuKITetnZckiQYjQYljIdmm/ZS9/l8sN3BNrUpQVdueibD4RBEMQ/9/X0oLi5R6n/UtnsINluB8hyO2vZJyt+0E9JY25JyrlbHyrOhPZcjI7BYrcoe2KPPRiAAyrOYR7bV+qT5We6hITio3AlsK89lzLbWbsKhELyShIKCCWwrfcI427o+IbFtN2y2fBhu6xMMSr82alvfJ8TatlpuFxYscMLj8cBiNkMY1yck7o90fcK4/kjpE3IoNNG4/sgzcZ8wa/2R36esfpzV/ijGR+0TBlBYVIThhP2Rrk+I9c3hCfojrR5nrT+icFCRqfZHXuXZNit9gvr9M/f9kfrc0ndsov6I2s6d+oT56o881CfcsT+K9QnJ6o+CAYTkafRHOeP6hAn6I3h68cjG0oT6iJ6Dp556StFABw8enJFGzolSDz7NdODAAezfvx+1tbUA4qLybNMZVNdsVoa0u147iral9dixSDPSimMNTuzd7sLhhjzUCO8mFJXTzBJfxgQmTYDEPgkaEnicmEAmElDjVEYVMciJCWQiAXJE0D/bHKdyZrWbgqISaGs4hHabCMmwHZtsN+Es7cLhFx2orhRQfM8aVCoTJ2OeyvIu9JfUY1P3GRaVM2sLfDUTYAJMgAkwASbABKZNICVFZbw0brRc9GL9am0AfNrl5AuZABNgAkyACTABJsAE5pBAiovKOSw535oJTIOALEmQBVEJCo/xUQrCMmQISsSCRNEKpmGOL2ECSScw2TauRN+AANGWngskkw6WDaYMgQnbOMZGnuF+fOpVxqJy6sz4imwlMNKFNo8DeO0U5Po9EPRRCta7cPjIWxAf+RT2CmdwrK0K1e7T6Nj8MHYoC8s4MYE0IDDZNl7cimPH87C1poxFZRpUK2dRR+AObXzfamDILuPsmSAe3TTE/fg0Gg6LymlA40uym0D7ydNA7Sq0NbjGRim41IhjC+uwtyf2G4041lOHvQ9kNy8uffoRuGsbz7+AI8/dhLh+C3ZXp1t04PSrD87x7BOYsI2Hu3CsScbe4nfV/pz78SnBZ1E5JVx8cnYTkHCx4QywqQ6rbS4ci4nK0SgF40Vl+DRe8GzD7nuzmxqXPp0ITLKNF6tlks4exYsr6rFXjUrGiQmkAYE7tPH1Drz4ihk7aithb4s5B7gfn1KdsqicEi4+OasJtB3Fd7srsKFQwLLqVXA3xaMUPPqQHdBEpXAOh08FIfolVD5ch2reez2rm01aFX6ybdzShZZ2F7ouu7iNp1UFc2ZxhzZe3f0sOpZthNNahvVlHTjC/fiUGwyLyikj4wuYABNgAkyACTABJsAExhNgUcltggkwASbABJgAE2ACTGDGBFhUzhgh34AJMAEmwASYABNgAkyARSW3ASbABJhAKhEIu3DDVYAlCy2plCvOCxNgAkzgrgRYVN4VEZ/ABJgAE0gegUDbeVwpX4tVvJV88qCzJSbABGaFAIvKWcHIN2ECTIAJ3JnA+WeexHmUICDuwkctJ/DLwQKUFK7D3g2d+MUvXLAIw7j3Y3+JVedP4MYfrMPw955FK4BVH/tLFJx8EucDBeiz7Mbf7HfirO7YtoVMngkwASaQGgRYVKZGPXAumAATyHAC53/1LJZ87BG4nnkWg5YAQrUfxVpLAQqGn8WzNx7BI0uexb+d34W90gnc2AK002cbzuPZXy1BJU4p1+JXz9527JGPOTOcHBePCTCBdCHAojJdaorzyQSYQFoTOP+DA/iN/wNYt+eT2PTmj3Bs4Vqsct6PTQUn8P3fLkFBdyvWfukzcP7f24Uji8q0rnrOPBPIGgIsKrOmqrmgTIAJzCcBzVNJfkXXr57E1zsLsKTkQ/hMbTtOkFey6Fn8YuCj+HDHb3Djj+5H6zdfR0FFH/yrv4DK0yRI16HAvgqf+bMSHNMde6R6PkvFtpkAE2ACcQIsKrk1MAEmwASYABNgAkyACcyYQEqJyi1btsy4QHwDJsAEmAATYAJMgAkwgeQTePrpp1FcXIyDBw/OyHhONBqNTvcOBw4cwCuvvDLdy/k6JsAEmAATYAJMgAkwgRQg8IUvfGF+RWUKMOAsMAEmwASYABNgAkyACaQAgRl5KlMg/5wFJsAEmAATYAJMgAkwgRQgwKIyBSqBs8AEmAATYAJMgAkwgXQnwKIy3WuQ888EmAATYAJMgAkwgRQgwKIyBSqBs8AEmAATYAJMgAkwgXQnwKIy3WuQ888EmAATYAJMgAkwgRQgwKIyBSqBs8AEmAATYAJMgAkwgXQnwKIy3WuQ888EmAATYAJMgAkwgRQgwKIyBSqBs8AEmAATYAJMgAkwgXQnwKIy3WuQ888EmAATYAJMgAkwgRQgwKIyBSqBs8AEmAATYAJMgAkwgXQnwKIy3WuQ888EmAATYAJMgAkwgRQgwKIyBSqBs8AEmAATYAJMgAkwgXQnwKIy3WuQ888EmAATYAJMgAkwgRQgwKIyBSqBs8AEmAATYAJMgAkwgXQn8P8AimT/4H4wsXgAAAAASUVORK5CYII=&quot;"/>
    <we:property name="snapshotAltText" value="&quot;FIAP_TECH_CHALLENGE_FINAL, IMPORTAÇÃO&quot;"/>
    <we:property name="snapshotLastRefreshTime" value="&quot;15/05/24, 12:29&quot;"/>
    <we:property name="snapshotTimestamp" value="&quot;1715801403035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D9C28F1A-60E4-4DC3-83D4-8B152B2C5498}">
  <we:reference id="wa200003233" version="2.0.0.3" store="pt-BR" storeType="OMEX"/>
  <we:alternateReferences>
    <we:reference id="WA200003233" version="2.0.0.3" store="WA200003233" storeType="OMEX"/>
  </we:alternateReferences>
  <we:properties>
    <we:property name="artifactViewState" value="&quot;publicSnapshot&quot;"/>
    <we:property name="backgroundColor" value="&quot;#FFFFFF&quot;"/>
    <we:property name="bookmark" value="&quot;H4sIAAAAAAAAA+VY727bNhB/FUMY0BTwBomSLCnfVFvpgjS2ZzvegKEIKPLkqJAlgaLSuIEfYU+1F9uJtLPOcew2TTJv/WTxeDz+eH9+PPrW4GlVZnTRp3Mwjo3TnKeM8kK0LKNt5Fr4ZjA4Ow9HZ5f98DxCcVHKtMgr4/jWkFTMQE7TqqZZYwKFv79vGzTLhnTWjBKaVdA2ShBVkdMs/QRaGaekqGHZNuCmzApBG5NjSSU0Zq9RHce4t/WTjTtSJtNrGAOTWjqCshByNaYQIGTCaYdyh7mdgEGMayo9q2Du1282VcC6RS5pmiOARhYTy/EY4Z2YdQIOtkt8r5EnaSbXKovophR4bvTGomz81cVTzAqBjswMdT4BlT7OrdEtsnquvqJ/yMdFLRiMIFFTuUzlAi1Fvw0Ho8nl9LT/82BsLNFbQ1GgL9XkMPzzj3FrMDp9G52ruaviY1cAbs6NY3PZvsMT8muaM5RugglnMwEzKlfD6LmQ/nIR9ienvbAXtY7O3r5W0yd1voqmeVDYW0fk9Sb+afhuMGodXYx/+CrsT5cHKtTR+FIj3ZoI0XhnDrwUlu4AI92P+pOteN6jpErzWbZigb/LbqJhShpnEN00JBN/wHJtKgzXFIKDeLNQRdZLxZoHSHsD8cEkBZ4URYzYxA2YHdiOnXiuCZYHe9njwYx/Yvxhf3BYrPHNlbc3uzLk9e4VFfJ/kF/rSxFXfPjsplvVuT7Ks2QMZjaKk9ijSWxaxLEt5ndc7ifOvdTWTcWtcaKEQUIc8B0gDIiTUDOhrlqy6jJ2KLW3s5jeqzExXfcLGLETUczV6VctTYmaD5FX29CZYTb+/PUKBKz8hm3QOsj9Qt734OmGV6sv97ceKGA7uRMRTWlWq5YKbb9L8aw6p5UY9fM6yxrFJiJLlf3/Fq8v91VelaUMQ/V52RlzwN6x+eBUUuW/Uu+Xgp4vuJoGRZBbPfCqhyt48TF/Zax8sHygLu5c+Zxu0aXBueX63PU8h9tWYJsdh5CXYv1eOAnvtV/bmX4vW/53Y7bDCzpEgcUCFruxYxO8lJlPE/8+e71QW7+NaYejQe9i8p1F7Su8oqMIDqHE6uDbzOZ4H3HbC+yDiuKDffl3HcU7r+goEtMGjg9ri/uWGbPEIy59PF2eA61qAU+GViu0iGl6rR/xx7Ie1zQ/Gy6LaFzeoeHyFS68+h6R/iyrKww+cJ1739Szv0hG6EqCoMORh1wbksS1aMelRKXy7icv3Mi42HjyNtZcRmNi+pbj+tgTM4tYHttrLZ1TJIkNW8rcNiYpalmVlMGQ5rCFUTBVaM6bmO1kFfUfn6E2QSwpvuC/dIHmgOVfyIfueoYUAAA=&quot;"/>
    <we:property name="creatorSessionId" value="&quot;77ca5e9c-ddeb-4372-b5ad-985760e6c92c&quot;"/>
    <we:property name="creatorTenantId" value="&quot;1f61f8f5-38d7-4c6a-bffb-a0a6a4afe9a1&quot;"/>
    <we:property name="creatorUserId" value="&quot;100320017BCE6F30&quot;"/>
    <we:property name="datasetId" value="&quot;be47a2b8-349a-4ff6-a474-04b0148e5cff&quot;"/>
    <we:property name="embedUrl" value="&quot;/reportEmbed?reportId=55d1ab89-5857-427d-8560-65f848ecdf6a&amp;config=eyJjbHVzdGVyVXJsIjoiaHR0cHM6Ly9XQUJJLUJSQVpJTC1TT1VUSC1CLVBSSU1BUlktcmVkaXJlY3QuYW5hbHlzaXMud2luZG93cy5uZXQiLCJlbWJlZEZlYXR1cmVzIjp7InVzYWdlTWV0cmljc1ZOZXh0Ijp0cnVlfX0%3D&amp;disableSensitivityBanner=true&quot;"/>
    <we:property name="initialStateBookmark" value="&quot;H4sIAAAAAAAAA+VY727bNhB/FUMY0BTwBomSLCnfVFvpgjS2ZzvegKEIKPLkqJAlgaLSuIEfYU+1F9uJtLPOcew2TTJv/WTxeDz+eH9+PPrW4GlVZnTRp3Mwjo3TnKeM8kK0LKNt5Fr4ZjA4Ow9HZ5f98DxCcVHKtMgr4/jWkFTMQE7TqqZZYwKFv79vGzTLhnTWjBKaVdA2ShBVkdMs/QRaGaekqGHZNuCmzApBG5NjSSU0Zq9RHce4t/WTjTtSJtNrGAOTWjqCshByNaYQIGTCaYdyh7mdgEGMayo9q2Du1282VcC6RS5pmiOARhYTy/EY4Z2YdQIOtkt8r5EnaSbXKovophR4bvTGomz81cVTzAqBjswMdT4BlT7OrdEtsnquvqJ/yMdFLRiMIFFTuUzlAi1Fvw0Ho8nl9LT/82BsLNFbQ1GgL9XkMPzzj3FrMDp9G52ruaviY1cAbs6NY3PZvsMT8muaM5RugglnMwEzKlfD6LmQ/nIR9ienvbAXtY7O3r5W0yd1voqmeVDYW0fk9Sb+afhuMGodXYx/+CrsT5cHKtTR+FIj3ZoI0XhnDrwUlu4AI92P+pOteN6jpErzWbZigb/LbqJhShpnEN00JBN/wHJtKgzXFIKDeLNQRdZLxZoHSHsD8cEkBZ4URYzYxA2YHdiOnXiuCZYHe9njwYx/Yvxhf3BYrPHNlbc3uzLk9e4VFfJ/kF/rSxFXfPjsplvVuT7Ks2QMZjaKk9ijSWxaxLEt5ndc7ifOvdTWTcWtcaKEQUIc8B0gDIiTUDOhrlqy6jJ2KLW3s5jeqzExXfcLGLETUczV6VctTYmaD5FX29CZYTb+/PUKBKz8hm3QOsj9Qt734OmGV6sv97ceKGA7uRMRTWlWq5YKbb9L8aw6p5UY9fM6yxrFJiJLlf3/Fq8v91VelaUMQ/V52RlzwN6x+eBUUuW/Uu+Xgp4vuJoGRZBbPfCqhyt48TF/Zax8sHygLu5c+Zxu0aXBueX63PU8h9tWYJsdh5CXYv1eOAnvtV/bmX4vW/53Y7bDCzpEgcUCFruxYxO8lJlPE/8+e71QW7+NaYejQe9i8p1F7Su8oqMIDqHE6uDbzOZ4H3HbC+yDiuKDffl3HcU7r+goEtMGjg9ri/uWGbPEIy59PF2eA61qAU+GViu0iGl6rR/xx7Ie1zQ/Gy6LaFzeoeHyFS68+h6R/iyrKww+cJ1739Szv0hG6EqCoMORh1wbksS1aMelRKXy7icv3Mi42HjyNtZcRmNi+pbj+tgTM4tYHttrLZ1TJIkNW8rcNiYpalmVlMGQ5rCFUTBVaM6bmO1kFfUfn6E2QSwpvuC/dIHmgOVfyIfueoYUAAA=&quot;"/>
    <we:property name="isFiltersActionButtonVisible" value="false"/>
    <we:property name="isVisualContainerHeaderHidden" value="false"/>
    <we:property name="pageDisplayName" value="&quot;EXPORTAÇÃO&quot;"/>
    <we:property name="pageName" value="&quot;ReportSectionae9cad2da6ad4c569ceb&quot;"/>
    <we:property name="pptInsertionSessionID" value="&quot;B142A37B-5CF5-4FCF-9F9C-3FE2E49834E6&quot;"/>
    <we:property name="reportEmbeddedTime" value="&quot;2024-05-15T15:57:44.156Z&quot;"/>
    <we:property name="reportName" value="&quot;FIAP_TECH_CHALLENGE_FINAL&quot;"/>
    <we:property name="reportState" value="&quot;CONNECTED&quot;"/>
    <we:property name="reportUrl" value="&quot;/links/svCRWw8e5w?ctid=1f61f8f5-38d7-4c6a-bffb-a0a6a4afe9a1&amp;bookmarkGuid=f93b7f5e-2748-4924-bf38-0dd99834257d&quot;"/>
    <we:property name="snapshot" value="&quot;data:image/png;base64,iVBORw0KGgoAAAANSUhEUgAAApgAAAF8CAYAAABrDMvAAAAAAXNSR0IArs4c6QAAIABJREFUeF7snXlAVOX+/1/KTrJokkKakJpBpWFaoFcjF1DLDRdySVMsU/vldu9V89tV65Zyb7nc71XzFhqmmaKYWrgr6k0oFVILNDU0EDTcQGRHf98zM8AMDDDsA/M5/ygzz/L5vJ7PeeZ9Ps9zzmn04MGDB8ghBISAEBACQkAICAEhIASqiUAjEZjVRFKaEQJCQAgIASEgBISAEFAREIEpgSAEhIAQEAJCQAgIASFQrQREYFYrTmlMCAgBISAEhIAQEAJCQASmxIAQEAJCQAgIASEgBIRAtRIQgVmtOKUxISAEhIAQEAJCQAgIARGYEgNCQAgIgYZC4ORinhgVrPJm4qaLzO0CMUHtCCCUX+d4NhQvxQ8hIATqAQERmPVgkMREISAEhED5BFIIneTN/CMlS764JJLPhjmV34SUEAJCQAhUEwERmNUEUpoRAkJACNQpgWuhvNFjHm1VmUstsfniYr7/fAQiL+t0dKRzIWByBKpFYI4cMYKEhIQag7fxq694/PHHa6x9aVgICAEhIASEgBAQAkKg+ghUm8D87bffqs+qYi1tCQ0VgVljdKVhIVBJApqMmZ4VWVWDhcuyWvsClc8L9gYW9qrzvQ8fHvucES01ewc/L822QDZfmIf+XYUxLGk/grXFq04qZR+ioX4o7ZVTVrvL4n6q9kIW+lPkZ9n0S1/2LsFR1VDx8mVxKupZ17aCzw2rW8nokWpCQAg0cAI1IjAbNWqEi4sLZmZmBuFLSkoiLy+v1LIiMA3CKIWEQO0SqIAw0xEwOku2uoJIWzTpFz26LpYt4vTjKCHMDBGNBTYbUlbTrU4/euqVty8yZdskus+NKHVM9QrMYmJer6DXblFP+RIdlibMazfapDchIATqGYEaEZjm5uYsXLSIpk2bGoRj0cKF/PHHHyIwDaIlhYSAkRDQFk3l7vPTzSoWiCMdEVVMyGgLzNKFZ1GWTVeQ6WbfdL8rlj0szY9iolCfoNNutyzBqF8slp4hLC6u9WV9lzBPdZe49qFXlJc2NmX5V+y78sSwkUSkmCEEhIAREagRgan416NHD0aMGEGjxo3LdDcuLo5VK1eWWUYymEYUMWKKECggUCGBCToiSyV62hFcuJRdcsm4NIGpu0ytqYf6Bhf1cr3+5edSxWypfuhmV/WJLMMEpu4NN5v77yVAk5nUm4XUEXeGLqUrfmuJ+EmhbGaEZkleXxvl+6bLWZbL5cQXAkKgYgRqTGAqZrz99tuMf/11lCVzfYeyb3PUq6+Sn58vArNi4yalhUDdE6igwNTdH+jDxEmw9nP1ErA+8VYRgenzvdZyskF7LbVEl4ECs9IZTK32VX52jygSw3ps1fa7QpnD4s/ApOiZmCXa0RGxpYlHA0Ro3UehWCAEhICREqhRgakIy9dff51pb79dwn1l3+VrY8eSmppaLhrJYJaLSAoIgdonUOZ+xFIyb/r2/JWyhGvQErmmbqLWDTSlizL9y/Q6mTotW0pmXEs+6seQDGZRmQIm2nYUF3el70ktb4CLeGnaLOsCQHscytjeoLPkLnsxyxsC+V4ICAEtAjUqMJV+lP2Yk954g8DAwMJM5pXLl5k0aRK3b982aDBEYBqESQoJgdolUBmBqSzk6txNreeuco0X5d/kUyDYDBVlpZQr78adMgRY+QJTS0xqtVNqdlZ7mbuUpX69g6ztQ6EQ1PZXV/CXtfdVu31Dy9Vu4ElvQkAI1AcCNS4wFQiNGzfmvb/9jYEDB5KYkMDYsWNJT09Xfd6nTx+GDx+uusln3bp1XLp0qQQ3EZj1IZTERpMjUOElckDvXcv6l2jLEpi6WUpDl3K1M4elLJGXGMSy9x6WKzC1/NWxWZuDTmawlCxrOcGlbYf2Un5p9hmSnVW6rPRyvcmdDOKwEBACxQnUisBUOvXw8GD9l19y+PBh/vLnP6vsGDZsGC+88ALd//QnTp48ia2NDdOmTSMnJ0fHThGYErhCwAgJVFhg6i4Nf7jkEvM1N7tUaA+mHhQGLeWWtu9Qnx86Qrh0kVmewCw/C6s4o51dNFQs6+QZS31FpC4qLT8M8s/QzLARxqaYJASEQJ0TqFOBuXTZMp5++mnVzUCvjx9Pn759Vfsyz58/LwKzzkNDDBAC5RCooMAsmQ1L1HogegXuItdnlgF3Xlf0LnJDRGvZArOUB77rsV9bYJf1uCW9I1LeEr9WpaLspgFC1qAbgeQsEQJCQAjoJ1CnAvOjxYuxtrIiMTGR3+LjVdnLVwMCuHnzpghMiVghYOwEKiIwS8mYlbVUW/o+Rf1gdLOFZT0Hs1hGslQ/yl+uLktglrt/sdQbbYq/jaek+FbaDm7zueo5mOUtY5dqR1lvWDLgGaDGHp5inxAQAnVLoE4FZseOHZkzZw5PdOjA3bt3WR8SwhdffFGCiCyR122QSO9CoFKZs8KbWnSFmu5yeOnfVVRgKjaWvySt5+52Q++2puRSeekC05Dl5VL2hKpgl5/9VGcjy2pDM2plZSINeJNPhR6VJKeKEBACQkBDoFYFZsj69ezbt4/5775bOADK6yRdXV1RHluUmZmpd2BEYEq8CgEjJFDe0qxKYPoQMcmb+QUvLNdzR3Zpb9mpjMBUU9IvzkoVSuVkYkt/zaXuw+N12jdwebncZfhSBaBGKCcWPeuSUu92L385vEJvADLCUBSThIAQMD4CtSYw27Vvz1MeHhw4cIB79+5ViIQIzArhksJCQAg0MAJqEd6WzRfm4dnAfBN3hIAQaJgEak1gVgWfCMyq0JO6QkAI1HcC5d2tXt/9E/uFgBBoeARqXGAq7yT/4YcfaN26Nbdu3SI3N5es7Gzs7exUz8K0srLCzNycu2lppb4yUgRmwws88UgICIEKEihYdi/jwe8VbFGKCwEhIARqjECNC8z/9847BH/+OS/16sWzzz6LjY0Nv/76K/fz82narBm3b92iX//+THnrLdWNPvoOEZg1Nv7SsBAQAkZPwIAbeYzeBzFQCAgBUyNQ4wJz3rvv8uD+fSKjomjq6IiVtTU8eIC7uzvnzp3j8ccfp7GZGX//4INS2YvANLWwFH+FgBAQAkJACAiB+kygxgWmAke5U/yVV14hNi6O5s2bk3T1Kjdu3DD4Zh8RmPU5xMR2ISAEhIAQEAJCwNQI1IrAtLOz469z5pCQkMATTzxBclISlpaW5N+/z08xMapHF5V1iMA0tbAUf4WAEBACQkAICIH6TKBWBKay79Lb25sn3d1p8tBDqpt89u/bx/Dhw1XPvwwODhaBWZ+jSGwXAkJACAgBISAEhIAWgVoRmI0aNVItkzdu3FjVtfL/7OxsVRYzJyeH+/fvi8CUsBQCQkAICAEhIASEQAMhUCsCs6qsZIm8qgSlvhAQAkJACAgBISAEao9AtQhM5dmWNX1YWFjUdBfSvhAQAkJACAgBISAEhEA1EKgWgVkNdkgTQkAICAEhIASEgBAQAg2EgAjMBjKQ4oYQEAJCQAgIASEgBIyFgAhMYxkJsUMICAEhIASEgBAQAg2EQKUEZkZGBh999FEDQSBu/P3vfy8BYe3atfz2228CRwgYRCAwMBA3N7cSZUNDQzl9+rRBbUghIWAKBJSXjcyYMaOEq9u2bSMmJsYUEIiP9YDAsGHD8PT0rJKllRaYz3brRdPnhqs6v3wzq0pGSOXaJeD6sHVhh61To9i6dategbn+v4lkNrLlXk4+KXdr/kau2qUgvVWVQEEc5V85Tuhnn5QqMFd++xOZ5k3Jyr3PtbScqnYr9auFwOP8ZeazWETt5aPIe9XSojSin4CNRWNa2FuqvrRqlIv/0zalCsx/7zxFhnkzsvPuk5wq54rEVO0SKJjTzW7EsnLh/6tbgZnYsn/tei+9VSuBFo42PJf3Y5kC88ekB9XapzTW8Ah45J0uV2D+eF39AyuHcRDwmz+dT+1/5KU5kVw2DpNMwoourSzLFZg/XLcyCRbipPESeNbqighM4x2e+mGZCMz6MU7GbqUITGMfIbHPWAiIwDSWkRA7yiIgArM64sN3NPGz2uPwyyGazT6mbnHWNDJ8m3P52Fd4fHhB9dH0oDksbhaH7Rs7waUr6/7WiwBX9TJzVto1QlZtZmbEneqwqFbbaPACUzOWKqj5eVw+cYgBCyP562cLeL21BnV+FueOH8L/wxNcpj2LgwYw+WlHrM2A9DvsDdvM0K+uFcZFwQBlpd1gx8ZtTNih+a7bXeYNX88KVYFBRO9x59r5dHw6NNcd0/R45g2PpGVp/dRqBFRPZyIwq4djlVrxH0fym244aBpJ/fUEr78Tzt7/28L0+gezWdXVmh/Wf8hLX6kLrPpsAUNv7cN5ThyT/zKGhT7NcVBiPv8Ga15eycwqGSOVSyNgqgLT9RV/wsa586S9uRrNpRPYTgvHb9I4lr3shquNEntZXI4+zqj3jnFaE89W547RecYhdZZdmc+Vefa4HYt99cyryueaebiDao6/w46FKxgVpVT2JnyrLy2PL6LzZd1zhYQYbHc7qs6fCvenZUfqaeV8imwQwS8CsxqGcc4n85nTIgseusOKocEsKgji3krw3mHzByuYEKUtMONYt3Y0g4lj0Yp9rEhpzeK/DmD643dY8dYa5iVVg1G12IRJCEzNhLPDZyThc1tz/p+fkPxqwY9rJJ3enMxhf3O+7reR80GTWex2gzWff8fMfTD5bwEs7mbOkaWfMPRpzeSmiEgXN6ZPGsQCfd9pC8z/BDEgTGtiVAlQR6aX1c++WgyAaupKBGY1gaxKM6ofZDu291vJ1Cd8iQzyht2L8P5PDw5v74nrPXC4EUmzGYd0Bebm1sR+5Mb19SG8pFxIyVGjBExSYKoSOW5kHj/KzK+PsfdXNWLX4eOInOTMuR37mLE6BgaPZFOgOzbRO3E784z6gik/i4h1axiw9U6RwCy4kC8QnHr+VglMF+D6WYZODGNvCYGpOVcKRrvgAq2S/akTCw3nEIFZ5bHsxeHtntxZfRyrN31penAF3quLgnhHYmv8HjrLqDd28mRBBvPrJsT/xYmod1cwKrrAAKWdHjhELKJzPYsyUxKYKwommGOLiHq6SGD6/WU627uls2hoAkO+60rW5g95aX3B2LqxKWQcPlfDcb7xvPrquTBLqf7OKz4Mt7Sexb7TZDD1CkxfIsvq590TVY7s2m5ABGZtE9fTn7bALMhQpoTjfK4jt/pnMivUnMWBNnz9xhpmJmllMFc0JfIzTxx+OMTUzyOJqGcXyUZAvkImmKLAXLxyAdM5gce0cJ39vsrnk3OPFV70KCB95k8nvNNtZn4NC9+0I+KYOYM73WbejPWseFXrIl8pXI7AHHorjnNPtMfh2BY6L21eLIOpT2BWvr969tNfbsyKwCwXUdkFXKdMJrbnXaaO+gqUJaRmceoToCBo30lkyEpvHCK+IsRlpHqJXEmjj4YlhSJD3Yey3OQVt4jOS6toVC1XNyWBGTE6kD3jmrDn3RVkTtFaIk9LZM2qbcyM6En0HjdOT1zBBK0fWWV7xFyO4ny9czERqfUjXeK7sgSm8l0Z/dTDJRYRmLV84urrTktg/sPHn/C/uHN940p+6j6dIbd24vYebN80iJZH1RfSRUvkkaiWL19/hict7xCxM5wBn6u3BslR/QRMUWAqsebz6wo8/qm7jUzv50ocK7+xX8FcVUZ+H01DRuNzdR/ON4rNweUKzH14/+JB9HBrvl4Yjeu7+pfIVUvbP7TXrABUsD+tJfJz++qfBigtwkVgVuncd2TVZ9OL9uGp2rrD5ndXMMGn6Cppx5uTiX4FjsQ54qcIzG8dSZ7SlAg9GUxr1XJUlYyq9comITALJoCcLE7vDsN79YXCH1fv3c6EzXIn+9uVeP9HEZjPkPpVyQym/iylp+oHu8Pp9XjkDNAVn51HEvuRExHKcmWJK21FYJbRz8KztR4HVe1QBGZVCVZDfe09mMpethNHGfAfJ8LWevKkdvNJZxkwMYyRhXswC/aMORLw5jCWD3YkasUnDK2HWzWqgWKNN2GSAvPTBbyapZupVCVm9HyuymA+ncKEUHOWF2z5UJbYpzvzU3QWfu5aq0gGCExlj/HildOYTDxRLdpr7cHUn8FUbTGpRH+SwdR/6lTpOZj19jFFnf2J/ag9lwuWMHmG7Zv86fDzejwytcWCoyo4p7c1R7UR+I04NoWMxi9fswcz041lU32Z3OYGQdOCWVTPlpdMQmDqLGsXZZzVNzhEojyuZXuXdIKmbYO/TmOOyzX1HsyfbTT7LGGvslG8m9byzBOeLAvsxfi2d1jxTjCLvJT9b86c+2oLE9ZnEhA0ngVP3GDR0GCCSghMRxYsL6Mf1Yb0+nWIwDSC8Sq2RK5Y5DN3OuFdbhdt6+g9unCLz+0pRdtECq1/YgDRyzxJ1dkmYgS+NSATTFFguo4LJHp0cy4fPMqsjUXbMAo+P63agxlP0+G+rBrnDj98hUecd9GeYuVGtYWzWeXVBFQ3SWpupjRIYEaCiy+Rn3rTyRJUWUbVTT5lCMxK9CcCUwRmIQHVVZKn1sQLBCyczboOyUw90ZRV2qKk8yCiF3ry5HVFYO6EJ3qwfX43/Fpo7iK/kUjI58oSq9xFbnS/A8UnII2B2suDBXcXel7ah/eKdKbPHcD4ttbqu8iVO8W/2cao4neR5+eRmhTPF8FfMU8lCB2ZvnA8C7pq3X3+dQhDlY3pJQQm4PIMy0rrx+gglm+QCMzyGdV4iRICU7N/+Jr2na3qC+lnL+5kd8tB6rvIj7sR/2Z7WqjuIM8j9VJM4d3nNW6zCXZgigJTmR8D3h7Gkt6taKHcLa48feXXEzR75zgBbwew3LclDspjcpUnevxwnAnvF9xFri0CvQnf4otP40oITOVia/o0wvo353KhwCx64oJKtBYuyWtWnZQ9+4b0p303uyoJtbNBRLUskTeIYaxbJxp8BrNu8ZpM7yIwTWaoxdEqEjBNgVlFaFK91gmIwKx15A2vQxGYDW9M68IjEZh1QV36rI8ERGDWx1EzPZtFYJremFe7xyIwqx2pSTYoAtMkh12crgQBEZiVgCZVap2ACMxaR97wOhSB2fDGtC48EoFZF9Slz/pIQARmfRw107NZBKbpjXm1eywCs9qRmmSDIjBNctjF6UoQEIFZCWhSpdYJ1LnA7Nq1Kz///IvK8QcPat1/6bAKBBo1Ulc+deoUS5YsZuvWrSVaW7t2LVevXuV//uc9Gd8qsG7IVQviqHfvXgQHB+Pm5lbC3dDQUE6cOEFQ0D8kjhpyMIhvZRIoOFeWr1iOMv3OmDGjRPlt27YRGRnJP//5sZwrEk91RkCJ1WHD/Hnvvffw9PSskh2Vfg6mIjB/+UUtMOWonwQUgbl4cdkCUwkyOYRAWQR69SpfYP7jH/8QiELA5AksX75cxaAsgfnxxx+bPCcBULcE/P1FYNbtCDSA3kVgNoBBNAIXRGAawSCICfWCgAjMejFMJm+k0QrM1NRU8vPzTX6AjA2AtbU1tra2OmZVRmDm5eWRlpZmbO6JPbVEwMLCAjs7O53eKiMwlTlCmSvkEAINlUCTJk2wtFSeIF50VEZgyrnSUCPEOPwyNzfH3t5exxijFpjKiWVmprwaQg5jIJCVlcX9+/erTWBmZmaWEBnG4KfYULMEcnNzUWKpugRmeno6Dg4ONWu0tC4E6oCAEtuKuKwugSnnSh0Mogl0qSSMMjIyRGCawFjXmIsiMGsMrUk1LALTpIZbnK0CARGYVYAnVWuNgAjMWkPdcDsSgdlwx7Y2PROBWZu0pa/6TEAEZn0ePdOxXQSm6Yx1jXkqArPG0JpUwyIwTWq4xdkqEBCBWQV4UrXWCJiGwMzNJdfCAotaw9pwOkpNzcDBQffmHcW7jNRULBwcVEyNQWDm5oKFDLDRBp4hcWQMAlPiyGhDyGQMM+RcMQaBKeeKyYSkXkcNidP6LTBvXWBN+A4u/Qxtn+5Gv7HdaKMHRdL+AyT37cNzph0PlfI+Iy6cPWY++D9RJDIzfg1nT74P/u7qz2pSYJ4JD+FgTCypLTzo2H1EYZ+6zsSya78TA/s6VcpHqVTzBAyJo5oUmGf3fMmBUz9LHNX8UEsPVSRgyLlSkwLz7J4NHDh1Vs6VKo5jQ69uSJzWb4GpGsFY/h0Cb4/3ICXuAId+zsH5Tz70dLYlI/4Iu07mYpGdQ5uxA3BPPs6e/6Zg8bQPA90tuBJ1nGM3HOn1ShdcGno0VME/7UAqLi5rWmAq7SftD+GU53gGNk3lzJEIzmQ50cOnG22sUonau58rDpCb8SJje1nqfp8Vy67jsVi4D6ZfW0lvViEEqqVqeXFUkwKzSnFkpYm7xk8R4NNOVkKqJRqkkbIIlHeu1KTAlHNFYtNQAuXFacMRmL6XWXfFhwletpzZvIncge2J2+/E2MFtuBi2g9QBjxK3V/136rFNHG3lQlJceyYPEGlpSDApgbTrUi4WbfuWyCLWZAZTe7Lr+OMmrviMoqfVRdZtzaGX3Wn13xxnw/ft6ZF7QOf75/JPkBEwHi95opUhQ1wrZcqKo9oSmBWNowmep/n3vVG8XbW3mtUKX+mk4RAo61ypLYEp50rDiaea8qSsOG04AvO506yzGcWEtkrGaxNx7Z248ceLBDxvgWqJ3BPOnO/GhO628PMmVVl/q+OEhafgNW4w7tY1hb/htJubDxZ6xFptCUyXg5uwDRiFOyns2nwBR+sUnAcPph3qJXKXWwd0vu85vD0XD4Rz0mEAk71k+dxYIrG0OKotgVnhOAroRs7P4YSdcmTg+G6y2mEsgWQCdpR2rtSWwJRzxQSCrBpcLC1OG47ADIB162Jp6+XIpd9dCBjsxNF1B8DdiSsHU+gyvw8pq3eQ6+VBxq+59OjnRNyZXDIuxuI0ahReIjArHWa1JTD7pWzi33Ft8Ha8wpVHBuNvtp818U643z/OKavxzGx1QOd7r+zjXMm9w5m73Xi7r2SqKz3AtVSxtgRmReMowDGWXYk5pMZl0GNCH737vGsJkXQjBFQEaktgyrkiAVcVAg1AYFbFfalbHQRqWmBWh43ShvETqGmBafwExEIhYBiBmhaYhlkhpYRA2QREYEqEVJmACMwqI5QGABGYEgZCwDACIjAN4ySl6pZAvRWYjRs3rlty0nshgezs7Gp/F7nyvnk5TIuAMhlV97vI7e3tTQuieGsSBO7du1ft7yKXc8UkQqdWnczPz69/7yK/f/9+rUKSzsonYGVlha2t7gPZT506xeLFi9m6dWuJBtauXcvVq1d57733dL5TRMbdu3fL71BKNEgC5ubm2NnZ6fjWq1cvgoODcXNzK+FzaGgoJ06c4B//+IfOd8rElpaW1iAZiVNCQCHw0EMPqUSm9rF8+XLVnzNmzCgBadu2bURGRvLxxx/LuSIhVGsEzMzMKH7x4u/vr/rt9/Ss2qM5Gj148OBBRT3JyMiga9eu/PLLLxWtKuWNiEBlBKYRmS+mGAmByghMIzFdzBACtUqgMgKzVg2UzoQAIAJTwqDKBERgVhmhNACIwJQwEAKGERCBaRgnKVW3BERg1i3/BtG7CMwGMYx17oQIzDofAjGgnhAQgVlPBsrEzRSBaeIBUB3ui8CsDorShghMiQEhYBgBEZiGcZJSdUtABGbd8m8QvYvAbBDDWOdOiMCs8yEQA+oJARGY9WSgTNxMEZgmHgDV4b4IzOqgKG2IwJQYEAKGERCBaRgnKVW3BERg1i3/BtG7CMwGMYx17oQIzDofAjGgnhAQgVlPBsrEzRSBaeIBUB3ui8CsDorShghMiQEhYBgBEZiGcZJSdUtABGbd8m8QvYvAbBDDWOdOiMCs8yEQA+oJARGY9WSgTNxMEZgmHgDV4b4IzOqgKG2IwJQYEAKGERCBaRgnKVW3BERg1i3/BtG7CMwGMYx17oQIzDofAjGgnhAQgVlPBsrEzRSBaeIBUB3ui8CsDorShghMiQEhYBgBEZiGcZJSdUvAKASmjY1N3VKQ3qtMwNXVla1bt5ZoZ+3ataxatarK7UsDpkEgNDQUNze3Es4qnwcFBZkGBPFSCBhAYOzYscyYMaNEyW3btrF48WIDWpAiQqDmCXz22Wd4enpWqaNGDx48eFDRFjIyMsjMzKxoNSlvpAQefvjhEpbdvHnTSK0Vs4yVgMSRsY6M2GVsBORcMbYREXv0EdAXpxUhVSmBWZEOpKwQEAJCQAgIASEgBISAaREQgWla4y3eCgEhIASEgBAQAkKgxgmIwKxxxNKBEBACQkAICAEhIARMi0ClBaZyE8jZs2dNi5Z4KwSEgMkSmDlzJo899piO/9evX2fRokUmy0QcFwJCoOES6NOnD8od5ZU9Ki0wX/DyxnPkPFW/lbhPqLL2Sj0hIASEQK0RaNSokaovm/w07O7+yvvvv19CYPb1H0+j9n1VnyfclJsfa21wpCMhIASqnUALBysszRvT7P5N/t+QLnUlMLtx1tGv2p2TBoWAEBACxkbA//lWPM6VUgXmRTtvYzNZ7BECQkAIVJrAC49ki8CsND2paNIEOj3RktO/XjNpBuK84QREYBrOSkrqIeDihk+TeCJ+FTpCoH4QEIFZP8ZJrDQaAl3Z9Gk3OjWxhotH8VgYaTSWiSHGTUAEpnGPj9FaNymQ2C7W4GDO+dAVDA0zWkvFMCGgQ0AEpgSE0RAImB7IHHdrlT2pcUd56Zo7kd5ZrJmxky9cerF9fkt+WnWWFhN74vUQcC+FHbv2sSjiDnj1YNOIjnSwh+xrF1i+eh+bk55h1Seasjm32RsWzjwXX6J7OhX5fC+BoNk7uf7mOJZ2uKP6/2bNt50GD2Jx79a4Oij2ROO9JLL8fsgiKjSYqfd82T66PR0cIOvSGTq/f8xoOIshdUNABGbdcC+z19Eji+aDpDN0Pu9cp3MOT3RlVWBnvFpaQ2oCIe+EsQKYPncy4y1jteYRRya/PYjXO9nB0GXeAAAgAElEQVRhlZ/F6d3fMWGH1mqKtl8KANU8dxTH4nUe6mngfNiDTZ8689NbW9B9p5Yjk/8yjMlPN4Hf45j33j720p7FH/gy+DE4f2wfQz+/AC5dWTe7Gy80T+eH0G1MsNedh88fXcmor8qOD9dX/Fk3uDUt8lPY8cVXzIsCv0mjWdzDqbDv8yXK6LPPCOOwgZokArOBDmx9dGt60BzmWsUwY1cyWTcS2HHaje2bBtDy8Eq+bjuZuflHcX4Xwrf2xGZPOF8378WyTilMmH2Nt1Z60yLmKIu+z8JrYC/GW8fh/1YKfy1edsEJaO3GW1M8YU84n55P54djsDhkNH72WRxZ/QlD9wH+40h+3YmY3UcJ+TUL1ybmBJ1oyuFy+vk0Po/rcXGM/Nt8fC6HMyosnX7uTQjaEVMfh0RsrkYCIjCrEWZ1NTVrGhlPpzBhY5zqgnVzlHPdzTl4E76lF+7xMSzZl8Cd5tbYbD7BF/Ti8FZvOpndIGTaGmYmgd/86WzvlM6ajT8SZe3OgjFuXP4iiAEF2c0n2hNQbJ6z6jmIT4vX+S6MkIsGzIcMInpPa6L6rWSqDvtnWPCmNd98m8Xcf/jjenQR85pNZ5NLHKPCHFn1th0hw4PhkzmMTw1nalI3NnVLYdSSs7RobQ2W7ZnzpjNRH6xkanTZgxowzhfHqB+582og61qcxTa4CbHvOrHjg+O4zhpAy71BfGperMy05BL2ef+nuoJH2imPgAjM8gjJ97VGQFtg3kk4y15lr5Ei9EY7w/1klsxYz4okb5XA5KsgBqSPJv5Nc5bvs2Fx99sMGL+FCMVaF39i1zoT0S8aV03Zec0nc7jnbaaM3cJmZSIvaEOZkH1HEz8BPj3vzAyb4zjPiWTB8vkEpHyFx4fxRf6/OZmMMvpRRO+n8VmcO3iBfp/MZ07TeFasD1dnWOUweQIiMI0wBLQEpvqi9k6dzTmMC+RW77v4F8xjGlyuUyYT/XQ8a+iK36WVdF7amu2bBuG4+0NeWq8upJo78w/h/O4JLcja89wzZdQxL3c+pFSBWdBdezZtGEnL8A+J67kAr7hFdF6h6f/LQzCmF2wMYsAOXaGqCOUvmkXjPNvwFR6/v81mk8OPNPu9IxnuCdi+tbOE/4VlCtstsu+lcjKlRhil9dYkEZj1duganuHKJLnYLYtzt/IoXDLpPIjohZ64Xo/B/42dRKjEoS8+lnlkkcf53WF42/iqJ5o3dmqgFExiisBUl4U7rHlvJTNPK0V0BaZqcuYEM35oyZLXbPh0aDBtPtNMkku1OCs/RmX045l2g+ScFDarlpFaqpaOFvZwJDliC52XXmh4AyYeVYiACMwK4aqdwso53cOac9ez1NtyVpyFOppzgkrMLwoCR1Z9Nh2vX8MIyunG6k4p+E9MVq3MqC6yNRlL9Rx2VHVxXHRoz3PFLqoLRKmqjnpVqKA9ffNhUFkC06Urm/7eC69rR3np3Uj++tkcXPcGMWBrQZ9HYfTzXH9nBROStAVmDw5v78y1D1YwSit7WbhVStmyoLO1yJHJ88ez8OnbLJm9nhWvTiO5RbTK5yL/43TLJCkJB137LtdOZEkvgAhMCQOjIVByknRj1aej8UnYx+knfHH9fiXe/3HXvdpWrO89kvjpzkR8tIIJUeA6LpDo/pnMGhXPSM3EuaXjbBY7xuA94xCXdQSmMsn1xPX6HW4DTVs4cnn7h3zqOpvVrvGMmhjG3gJCBvRTuERVUGf4OJJfhSXD16v2UslhugREYBrh2JcQdXU357x0VXceU9Hq7E/swvaQlE4W5ji3hoj3VnD59fm8nnkI7zmRXKY9m0JG4hq1Eu/V2qsluqJy8b9Kq6M9p+qfD19aX9oSuSebNgygw+md+P/zLIp4K1r9cePwdnfihobTNGQ0LQ9+yEs/jyR2rjUrRq5nzehAbvnpydh2cueF5uaaLQtF+0pf/9tslraOZ8qCMDYrwlEr4/vi8vkMjv+QfzkUK0NJ+4wwChusSSIwG+zQ1j/HVBnMp83JylGeNh1D559bE90nk0Uj17NCWSp/zYJPp8Xywr90r96Vq/zJ88ew8AVHrPIVv9M5sjGEoVu1Js4ob8KVel+vYYD25010l6V85k8n3OUCHh+msHiRL34tAKXNpBiaTTteRj+arGo+nD/4ITHu8xna5A5ZDznCr4dUV/Zy5Vz/YrI6LRaBWZ00q6ktRWD2dlTPOWnxfPy9HX+uqzln2nH85o9h8QuO6jnH7AYHfrCmj9NZms04pHJYEW+v3w3H7TsnDk/vSiflnkgzyL4cw+vvhBddDKtKF8taevmWUkerXGnz4TRzwvZ44pqprAalc+SLFQzdAQweR/IUN6xUn6vnPu+k0cS/5kxmljk28eqspuv0aYT1MOfafWuyosJUKzqTP5rDQoov65c2rl0J3zIAH+s8shQ2CTE0e+c22zf14tmcLKwtU1gyOw6/5cXKHGxe0r5/V1PsSDPlEhCBWS4iKWDKBCYvnM5cuzgmzN6n3t8phxCoJAERmJUEZ2rVBo8mdoQNO5YGM6+cG19MDY34W78IiMCsX+Ml1tYygQULpzHY5gKz5ojArGX0Da47EZgNbkhrxqFBLxPa2YzvN+9keVzNdCGtCoHaICACszYoSx9CQAiYPAERmCYfAgJACJgUARGYJjXc4qwQEAJ1RUAEZl2Rl36FgBCoCwJ1KjC9vLtz67F+Kr8fKHus7yk7reUQAkJACDQMApbmjbCxslA580K7h3Ezu8b777+v49z169fpN3Q0W7ZsUX1++Zo8N7VhjL54IQRMl4BrS0eWLFnCy7288ff3rzSIRg8ePFD0YYUPb29vAidOqHA9qSAEhIAQqG8EcnNzSb52Xa/AHDx4MFFRUfXNJbFXCAgBIVAqgdmzZ9O9e/e6EZheXl4yqUpwCgEhYBIEDh48yJEjR0RgmsRoi5NCQAiIwJQYEAJCQAjUAgERmLUAWboQAkLAaAgYlcDcd/IiIxd+bTRwKmKIpYU5Obnqh82ayuHZ3pmYC8mm4m6l/HzYwYabqZmVqmtslfb+43X8/vqFsZlVp/Y0d7Dl4sZZJWxQlsPz8vIwNzfHwkK9B1MEZp0OlXQuBIRALRMwOoE55H821jKC6umuiY0V6ZnZ1dNYPWnlBfdW/BCXWE+srRsznR9uQvLN9LrpvJp7Pbw0kJdmBVdzq/W7OZeH7fQKzN9//53oUyd57LHH6PxclwoLzCvX77D1yC+k3cvimcdbMvzFp+oNqFPX4Fo62FjAcy3Bwcr4Tb+XC7svwe0saGUH/dsav81ioRAwdgL1WmC6Dvdnsd2PjFpX9yKnugSm35SRDL68ham7jT10QARm+WMkArN8RvW5hD6BmZ+Xx8lTJ0lOSqL1Y4/xXAUFZnpmDp0C/03yrbuFaP7nNR/eHfMi3D1N2J4ULO5fINd7Cv62R1hzOBenjHu0CxiMe3w4axMtsUyywK+3BbsiLgApXMrw4cM3u6DOpZY8rnwfQlSGE3duPcKrAW04ueEIGU73yHhsNAFPZHDmUCgHzQYzs5cTZCRx9LsQLrnPY8LTum19exEOar0T9WEbeLcb3D0bzq4bluT+3/c9AvvQ5lctO8e/iGPyScJCLuA+dxTPFffxsdIiJImDG06Q4XSHG82HMOG5HA6WZnfXFMJ2nCCFXJKvuDBh/gDaaDU7ZQ+cv1n0wYC28Gcv0OXSiSvhX3HFwpIk6z5M7uFEStwBNnwPAZP64HL9CGsi7uCYCu7jBtNReY2jvqOcMXQ4pT0WLpzU8dGhPp8uYruJEajHAtOTVX9zZsf7xd+/WjcjWC0C86lebBqYybwl9eO91SIwy4+1+iEwn2HOaAj66myZDkkGsySemhCY30aeZ+Qi3a1Czzzegh9WvVVkQP5pwg654H73ABmDR/HcjXA2XOmOc/wJ3AP64HJmK5ubDSegFeSe2soul+H4O5cfr0l7w0lul8GZzOFMeDqFsLArDBzgQYbFZY4ecmJgX0VgZpB69zhHU/owsJjA/PA43MjQ7ectT+jwsOazM+HscvHB9uBxHTsHOmRwJ+o4yX378FxBdY2P/kqfZR4phO1Nwb9dLOvKsltpIzmcDUl9GftckdT+7Q5M+k63A2tzCA8o+kzFpZsjZ6LaM6GvE1FhO2juPwCnuxZcjDqAc98+PPT9Jg62G4X/9U1ssBvFWLdyzNY7hn0Z+7zaNlWffgM0PDQ++nmUP4hSQggYCQEjFpiDiN7jiWt6Ftm3LzDvjTAyF85mXYdkpo76ii/wJnxrZy4Pj6ZpSE98zPLIyk9gyfgtrFHgunizfXFPXrQ3h/x0jnwdwtCtPYvavBfPkvEJ+KnaWMlUL1/Cp3jipZQnnSNf/IjVa754meVBWjzzTjdlWY8sgoYGswjwmTud8C63mTd8PSsAgwTmrGlk9HYkNTOP5JP76LwkhgAdnwYRvdWRkI+uMWRuV57MyYIbcTjPCFeHi1b9rNvxfPrPLQS9om4zKwfOHzzE5a5FLP4b78zLnR2xVtjkpHPkSh5e2dE4z3Eieo871/4TxIAwWPXZHFx3B7GixWS+8G2OsqKVnRDD6++ULd51BWbBeKxkKjA9aA7jr58lu4cnHSzNsc7PI+tyMlEurfEyyyI76wZf/DOYeZYDiJzlSQdlTs29QcjSNezoGMim/s3JugeXvw/ipdVq95U2F7ubk6WMZ0QyHXrYsfmdYKImTOfTh35kuVlP1fepOenE7NzJgF/dS7Q9s1vRGNw+E8/5tu15sbnGvtvxzBt/ln6b/Hn24k7c3ovRzzxdT2z99jyH9YyZfoHpyfZNPcn65wpGRcOC5XPod34N3vkBZAyGNW+sYWZSAcMgOi8FvEpy0vXlKB7vRxZOK36zJrOQe1h1a0yIKkY1sTX8Al4650sCPp/1xK8FXPvhLBGt3Wj6xUpG6XliTmUEpt+kcSzr15qWZnAtZh8zUzqXiLEng+awwCEO/7d2EuE/juT+d1h41Y3F+mL3emcyvO4yb6S2T3cYr8wVmXmQEMOizGcMas+vvf7zpnAOMWCSrgmB+c33cYz+QP1MzILD/TEnTv1HObOUI4OLe3dw5blROMaoxY3LjQP8O6Y1bchnYF8P+DmEfzOet59O5eDeC3j7dcG2oLHcDFKzwMLWFlszrU5unWTdcVvGuiaxp2UfBjZPYVfIaZ4b3wcXYtm1XyMwlSo3DrDrWkmB+cF/4VaWLrg3PcFdEZgZVwjbdRmvAA9O7U8pZick7T+gJTCLfOzdXN1eblYGGblga2uLhZbdKac2cch2OAH5R9hVjt1n9h/Atlcf2mnVv3ALJhdbMTJrBPtHa/wo4OKVxB6Nz6dCQmD8eJX4O7VfMwbJB1i2KwULC1t6K9lkDfCMuxnkmlngYKudPy5tDDvxtiKoC/p8xUOVdS700b20HLQBwSpFhEAtEzBugamIreE7eXbtZFp8u4/swd1omWnN7X2fMCBMI2i+vMvQMbBw5Hq1sNQccz6Zw/hbYXh8eAG8RhL/Z2uWD7/DeFWb+3h27Xha7DgKrykCcyPZKyfj9XMI3quvaVrQFUyKuIvvas61o0oZN7Z/5ouXQzJLVD90hgvM5BbROK9wJvZfTVgz/Cw+Ido+aUTAMTsWu8fj8VY4WqtNKrGjqj8nEr/509nUIo5ml9sXfsbgcSQXZ6H5wXZ+Y6dWfSeiN7hhTQr/GPsVzysC8+wFXHs2VQm2RUmOLP7XNPwur6Tz0tIf+ly+wFSLowIBWzhmw1dy5ZM5BPy+hdOdRuIasYaX1t/BddJkol9I5rt8T576eQWd/63bt1q0agTX/z2Q+vWFs1lglsA1N2u+/ut6mK75/vdxJPvls8esVYm2O8e1JlJhGOxM7N+bsGLkeqy12/UdTay/HVkOmYSMWs8KPcyDcj1LxlYpY1ZaBvP1D2bz1ywlPt04vLU9P72zGeaPxyvfHKvLwSruRf66sW5tSU76fFGfAz04/FlrQt5I5x1VvGuJsS9hrnaMDB5HbO8sfricwISlkeA7mmi/BDrPPlZiKqqwwHQZQOS/3Ij5eCVTFcHa2Z/Yd0vGWEiL8UxuaU7q98F43xikEpiqeNUXu9c7E9/JHOKP4rawtfqCrPC8Vp+L04OmG97enEj0njcGTsSl7sG8coXo6FOVWiJXlsbdx60gJy+/0Ip3/L1Z8qYv5Kdw8NvTuPTqg7sdnAnbioX/cNyvKxnM53FI/JWe/t1wKMhgmpXM2KFHYGb8Gs6uO13xf94Ji7itbLAczti2mgymv7K0bpjA3HoOvtfasaRkAv/2J7C5eZzNvzxKvxfb4GCWyq6wX3TtbKUlMIv5WKiLSwjMDM6E7+fO84PpqYjQ8uzOOsmGIy6M9XMpMbpjd0CS1lbpnv+3LL+wB+hwuXWADXHdGNvdVpPBHEw7LYF5Y0MIuWPH89yNA6w505XJvdTL2SUEZplj2Bd/x/1FY0ExHw2MSykmBIyBgHELzO2tufJzHs+6w9ffZvJq1xsM+bk1e9rF4jw7T5PB3Mj5heOZ+zTE7AlnwOfKniNtUaP8VSAWE/D6zh3rG3nYpMbx1ju3ma7JgrpqMplHpgcyx92a80ejcfDvhWduFlm/n8XtenuibZKxbgtTDzRlVadcstqi+fE2XGDecr/NkRxnvPLP4h3RksO9tX1qqvnBjMT1X/6Mb5nOjvUbmfCtRmhpiZ3CH9+41mT0aML1rHQi1m/kpxeKsShNYH4G8y678anFUXY/6otrYjKerTQ/7Aoy7b5KidTKCcxeuCs76S0TWD4vAb9/aTLIqj40AvvjG7w6yxPXW3EsfD+MNUlqAxTBtaBtHqm5KXw9aj3zXAYQ/VlXrCPW4PHPa6rvZ1jFE9fUDfdLl4jr2EKdndZu+7gdi73MuZxvTurRnXivvqAl5JQ+ZvPq5Y1EPT2eZ5XsacsiUV/AfDvuqoyvkv0tiq19ZOsZs1KXyHuPJn5cHhMO2rHphQScP7Qm+pMm/GsdLHg1iwkTw+hUKHyLXewUcNLji8pVRTS+lIjHjCaaeNLO9u0EnfMFFgcN4PXHstizcTMTvu3M4bWt+Hqi7gWb0myFBaZ27CkNFP9bE2NL6IzfiThshrUnalsmr/uVLTCj2cf5pwdh/fUF2rypEZjfPYNzWhbJpw8R0rSbQe2Ved4YODuXJjBzcnJUd5Erd5BX5i7yyF9+5+tDZ0m9l8Wz7ZyZMbyb2qJLm1i4KwdnRVC59WVyy5/493lH2txNoc3gwbT5aRNhuW2wTcqlR8CLWBzaypmuw+ltV5ZDGRxc/U/O2LliixPeA5/gYtivNG+TSrLzcAJUWTPDBKbSi7IH82o6PGQOXV3gMXuI27yIsFxXFLPb+YynS6KunYrkK8xgFvexe0lBqPLm7nGW/SsW2zYW0Kwrr/pZcnB9GXYXCtCSLH5Pg10X4Fam2t7RT4NF42JcBncnZVc4uY/bkpzbjQk91Ev3BRlMx5938OVVJ9rcuYBF7/EUZF5L9FbmGPYlZZ3WWPR25OBaLR8HeCC7MA08OaVYnRMwboG51Ym9q4+zNy6OF2bPYUF7ZXkUrLlG0NBYXihY3lYwPuFLZFB7YoaqBYWSwQy4uoXOS+NVGczYWdasGanJYH4NM4bksWhsPCNVbYRjs3YkLb5ViwZ15ugo17ppiZ9Z04hmI1HugfhY5nF+Y7zmx62CGczHLjBj2wV+OBZPwCfFfUphcGHGCVx9RnJ4qrUqS6rKTBXLpn3RLBrnqx2LMpgF4aTNogyB2fmNBLZv6EkHrLn84wVc/9SENaqMrCMLlk9m8O9raiaD+XECXn92Zu87+2j59yLuruMCieyRgvcbO7mMIwF/C2S59VGc3z1RKDC1M5jTP5rN5Pxk6GDOmhnqDObktHAWHUxhc5SNKutXMKaFbWsymEvoxozMQ7gtjNESmD04vLUXnZRtEWbm8Nsxmv3urpM1Vpgvp5ue2FLHQfExK30Pphub1g7CNdOcrB8+YZHLdMK7NVHFN5bp7H1vBVEBBRlbdQbTEF9UoPzHEfvCBTzm2BG5tTV7hgezyMVfkzVX26l7vniz6m/t8XkCVoy9wOC17dk7UVNOa4qqsMBURPQUc5a/s54VykWCksGcWzLGQlqMwe+HlUxtPpnD3a2xzokvM4MZzUo6/zya+FedwP621spEQQZzmuHtKRlMfeeNgVNzaQJTX3V5TJGBUKWYEBACDYKAkQvMguU9XyK3uxE1Tb03bfHK+fj8HMnt3u5c/vI2PiOakpVpjbNZPPMmhqF6Up9qz9oztExNh6bWxO0MY8D6ZzQZnZ0QNJnJaXFc9mytynL9Y/howl9tDTfSsWnehMt7jpLZrxfuN+5w+14CQVdbM4eV+GdOJrprCv4T81iqJQYN3YNZsMQN+nw6j1VvW0IibJjb1ZxkmuB84wTesw+pl8qVPZiq7FsTbNIvsHzBFla8qv7s3K08zv9xm06PF2NRpsDcqVoSjZ/Vmrj/rGFvx/HM9YBkhWX+hSKWpYR6yQxmEa/Tee500ixn61si3/GX6Xzx6FlG/Lcl/1Fxz6Jpc9jznxXceWUOfpbp0KwJ13ev4aV16gyuKoP5aDqX07OIOpdJ/27mLB+5HpTMZeY+ltv46iyhuxaOaVHbE57WZCRXQPjy50lduoKooRohlz6ZW50S6DxN2ZqgGZ9T5kzuWIz5Y3piy96XZD1jVtZNPj7zpxPumc6i4T/itckX1n3C0H2o9uUuMTvEckvfQn9/vpJJl+d0OenzRb130pfIzxyZ98Y+On0UyFy3LFUsWZ/eh0ecO7Ha58sOc/76amtszMzJvHiUAVtbExZ4h87T9pUY9QoLTByZrsqWmpN8Iw+SThLSuEuJGHMIUgvCAWGOLF45jemWZ7EtY4lcJTCXqrdIrHo6hXnKErmyMpGQTlbSGUIe6mhQe2WeNwZO7yIwDQQlxYSAEDA5AkYsMOvXWBgkMOuXS+VaK3eRl4uIurmL3JHpQWPwO7GRAVtL30NbZH1Xlr0NM/+tbBdQZxPVy/+6R8UFZvl86nsJEZj1fQTFfiEgBGqKgAjMaiIrArOaQDawZrQF5uuzprG4h6PqLn3VkXuHr9etrKFnnrbEp1MWEacNEZgFBjni08maiNMFN7qJwCwvHEVglkdIvhcCQsBUCYjArKaRF4FZTSAbWDO6GUxlyTiQBV5NsM5JZ+/6YIYalGE0DiiSwSw5DiIwjSM2xQohIASMj4AIzGoaExGY1QSygTVTconckenzh+F1fhuj6pG4VIZFBKYIzAZ2eoo7QkAI1CABEZjVBFcEZjWBbGDN1M0ezJqBKAJTBGbNRJa0KgSEQEMkYHQCc+j/bKyXnE1RYD7v/ig/xl2tl+NVW0Y3JIF5aGkgvWYF1xa6etGPskR+YeMsg2yVxxQZhEkKCQEh0EAIGJXAjL6QREpyQr1E26hRYx48uF8vba+s0U0d7LmdmlbZ6iZRz8zMgvz83Abha+vWbiQkxDcIX6rTCb+eLxjUnAhMgzBJISEgBBoIAaMSmA2EqUFuZF+9RFrztjgV3lJsUDUpJASEQD0lIAKzng6cmC0EhEClCIjArBS2qlZKIeZkNp5dWlW1IakvBIRAPSEgArOeDJSYKQSEQLUQMF6BeXIVb+yGtqTS+Y15+CYqf2fhQRqtxixkxOOK/4nsemcLTv+chZdVNjHrlxJxywo6DGZm/zRCt7ViRJsIQluNYETLauFlcCMp2xayJOERWmVY4TMjEE9bbVtTCN2WyIhhHiVsXj15B1nu9jzyp0kMZyfL/vsHVvlPMWi2H21VvceglOFxSPWcxlxf5X24etrun8Xq9dZMfMsTjqxia+upDL8XzLJd2Vg5pJJtO5iZEzzg5AY9fRjsppEUTCHmm0gu3o4mx3MeY55JYdfynaQ1+wOUv1vuZNEnCdg/+gg+E8fiaa+YncK+5TvJdk4lrcM0xjjtZdmuNBxSwPOvY/GI28CqS1ZYX7Zn+Gw/VG8dzk9k37q9ZDdtRau+frT6dSdRV1KIvteZuUNg69rD/EEasXHtWLBmLJW6fEiLYaN2O6t8iNH2pZidnkoG/Mpelm3/RRUHUXdH8Fn/WILPWsEtJ8bO9ib208+5ZA+pTV9jZn/1+5OzTwazqrCMH/ZnQ1kVA+3aejOwu5Uum2f1pdnVcVgQqx4HV8KceXgqZLeFkjjMh4sLFpP4iBNpud7MnOGD1dmS8ZdW/DxJ2cnb2534ZIZ30fNCjSTKqmqGCMyqEpT6QkAI1CcCRiwwQ9XCMGMDa/8YwUTzneq/nSJZve4RpkxqC3EbWHvJimwzP6b0v8TGdfaMmaCWYYoQq1uBqfzIjsDzWihLvvdhrsdeLVuzNQIT/TYPU4uAmPXB2I8JpK2Zdkhp/BqWxsbP/2D4JG+sdDgUtO1JtiIsHTxJi3VgSkA2q/8XJs7wVP1wZ3+/lI3NZuF5Ql8f9SmEtWzNjyR0VztG9Ipm9e6nmDI8QR0rXSLZaD+WMaqLEs0RF8zqe4FM6ZJI6LqLvNQylsMdpzIiYRVrm42l1aG9eL41AqeoYDY+Eqiqm7Y7mCNegQxsqssnattO2g4bpBahV0JZmziIid2ruPehoJ1nInR8GfPoXvYW2jmViU8U2ZL9fTA7WwXy1O5VpL0xlVbfrCK2oxOJCYOY2MuKqK9CaTV6hEr4xn6qVaavDynbYIxywaEcxdgMmuCjR+wVxKEmVoMWlxSYqosoTxI3ryLW15tLISXjb2Cs7nkyKHsnl8yyseo/FV/VhUDDOURgNpyxFE+EgBAon4ARC8xVDPnsIk7Z9oz450J8r6gzmG3NHPCbEohnU4hdFwzjRnBpXQQvThoEP21g2fY0/N6eipdTXQvMVexq6YnT2Uishsyi1W5tW73Zq/nxTStm82r/lVxsY4/Xm0sZ8WgMGz/ZQVr/aUzxUv+QqzKYSlZJji0AACAASURBVBmnbOyHLWWBr1MxDkVtKxmt0Emf88i/FvJimkboasQrBcK3b6KePsoPHGMrEbt5FquOOjHovXn4OiWy6/3PSbS1wn7QLMbYRrBs+yWyM+wZNHssHor2O6m5gGmZQmhQBD6vWrFqfSJWlvYM+n9+/LJbLY44uZglzGNuF4hZPoKtztPwuhEJQ+YxMC2U2asjcHploSaTDLHbQrEaMqLYRUHFaRW2o2SndXzZy6JCO8fiYVvQdhr7NkfzYoAPnFzF+wfB0sqDqVMfYdf7EbTt34rI5RfxC52lyjJma5cZlcbyOYl4jbPnl9+eYuazF9mpyvpr2MwZoRbPOocmDjWx2m6nHoGpZDCbOoHrSKZ6RbNMudAqFn+BhBadJwP7kbgPJg65yNrvfZj4SsNSmCIwK34eSA01gdysDDKwxcFa83cuWFhoPlfdQ2iBrZ0FFqrCueQ2tsBCk5jIzcrFwjqDpOu2uLRQlZBDCNQKASMWmAUCIIZly2Hmny6qMpg+J5eyz2MWYx6NZNn/xPCIst556RcYt5gxbdTLmKH/G43PjNZE1OkS+QZiew3Cy94eq7zits7C8qRGwCjDXNzmgh9hTQgkbl5KTK9ZDFT9yhdljmKWL4Up3kTocChqW53B9CAttjVThv3B6s2PMGWcJsN7NpiN5oGMcVd3ottHrcReDXSSSOjmFEZ0OMyyvFnM7JJC6PJIfGZosotaYpGfgllrFchEd3UGs01qNBYzZqkyzsuinqHdjSu8OMkPe60M5qX1G0gbNxbP2ztZfcibKZpxStwcSkrACDyzI1n7TWsmBlRqcbyIh3Y7Py3V8aU5F3EstNOHmUM00q8wc5rGruUReM0YgdPJpSwzn8XMZ7JJu5fGkW+jeXG0H/YoWwi0yjzozCO/P8WYYU7ErlxFdncrYrTYGJLBvLQ+mJQxgXiZKbGk8PDhonIRNcSK1f/7BxOnWLFWT/z5xhadJ0Qt5d2fHqFzU7gYC4F/r+Q2gxqIrOpoUgRmdVA0wTZuHWDzL53wyj3Oxa59cYoKZU9GV/462EMtPHNTOHgkhX6vdEG53kza/zH/MRvNwl4ukHqcD/+dwYT5fXDSiFITJCgu1xEBIxaYBXsuU3AYuJCJeZolck1W5bluKUQ+OlW97JkdyeqQJKwsLPBwSmFvSmfmToCdKoEZqt67aae9/67maav3oY1QZ4u+X8VWZy1bt1nQ3MqMET2zWPttio7Nawv3tQ2l7dlDpDzhRMq+FDzfDUS1306zBzPLHW40Gcwc90h26Wu7fyrLvnqEmZM8SPlmMfs6zuPF80sJvtYOv0JGrYhZt1NPHzXPp3p7SOTItotYWcUSwQjm9kpk7eqLtO2QQrTZCMY2jSQq356sqETavT0C+/0RWPVvzZGPo2nVIY1E10CG5yl7LtvS7na0KuPsdWYpG3M6Y5WYzcAJ7Yg6YsXAjtGs/tYeD7NYsvtPxeN8KJfMrYj9LwyfMwinQtFaRe+028mI0fFlqtNOLTun0fZkBFav+GH1TTAxvQJVy8qJ3y5lF51pfl7xdxD2Mb+QeCWGPzoGMqJ5NLuuPIXntc+1yoyAr4K5+EQrblxqzcQxVmzVYjPGgD2YY5wjWLQ2DR/PNPZd8+Zvk1qxU5OlV7Kla/MCGXh7ZbH48ySt8DzJJurTUJzeGqvaa6xzzlQRp7FUF4FpLCNRz+zIT2LXjp/AzJGOr3SjjVkKu/anMLCvZkvLpQPsse1DP2e1X0n7D3DMDNxf7IPDsQMcygY/PxdO7XdiYN+SaxH1jIaYW48IGK/ArEcQxVQhIASEQHkERGCWR0i+10sgLpzN1gMI4AC76MNAN12BeerYcdr16IaDprIiMJOftyUpzhKLxu1xSj2Bc18RmBJdtU9ABGbtM5cehYAQMEECIjBNcNCrw+UbR1h31IK2ZingM5ieDtoCM5ZdxTKTKoHZtw8WYZvIGDAKi2MHRGBWxzhIGxUmIAKzwsikghAQAkKg4gREYFacmdQQAkKg/hIwKoF5LyuPtIyceknzAdCoXlpeeaNz8+9jYda48g2YQM37Dx7QuFHDiIymTay4nZ5tAqNWMRedmxXeyl9mRRGYFeMqpYWAEKjfBIxOYCbevFcviSoiQhETpnTYWJqRmZNvSi5X2Fdzs8bk5TeMd9S3cWrClZT0CjNoyBWU8W3b0s4gF0VgGoRJCgkBIdBACIjArKaBFIFZTSAbWDMiMBvYgBZzRwRmwx5f8U4ICIHKEzBegXk2mEWHoTVpPDlqJt2uKX9n8zh3aTlkDn0fU5y+ypGFO2j67lQ6WuZwLmwlJ+5YweP9ec3nLvt3P0rfVsfY33IINf10huIC8/buIIKTm9MsPZuO46fS5XeN/U2a03VkbxKOXaVvf/hy0gm6rgrkSUs49+kyeGsmj5/fwIYD2VjYpZFrM4CxIzpgqRrjM6z9FCa+1RG4yf7dpbUxjgTNd1ve3U32U3bcS7Si2xuBdHS4yvGQLVxS3s2SCW2HTaVbJV+jaUwZzJyr3/Pdp+dw/yCQJ/Pj2b/yEDmt0uDJabzc5L9890satxLteeWNXhS8iOd27DdsPmBNwDv9sIzZwr4US3LPgfe0IbSOLRivJ/Gd2IsWwL3iZZQHGWd+z6eb7HhrYkfObZxORHYHHmo/mNd6PKoascoKzJwfgthsO4fXnlGf3AlhQZzrMYduicXsVGy4eogv955TnQ9n0ofw4TtdsSy061HO7TtBQuppcp6aycse6ki690MwYb/bwd3mvDKxA3Frv+feIze47fQaI19QZ+QK+iw4d3QzmGdQxVY7O5p1fY2233+uit0ngdu7v+F6/x4kLFvKtYebcy/veV6b2B0LPXF9T3OetMi0ouvEsTx5aw+L9z7M7IldNTFf+cmtNmrWlMAs/mBtxZeMuxlga4ttwZu9cjNIzQILzWep11OwbeGkfti2HA2CwJHT8dXux4ud3Kq9TWlQCOgjYMQC8xu1MMzcwvabQxhqHq7+u9kJtoQ2Z+SrbnBxC9uvWJJr1puRPvF8F2rHyyMKTp4zdSwwlR/ZITx57Ru2XOjNSMeDWkK3SBzuD/2N25bujBzcQS0w3+jNmRAYMrGj6gc25+QqvnOcytB2pQvMEm28VSQwVSK7/8OQH893IfE863ya2C4zNYL7Kt+tPY/PxF48VInzw6gEZvpdbh87yG2F+dkNbG8ylqFuV9m/I4m+g7uqvLu++xv196q/criXbknCsW9o0X9Ioegk5hv2txpCl5gtXPIZSRe1HtM9NGX6OuVwbveXHM/vysRXHuXIjnN4D+6uI4wqJTAzz7A/7CB0nElfRWBeO8T+b5Jg2NiiC6VCG4pMyzm5gSPOY+n7qLZdysWI8jD/E+w/+Dh9fR9WX5yEnuPFEd1Vwnq/80j6qi4yrrL/25v0faWj3j6LC8zC2KLo4khHYKoucjpy/dtgLvXoSuK2knHtc0FznqR8w9qTPfDJ2U2CWTYWPoF0a1KJoKzlKjUiMNNOsSv2MdxTj3Cl23B620HKoR2c6tiV3KjL9HxF/UiapP3hXPR6lowdP+E+dgAuublYKK93kaPBEPjsu5NM/9/vqs2fYT2f4st3h1dbe9KQECiLgBELzGCmb/qNZjn29H13Dt2uqjNKrc3s6TZ2LE86wG+hG8B/MAmh39Pl1X4Qu4Uv996l2/hAOjara4GpZDDtaMbj9B3bj9bn1f60tumK/3s9uKTJMCo/0i8228x3D0/F/cAyGObG8ZM9mKiIQuXQ/PCq/9afwSzRhj6BqYiA9cFcyUijjSbTpDRfkDVVi66KHcYkMBXL1ZmzITyZeoi1G9Lo4pnOdweb89Y0O75duYU7T05lcmE2WO3rud1aAjMznv1h8XQZ0wvLs1sIO3GDXJ5k6MSirCdaZR46+w0nnbpyL+Ymffu7cW7Hl5y4mQ3tx/FaD/X4VVxgKuLwvzT1TONMyhD6elzl+L6bdGn1G0cKMvFaNhS9Fv0ux789Q5dXuoOOXR357dv5bP6hOS++M5Numucs//b1B5x8rB8tYlbx+0vreM0Dbp8M5rjta7zcIaVkn0CJDObkYH5v1YROoz6ktRK7+jKYDs2h1RACPE+zQU9cD+UbIpw60uz8CSx69+b6MRjqG8/2k90ZqigrIz9qRGCeP8auh3swUHnu4bU+DHxaedXWATacAYtmHgR4uaioJO3fxKHmLvCHEwF+HpzZrzyOpg/qb9VHbk4OGRkZODg6cv1aMi1aqp/GXfD/1Dt3sH3IFgsLS65eTeTRR1uRk5NDZmYGDg7F6ly/RosWLblz5zYPPdREJWaTribiotTJziYrKwt7BweuXUumpaafP65f4xGlzu3bNLFrgrl5UZ3s7Gyys7Owt3fgWnISLZ3Vlv9x/TqPtGjB7du3sLOzx9zcvLCf7KwslX129va6df64ziOPtOD2rVsqG8zMzArrKHbl5uao2tLuJ+WP6zip6tzE3sFRt05mJnl5eTSxsyM5KQlnF7VtKX/8gdMjj3Dr1k0cHZvSuHHjwn4yMzPJz8+jSROlzlWcXdSrGDdS/qC50yPcunkDx6bNdOtkZHD//n0eatJEb53lmyN4d92RajsLFIEZ9Lo3Lhrbbt5I4eHmThT8q3RUYPu9e/dQ7k+0tX2o0McHDx5w6+ZNHm7enBspKTR3Uk8ohXXS02nUuDG2trZade5z69YtHn5YqaNmoV0nPT0dM7PG2NgU1VGYKDHT7OGHSUn5A6cSde5iZmaOjY1NYT/37+dz584dmjV7uHCc1P2oxy/97l1VLFlr1cnPzyct9Q5NVXXU8aAcBXFy926a6tywtrYu7EcZ47S0NJo2bcYfmrjTqZOWhqWlJVZadZRYSr+bphr/gnNCu05aWipWVtZYWVkV9pOXl0v63XQcmzbVraM5v9JSU1V2WWrVyc3N5d69dFVsXtecrzrne+odFWfFvoLzXTk3Mu6VM0fY2mKhVcfQOWLu3Ll0794df3//SsdwowdK1FXi8PLyIioqqrCmchd54U0+ZzUZTKczfLkWXuv6myoD2OXMKo63n8rLLU/w5cdnaPaUHVw5D8Pe42XlfM6/yv6Qs3SZ6MLJOl0iV4sdy42ruOU/lS4XC/xR3NXKYKoyjHac3PgN1+9cpe0bf+LMt80Z6a/JxJ7fwHdmY3lZlcFUsrQ3eHmEkpEryDahztRqtzGtlAzmxng8HOK56RtIFxulvbscCT1BlxH1P4OpeFMoMJU/8nO4l3OOiH1WvDy4gzrG9GT9CgXmtUNsP/Movr078FDBEqSqzWX8f/bePS6KK83/fyvSjVwaQRqNQoxCRsAJCQ5uEOPAxgAh3vDS6AQ0LxvzG8XdjJiZVbMzG+e3+43JTkbz24zo7AT8JmIm0jHiLQhEAmMEsjIScUVMAGNoFGwBaa7diP5eVd2NDRKjBrSFqr/opp5zzvM5z6l613NO1ym2ZHytz2k/QXpqKU4T4OwZPZHqJALFLGA9OTuOEbzKlBW9W8BsLU5h1zkXvDnF2asxPDchl5NdExmjPcXZCctZHVxDdh/tpCaDfZdeYIHfqe9pl1V20jzijC3NtH6ZydmnYxh7NJ2G0HiClVB96C1yrOucM1nMcN8ug1n9SRqN8+MJtIO6Qxk0zplpWqYRKSf9/SvExMvI6COuQ79JpzI0mkBnFyhJ5r/KPPB3hepvYMGvY8WlCbZ8DChgduVzpCWM532g9NP9OEbNh9zPIOI5hMuB5X2Hj+Tu5+y0+YwquhUwrbUTLtPDLG80EC7Zvd5uINzUBWD6Xps+OkKyQQTEftHt+nURzqyPgchgvr9h4S3tta6zL3/6+u7H2tzow98fqqdHDJsbINn0HYM/NI5/KG7vVOu+zrPUbdMZTNOay3qcn1vPgi7zFLnSdAP3n1rPqbEJzBbWYhpPkP7xJfFJw8f9CgUNgahVkC8CZoZp7aa49jEWvwGadrt1DaY5m2YsJf0jAzFBpWzubsfNNZjd04xNuby99BRzMpNwy0tmn24Sod2+mKbLhaPu6Fvsa3kG/5ZcGoLWsyCg3AyYo6G7jF5rMH096DS6EP5SLJM4x76/HMU5+Ek4cwrZ3ETCBsEazJ6AWU9VQRXVNaU4hSfgX5tLsUFOS/F5fNSxOB37Atks07pKC2A27v4Vnxgmi9/5RCXifSGDOpkDVSUyIl6aSOmXMry/+88e54SKCQrLw4ILxYcuIhtZzim7GJaF32sG09zRugxyamNMU+TCYX7g8sm2budKvMtNvsiy0zgbGm81rWxp12iKM79FJiunmBjUQVXk1/gR7FpOpbaG8iZ/YmbWkPrGCZx8XWD0MyycH2haMtH9kGdqwu3WYM5WHmdHup7gKc0U6qbxy6XjyTdPkRtPp5BxbRlhTe/dEtetlqwzRkp3Z+AWF4u3uDQkhRxP8/i2YcIcEMDUn2LP5604drThuziUzq+v4lGXT67DBOzrZDw/P9g8RW7KYNp/bc/MxaFcyr09YNqwjFLTvkeBgQBMaYpcCrf7pYDtAub9UqCf6pF+Rd5PQg6yYu42g2nL7kuvKbq1dwYEMHtUU8HfSyfws0BpbaUtj42BapsEmAOlrFTu/VBAAsx+UlkCzH4ScpAVIwHmIOvQXu4MPGAObv0k726vgASYUoQ8zArYHGA2PaQ7+Zj28bmnpagPbfzIRgzHeG1wvER8oDpBWOZ2byuUB6pF916uu7OcBmknnx4C2g0fxphR4oLmHzykF63/oETSCb0UkABTComHWQGbAszOa9cZYfdwbqs3FLeKvH4Dhj+c3XXfxuxgiotrXTce2vE5kB3e/cOZH6hEAsyB7IXBWbYEmIOzX4eKVzYFmENFdMlPSQFJgaGngASYQ6/Pf6zHEmD+WAUl+wepgASYD1J9qW5JAUmBIaOABJhDpqv7zdEBA8yuTpqEjaFc7LEXd4SyN/1tbnlnJ3S/s7+zk87h9tibX9/W2dGJvYM9PXaOuk15t+5AdQfl9ZuCUkEPUgEJMB+k+lLdkgKSAkNGAQkwh0xX95ujAwKY65/iYJaRkJmPM8rFns4mHZ1tpzhyIZQlIY60/e/7/OnSC/yLeY/Yizlv8992L7Lp2XHQVMD/+VMbK/71OZSWnaO6Kr63vJ817OfiP4Ry5X90zH0hWATYHyyv39STCnrQCtguYBYn83Im+NDE1Jc3EqkVPncQgB6vuE2oJgnSaTn4SjrKP6wjRG6g5IMt5DXIYfJ8kqL1aPZ6oZqQh8ZLheoe3/V4rx2k27uJN6sVeDEF1T9PoeTdXWiRowhZQEDVPg7kF6L1mk549ErilHn80z4lf1w7HTk6NK9vRuvpi+FSEz7L16H6iRzD6RS2HjQgd23C4DifpBU+lPXw18fU1FoNbx4PZ8MiYYeFErMGu4j58h/ZsyYIOSW8+RZsmFVh0sWs61QXPVqHKNa+PB2l1YvG79X/+21nuJDH7v8sI2hbIkFUkv3BSZp01bjGrSNSqSV7ZxYGNy+8IqIIUggvYtdy8J0D6N0vQ9BG4p7Q9TjHpySZlCoFNCmJXxuFuF9FVRa7S/Rc/lZB/KtRKNvK0Pz3SXjMh+nPOpCf+jmX0VN21pfX/xyP1z2JoKMko5CKxpMYhXZNOsnudB2yaychchMqerVBrMMcM25eeD6zkrmtaVZtD0e7cxslcmhyW0ZStGnnDcNXaSRXynH4VsHiV8PRfriNCrkDWkcVSdGQ/c4BDI80oZ+8hrin5N/jifX4A93elbzpuIU/RgsCgz57I681r+N1tt0cC2s9OfjL/XT4g957Ga8vUqDZq0W1KAhdUQop+Qbk8iZ8ozYy199A0Tvr0C3YxtwJVk0Qrw0d9IhZQxmp7+zH4OhKU5uceWsTCHA02xRvuTX+f60k+91dnEEObTDlpXVEji9hu1XbkiYUkpKZR5HWi5Cw+cTI9/Mny5heG3XX/SsB5j0NiCFtNCCAucCRP52XoXQYx7NhAShbLlBU+g3GnzzHz12KOXLWSGfD48ztBszPOGYH/mHP4XrsM3INEBX1HJcsO0ed/fR7yxv1d9MGAW17PoYXFyNsXCtsEHDb8oZ0jw8u520YMDUmAGpLI/WyCvWIA6bPykK27/Rk9UofOJtGaqUcg10Uq6Mr2b1TQdwKM2h1w9WDAkwN2kUqgszQl1o2D/WzN2/Uur2byZuxUQTfsg9TqLQzII9OJFKh677hgoH8t9JQ/noq+e+Ceq0AiGA4voXd7v+IvMjaX3Ng9gmYeaRW6pAHJhLn3xswzToLAF6VxtZz80gyA8LDFOoGvR5dThY6i+ZC42s0aHQqoi6lkB+SwNyb+yqCPovtmVNYvbhajKe48XlW5+jQ7DzDvBXhyIvS0HjHozLt+iYe2r0asR75hymwJIEAayC/oCFVOw/1jO+DsjtUtasQzUFfVDHmvR2Fzxm+qMQHh5ttEOOLEnZ/qCDuRSH2e7d9Klcymli9xhvNjjNErYpCgZ7sHVkErVKhLEpht6MX+m+msnqRkqKdaShDDGS3JrA6WItmZ4VJh76a3WP8KdDtTSO5UU7CShVewsPfG5s4OXkzieTdHAuWcSnUtSMF5ap5nBQA89lqtmdPZfUSKyzXZ5Gaa8BwxZfVKwNutqD41pgNv/AerFhHkDhACtm6y5Uki02x5pb4T/A90j3+hAfV3e+cYe5aT7KEh9LutiXgYzWedHutxvQddqP1aRJg3oNoQ9xkQABznj17Rs1nif1nHGx4jrn+wqZup9hzwg7HC6dxfMqRs189xrIVT5pf6P8Zl/7BkYtnZdgPfxxl0wlxS9JuwPzf/d9TnpIlIVB6rg3dlRr8I8LEbUzFHahuV94Q7/PB5L4NA2YyMX+pQGlQoPrDJiIvmLIWPnauRK1OIMgNynamwHIVlTvzCFs5D75KY+s+PVH/lEiI0pK9e1CAuY5XvwDlhHlsWBuOIXcLKUXexK9V4eMoZHvMgKksI/UDUMdUkHo8HPUcgxVgCuclU+Sn5Ey5JSt5M0uZ6JNl5e/tAVPjNQ/Pj9JQ/vNUDrxtncG0ullTwvZtsHqNCVsetuMmAOjIf2czabVTSPq3BAz/reLjR9YQcqUQYjYyV9xSVMvB//c9tI5yFPPWEZAV3+Mcn8yN5E+ah1fRFipe0JD0lMBueWx9I40rgev4txVKsjesQxuSgOJcJQH/nECQI5Tt1SCPUeHzI7LAZXvWkfw3JfN+t5FIMfNuoHJPCpVhiUTaWbchwAx+WrLfSaeyzYBiwTqCjm+yansa4cc3kYUcuf8akp4VANXqIaZ4M282+OLjrkIVDCVvbYZZvlSIWX8dmrfyCF+vMmVwex29x59hr4bKn+gpIwE1Gg7q4UxtOAlsthoLrnwsZAknyHGNXIM62BzvE47wJhvZEHyzEv2hFPJnJOCTIYxzK5C3BkwxZq/i0XLFqp292i2e3zP+ozgC6zeaHgAFRBf8Xv88RT3apugxI6Db23NM96XJ7caMBJgP2xXlwbd3QABzXQAHc6/i2qmD8AjGVXzFlc6rXJTPYGGQK1DGwRxljwzmpYjnsP/kr7S98Avsj5l2jOoGzI6y7y1v7rga/n7+G852hrJipmnEWLY4/d7yHrzsUgv6SQEbBkwL+JSw9R1IesY0pRtevIXsgHXEjS9k629L8BTmOyvPwPLNxAnTaF1aNO+eJHytN3kPdIq8j2xHWyFvfujAhpVB3YA5r3ILr33lyVQ3qCiDhP+IotA8ZShmMN9Jw2t1ANl7PFm93JydPZ3C7hEJxAlPnt3+zjNBgCGP1Axf1EImyJL1siwTUOSxPUNLU/UUqynyntmg7RXzWB1pmuJ82I5bMkxm/6e2ZqFfHk9Q4wG2504XM3V8tYWt19aRFKxD804hj7nrGdHrHCErqv/bAUp+Hk8PSYo0aB6bh2f2AQKWq1CeTma7IZHVTxSSmuFt0v5HH1o0e3SoFivF6X6vRfMIsO4WsQ29l36Ys9Prg+hu+xQFZ05OJ2mRkpJ3tsDadQSh4+B7JwlbGYVCyGDaKzFcDkcdrTBlMIMM5MsTUPvfJoMpZAl7jb/IYiHmhen2PDra5ETNMZB8XADMPjKYPy9ka84Ukl40T5EHn2F7pYrV3Vl+Lbt/+x4E+ELjSS4/tZkkS1a4VwZze8XzBFUdQflyvAnsu8pI3QPqF81ZT8v5VvEf711IZUwiYeI0up6DOwsJW2HOYHa3zacXYEoZzB8d1lIBd6XAgADma4vvqg3SyZIC96qADQOmZc2lDte5m1BfM0+Rm7MqPwvVUTg+kThhLaahkO3vX0Rub0+AUkeWbiobVsABETA1prWbLp6Eq+NN6+/uw9FjDWaUAU2ZgqkUUihfyYY5SjNgrsM7Q4NyVTwCOhqOJ/PxIypk729G6+YFBgemxCcSOR60mVtIqfUlyuLfnA52H9JZ+WuaPhegtGTHJoq8olCU5KF8eROR2psQqc9cx4zSZZzutQYzwN2AwWU+ScsD0GVnQeQUyjJ0hM1o4sDXU1HNuE/C/Yi+6QZMfQnZf+tArs+jMmAd6rFZbD+kIMCuDEN0Aj7Fecif9SR7ewU+k3WctFORFFRodU4iIW2FlH2rpaRxCuo5crLz5YS5nyHfIEf/RSUBwhq/symkVgbgpavEa0U8QcJnEcx+hBNoyd9bgVxeRh4qNvhoeDm1gwAh6xoQS0KPNsSjyMlD/rSCki9B0VqIdvIa5ipO3mx7jEJcT0mQkgqtL4nRHWRfmEJYw3vsNk5FrjUwd9V0St5JwxAoR2sQHjB07H77JF6T9WgfS+hzDaYpVq3G315PFstPilPhAce3kCxfQ5LXAXE9cEKvNZiF5mloMYsfshKKhDWYAZTt3EyWIpzpci36UVDZpWJ1mBDVWnbvqGDxKvNUvXkNpnXMymuy2JqqxfdZJbpcHUGvmjLK4mEFpN3x/89yUv94BJcZU6HkJA5L1zF3zKmSSwAAIABJREFUvHnWY5F5fIZsRGV3c01zjzEtrcH8MUEu2d6hAhJg3qFQ0mk2qYDtAqZNyiU1SlJAUkBS4N4UkKbI7023oWwlAeZQ7v2H33cJMB/+PpQ8kBSQFHgIFJAA8yHoJBtrogSYNtYhUnPuSgGbAszWjmvUNLTelQO2cvIwhnFjiO1F7mBvR0dnl610gU22w274cLquD4792h/1cOa7Ky02qfODapTQvz5jXe6oegkw70gm6SQrBWwdMEvqoKG9f7ts1mP9W55U2oNTwOYAU1v/cALm8GHDuH5D2Hl66BwjZXa0GyXAvF2Pj7AbzrWuwQGYE5TOXNBJgGnd30L/SoA5dK5599vT/gbMF2Oi+OnPQvrNjasd8Lfv+q04fNzgLy/0X3lSSQ9WAQkw+0n/fgFMgdV+xOtt+smVOy5GAswflkoCzB/W6GE+Y6AAs7OjjTYccXW4qc4t34lb/IG9oyOOdvTcuu9hFlVqe7cCAwGYLr79B5iucgkwpXD9fgUkwOyn6Lh3wKyn/Ogx6trB7ekYAu/25Xr91P57KUYCzB9WTQLMH9boYT5jQABT/3cOlj2Kf1M+F0IXM0uYga/8jD3tT/K8r7IbOi/mfEpFyFO07f8K//gXGGfZuu9hFlRqew8FJMCUAuJhVsB2AfN0Cr//HLzR4/eLJEJrhc8GJtHM2Jj1RDwqyF5D/qb9uL2WSKDMSPkn2zhxVQ6TolkW3kxO5ngivI6RMzYG865XA9ZXtwJmPTmZNUREB0LNETZnjeZV9TRk1JOzdQu1nuPptHuG+KWByHr8H+rykjlcBfYYYFIsy8KttpEZMA/uvmBbB8zqT96ifOZ6U993nefwtlOEvhKDZUOfumNpFLQ7M8ZrFj71u8j+RniJ/QlaI//MEnkupdornG0PRL0wEJkgT1c95dnvkWe3klWRo02CtR9nx19dWKUOxHgugz1n4NFHpxEWbOqzewFMY81xDu8ox//fE/ADGssy2POZA0teeR63vtoA3PTlady/2ceJemitOIf3mn/BLes4rZ5XaFQuI/Zp83rB9hqK979D1ZQ/EPtEM8W7d1HtDC2uS1gWrqfgk1O01l/EKSaRUPNDz61T5NbjD4yn00k7cQX7Lj/CX/agXBh/0YJOPc+7+0izXYsBAcxzxzg4eiZz+YyDtc8x96dQmvU+FcNHYf9IOHN/KrwMW3hh9V/J9RgHl5UsiQqg1LJ1Xy+5bty4wbBhwzAaDchkppeZGY1GZDIZN65fZ9jw4eJ3HR0dODiYUqbdNgYDMnlPm+vXrzO8n2wsTTUYhC1C76yevmw6jUbsZTK6urqwszNNA1n706eNGcgHxqYDudykZWd3Pdewsxtxm7bdtLnW2ckIe3v+fOB/SErO7LcBIEyR23IGc6LrDVLmDBP97eoy6WXRT/jOYLipkUUU63629GVPm5uxdXsbI/b24pUe63i8rY057u7ExjJuLGPP2sYy3nrHbV82RvOYvCsb89j/PpsbN64zbNjwXtcI0/XC8r/vvUb0cV2xtNuGATPDBIbt6eyrj2HBiE9Nn91PkK7xIHbpRKhIZ98FGZ12s4gNP89hjQuzVRPN8VBqM4BZtT+NajsD9uEJhDrfBM/GzK0UByfhU2D1//YMUotnohZvzFC3P5nKWYmEOvfbNabfCrJpwKzNJSfjIiyKFwGzLi+DwzpYoDIDZksu+76cxgIxPWQ5jJR+9CljlsYwxhJFmUfwjn7eBKXGZlrtzlOQbQEnI+WZuyjomia+K/OwBmarJvfQ954As6WZxmNHaYyOwQ8jrS0yqo9lMCY6Brdb2gD06UsNOR9dJGyp8FAjHDXkHKonYo6wG7AAxs20Nh2lQBdDxNgM9n3zAgtCZZTuz2DMfLP/tRnkNMQQYX5f+S2A2WP8uVD+SRpO8+PxFu/v5vEnxHGv8/otAG2goAEFzK58jrSE8bwP/H3/flznz8cx5zOuRDzXvaezsMPKI7n7OTttPqOKTDusCNvxWQ7hhtvR3o6TszMN9fW4jzZdVyx/t7S04DhyJMPt7NDpLqNUeoqQ1tHRjpOTYHMF99EeJpuGetzdR9PS0oyjo5MImRaba9euiTdlJycn6uuvMNps09hQj5tg09yMo9OtNsLNUvi+p00Dbu7uNDfrcXZ2EeG4u57OToydRrH++itXGO1haltjYwNubu406/U4u/S0EWBDALaRjo7UX9Ex2sP0xGRt46Iwvef3iu4yHkpPOjuNCD6NHNnT5mpjI6Pc3NDrm1AoTKBvsRHAQdBu5MiRXLmiw8NcT7dNUxMK1942BoSbsYNDL5urjYwa5ca7Hx9j/Xu5/Rbptg6YE1yusXOeCcL1Zr0s+gnfWfqvvb1dfJAQHpIs+os25n652tjAKDd3sZybNm2MGDFChEhLPAn/F2JG6H9LPJhsTLHV3tYmgr69vX23jQBpwhhwcVHQ2GCKVWubtrZWsV0jRtyBjXmstLW2ig9yQvssbRPiQvheiGfLODKNXdOYbG1txUEux663TVurOG4s47WnTYsYa4J2Pcb7ba4RrS0tOIzsw+YOrhG/+c1vmDFjBgsXLrznGB52Q1D8Ho6QkBCKioq6LYVfkXf/yOd0Cr/6axXuRgURr60ntMaUwfS2UxAaH4+fK1Rp0mDhfKo1xwle+jyUpbMrq5nQlxIIdLcRwIyUs+8TWBB5nn3FM1gwy0jOB5mMCfCgvERGhHo8edb/93yPVJJQP2GW5fTWnp/vQeeBMrFZwOyqoSC7nmCvKvKFh5KuXHJ0z+Ct/dQEaYIgZcn85tNxLAmqp7TredTC2+ybcskpf4aIp2VQkcHbacdxn7UB9UxztlIU8iY4GU9nUKycRmtJPRFPX+TdN2oIXOhC5Xd+psz0PWYwxZtfZgZ1ImCajvJMM2D2aoP4sS9fzmWQMzLGnOmHxuIUChyXMTvAhJviocsgp1YAyHPs2/oF3uHjKU2tIjR5CS2pWzis82fZK/FMGmk6vTdg9h5/Ti2lHP5LJq3hK4kNqjE94EWPvmWcOg1UQD6AcgcEMPWn2PN5K44dbfguDqXz66v4U8YnTY5QJ+P5+cHmPaJNGUz7r+2ZuTiUS7m3AuYDkESqsh8VkKbI+1FMqaj7roDtZzCVpexKhWXTqsQMZnBpMgWPJzJ77Al2vV2K+xQXuHAOFv2O2eIe0zXkvH+aYPU4im1gijxM+QX/VeaBvytUfwMLfj2L0v3lhM6ahpOzDGNxcs///wLyL8QQG2oCgdajaZx6Ol7KYN7F0Kg+9BY5XRMZoz3F2Qmz8Ks6xbAJ46k7cwrv2A1E+LrAd+kcbopl9hPN5H9wlMDlMRgPpVEXGU+gFYPVHcqgcc5N0OsGzJlVpKeW4jQBzp7RE7nsH6j+Xz9mC0D1QQrG5abp7XvJYN41YN7iywtUd2dijVTtT6chNJ7g3ut7LYApPMx0GWltb6b46CmC5z+LCIFdJ8jJnmSe5u4FmMbvGX9C1v1QMuWhz2D8cjwRs6r6Hqd30Z+2fOqAAGYPhyv4e+kEfhZob8sySG0bIAUkwBwgYaVi74sCNgyYljWX9Tg/t54FXeYpcmU9OTuO4T+1nlNjE5gtrMU0niD940ti6tvH/QoFDYGoVZAvAmaGae2mswfTYmPxG6Cp5h5rMFvOU/plLqdkMTz53VHc4mLxFppZnEKOZwyyM+a1mRgp3Z3R6//L8P9yK8edn8GfU5yVzWfZLGkN5j2NhtPmZRZmsDJlAV+g5egXyGY9SfkHmTj5QpUxmthwyP/oFMFLTXBV92UG1XYOVBVDhHoypV/KCJsp9IPV1K/YKMuSBz/KNbuonjiexu/GEWNetzmwgOlCdZ++1LDvIzkLlk4Wp893vHECJwGqRz/DwpkGimv8CHvC5WYG84lmqkvKqasppdFvGRFjyyn40oCs5QuqH1/DAnPW0zqDaYplq/GXOQI/4xkaJ3rQcOwK/msCqT46njBlRq/zPIidb1nGck+9alNGAw+YNuWu1Jj7rIAEmPdZcKm6flXAdgGzX90c+MLu/VfkA9+2garBZqfIB8rheyj3XgHzHqoacBPpPZi3SiwB5oCH3ZCuQALMId39D73zNgWY7Yauh3cvHGEZ6jDTr9+GyiH8kHSQbFIzYF0mvHxfePgYDIfdcBgk74zv1+5wlN/Zy2ulnXz6VfYhUZgEmEOimwetkzYFmINWZckxSQFJgSGvgASYQz4E7loACTDvWjLJwIYUkADThjpDaoqkgKTA4FVAAszB27cD5ZkEmAOlrFTu/VBAAsz7obJUh6SApMCQV0ACzCEfAnctgASYdy2ZZGBDCtguYBYn83Im+NDE1Jc3EqkVPncQgB6vuE2oJgkqajn4SjrKP6wjRG6g5IMt5DXIYfJ8kqL1aPZ6oZqQh8ZLhWrs/VfdcHwLr+pi+VOMF1Bias8i4SfNOjSvb0br5gUBsSS57yK6eD6Zq8xvtD6bQkzWVDLWBvXyEXR71/B7+Sb+NEcJtRrePB5OAnloF6kQztbt3UzejI2ivz3rt/bfXL+nEn3ndJLWhmPYu4k3qxV4MQXV2iiEFj+0h76Q3ek6ZNdOQuQmVGj4fbYB3wYIeDWeINOGIeJR+cEmTgrntPU8x+v0AYou6DjZOpUNy4MQTPRFaXxcK8dwGiJfUyE/uoX8Zm8u65QkvOjKwdTPuYyesrO+vP7n+H7TUJudQnabAq/Hooh8wkBJxjYO2K3h9Rjzz+N7+Rve0LPtXMhj93+WEbQtUYwR8WjTkv/hZsqe2sbqYNNXhvxNJDttIimoEs0bWRgnNEHgOuKeshKsW7kStv9yPx3+CjyfWUnA0W2wfqM5BjVoF4VTIcS4VYzJT6ew9aABuWsTBsf5JK0IQC/GnSdebXLC1yYQpDvAP+1T8se100XNB9MhAeZg6s3744sEmPdHZ6mWgVHAhgFTYwLDtjRSL6tQjzhg+qwsZPtOT1av9IGzaaRWyjHYRbE6upLdOxXErfAxK2UGugcGmHqyd+ZhMOjwWZVAQG/A3KtFtch8uy8W4EZP1KsJIigXfbiOlMsr+YsAmD18VKDbqyEPHa7PJhJpuB1g9q6/F2Ca69fuSaYsOpGgHAEKTJA6aI6uQjQZvvjqD6BYkYBPjYbd1SriQswe1mShSdPCSwn4Zqb0eU7R3gP4LJpHj1dIFmnQPHbzoUW7R4NuiVm7CxpStfNQz+gnPNJnkfq36ajnmHYawaBHP6KSrAzLw4pVb5n9NT3EgKXtCr0eXU4WOuv+bdOjb8wi65IKlQCYbSVoPjgCwRtRkUKqIgH1T7RoPqxG9eL0PkLC+oEJSt7afCtgWsdY5HQq3wf1WhOsCw8/u93XMbfMHHfmh6V5hgNU2hmQRycSaXZ5sMSjBJiDpSfvnx8SYN4/raWa+l8BGwbMZGL+UoHSoED1h01EXjBlMH3sXIlanUCQG5TtTIHlKip35hG2ch58lcbWfXqi/imREOUDBszGA6QeD0c9QUMqCaif6JXB/M06iq4p8YrZSJJTHhq5nOYL4ahnFKIpk1P5hSsb1gfd4qNhrwZtzFTK3q1g7lI9yWIGczOvfoEIQfoLBiKTt6GS966/F2CKGVQlPBZLYowP+r3rTGVMmMeGteE9gar/4+4+lGigck8KlWGJhJRsJrktnOmNaRzw2MQfhcxfl5bsDB1hEyo44KUiqvc5k/N4dXseyjmb2BBphZdtlWg+qCB8VZRJI10h2zMdUJuznGV7NchjVPjc2Q+Lf1iHr7aw5GNvEkN0FF6bx4ZbsuGWIm76G9mouaXtwoPJLQ8QtRo0WgEwDZTszUMZoqdQAE6fLN7cric8RE/aQSWvb+0F2GKVJWxfuI2KCQpC/p8t+B7oAzCtYyzkJFuPh7PBDL83s+8aDo4NQnm6EPnc59FmgzqmwjR2LFD9wyo9FGdIgPlQdJNNNVICTJvqDqkxd6mADQOmOYM5toSt70DSMxViBjO8eAvZAeuIG1/I1t+W4BmkgMozsHwzcROE3Ue0aN49Sfhab/Ie4BS59sONpDAFX/ScvBzEG2sdOGA9Rd4rg6nxmodv7gEqDHqmLJ/Kgbdhw9qOW3yMLDaDQlUa278w0OQ0r88p8um5veu3nnLUoRHqj5Gz/d3LqNeGo+8LQO4ymGzmdAEePziJ16J5BFiyYG16DF8f4GN5PHH+ULlnE5ouX7y/PclJn5W8viQARa9zBH96ZCdrskg94c3iuQEo7MBwOo3dDVGow8wAaigkNcMb9ZJ+XGBQJdQRT1ywnoPbsghZo0LZIxtuivlb/O3V9tsBZpQhma2nFfhykpMNKpJem45XlwG9oYyDGXLiXjQv3ejRwT0zmJUfpKCLSyDEzqJZOBXWMbZaTuoeT1YvN88wnE5h94gEIsvSKHt2HiHCXtBFW3jtK0+mukFFGST8R/8tM7CF2JQA0xZ64eFqgwSYD1d/Sa3tqYANA6ZlzaUO17mbUF8zT5GP1aF5K4+fheooHJ9InLAW01DI9vcvIre3J0CpI0s3lQ0rMAHdBI1p7aaLJ+HqeAQeHfhDy+4dFSxeFS5OB2o/TKZy0XTKXrGsWVuA7OC7VmswC03T/4Y0fl8cxeuLtLz5lgDVhXz8iJWPez1ZLD/ZnYkq2xHFVmUab9yyBnMZxoxe9T/jg6FJWMMnpt1MgLkoCENxMqnXElhcs/nmGky1J2Vf+xByLY8SnygUf8tCuWhev60pHHD9zybzcmoHAcLGO8Ia10A9+ZUVVJ5WMHfVdPSH8pDPMa8zLTY/yFBmdU44hnwNlSPklH0Bi9dOoShfjk/VJlI6AkQdpixYCanrKHQLQIE5tqpSSJUnoPbvTw91HNx2AIU/lBnmsTpagFkL3CmoFHzxqeT3Vv6q5IU3277elH3sBkxdIQcvTGFusEJcw2vKYJrb2/1ZR1luBZUXSlBEJxLW5/rlnmsw4x7J4/epesKD9GTXTuffVnpxoFeMzW3cRkqtL1HdYzTI6sHGQNEODcpV8QgIajiefDP2+1POB1iWBJgPUPyHtGoJMB/SjpOaLSpgu4ApdVC/KqDPzqJyVhRB/TV126+tkwqTFBj8CkiAOfj7uL89lACzvxWVyrufCkiAeT/VluqSFJAUGLIKSIA5ZLv+nh2XAPOepZMMbUABmwLM1o5rD+1WkTdu3GDYINkS8E7jssPYhYNMSoneTq+u6zewGz44toocMXwY167fuNPwGDLnOTuMuCNfJcC8I5mkk6wUkABTCoeHWQGbA0xtfetDqaew37Sw7/RQOkbK7Gg3dg0ll+/a1xF2w7k2SDbwnqB05oKu5a41GMwGQv/6jHW5IxclwLwjmaSTJMCUYmCQKCABZj91pASY/STkICtGAsxB1qG93BkowOzsaKMNR1wdelbY2Qn29ubvOtto6gB7R0cc7aCpTofjGCWWfw9u5YeGd1IGc2j082D1UgLMfupZCTD7SchBVowEmIOsQ+8HYOr/zsGyR/FvyudC6GJmmROkbf/7Pn+69AL/EmF6LdbFnE+pCHmKtv1f4R//AuM6O7Hvps/BrftQ8U4CzKHS04PTT9sFzNMp/P5z8EaP3y+SCK0VPhuYRDNjY9YT8ajQITXkb9qP22uJBMqMlH+yjRNX5TApmmXhzeRkjifC6xg5Y2MwX5MHrBd7A2Zj5lukXPJgTLucaep4/EZat7WenK1bqB3tQeu1f2CZegZOgLE4mT82zGdj5HjoaqZ8/3sUtMixv+bBkzGxyNK3wqok/IDGzAzqomPww0hp6r/SGPUHwsZbfz9grnYXbLtT5Ocp+OQUrfUXcYpJ5EltOtk6GZ3lMH1NDN7islFzH7iOx33aMmYH6CnQfE6n6zjGzHyWSd+ls+eCDLlWQcTLz+IG1B1LJvsboPYErZF/Ri1PZ0+5DK56MOflyZxNPU6r5xUalcuIfdpEBf0FmNWfvEX5zPWE9uVL13lytuVi9NKD3xoiuqza9QsPCtK/oIFmqiomsuqNWMZYerD9ODv+6sIq9XjKs09Q3XQK45QkZgfIaCzLYM9nDix55XnRd+G4dYrcOqaF2PsVKSP/g1+Hm3xvPfbv/FdLIqt4j5RLLozBj0i1B/mvZWLwhdZHYlkVrSAns4aI6EAaS9LY96UBe5meR3+eRJhvz9juDjzx2mDA37mZOvmzxC+dhpvxHPtSP6VzpIKWdrn4SrJJI80WtUfYtbcGRrrwZIwfxemgXhVoigGxbkzXiujRdz1oBiSDee4YB0fPZC6fcbD2Oeb+VNhpqZgjZ410NjzO3G7A/Cu5HuPgspIlUQGU5nzGIxHPMe6uvZAMbFUBCTBttWekdt2JAjYMmBkmMGxPZ199DAtGfGr67H6CdI0HsUsnQkU6+y7I6LSbRWz4eQ5rXJitmmj2u/QBA6YZAHUZpBbPRP34Uau2GrtvqnWHUqgMTyDUuZkCzXE6jVfwjotnTF4KBX4JRFi9g7B8Rx+A2ZLLvgLhxjOR2KWTrcDzTrr/x51ju4BpAYsMchpiiLC8J7wkgxwvy8NGKYf3uzB7vileWvPSKA6KJ8xV+NRMwe6j+MfF4FaSxuHR8cwWH2iEw0jpR58yZmkMrbtTaFmawJjsFCpnCn0o/L+GnEP1RMwRAKafALM2l5yMi7Ao/uaDkrUvp9PY5xzPgok15Oy/iE9L6a3tqslg36UXWBAs6/ajPHMXBV3TUJvbStcJco5OIiLShdYWGdXHMhgTHfP9gNlj/LnQmJnOniYZC5bGMEZ4+Nv2n5yd9G8s4Zj5YUio2jwuo0dTujsNt7hoygXIC71I+rEniJ0jvLzUfPSK7ZuAab42CIm879LZVRXNtJpdoErET3DPeIJdnyhYtnSyaNKYmUZleDzBInCWkrrjIQHMrnyOtITxvI+Ogzs/w/EpR85+9RjLVjyJEKYXcz7jUsRzPJK7n7PT5jOq6FbAbG9vp7W1BQ8PJRe+Pc+Ex0zx/t2Fb3l0wmNc0elwdnbGYeRIzp0tY7J/AO1tbbS1tTL6e20u4+yiwMHBgXPlZUz2C6CtrY329jZGj/bg2/NVPDZReEExVH93Ae9HJ6C7XIdC4Yrc2qa1lY6ODtxHj+7T5vLlOlxdRyGXyzlXfpbJfv6iLwaDAXf30ZyvqmTiJNOL+7XV3+Hl/SiX62oZNcoNmVzO1+Vn+Ylg09KC0WjEzd2d81UVTJzki/CjzBpttWhTV1eLm5s7MpmMr8+d5SeT/Wlpaaazs1P8vqqygkk+JpuLNVrGe3lTV3tJbLe9vYxvzpXz+GQ/WpqbuXbtGqPc3Kiq/IZJPo9z/fp1Ll2sEW1qay+J+ghZ5m++Lufxn/jR3KznelcXrqPcqKz4Bh9fk03tpYuMG+/FHz88yu8++OLHXaitrF+MicLF17JX7o8v1lV+g799138/YvRyNPDBArmofX39FcaOfUTsp0fGjWf48OHdfXG1sZERI0bg7OLSrX+n0UhDQz1jzDaCfsIPby3919jYIGrv7OzS3c9CXFxtbMBzzFhTDHl5w7Bh3bHV2NAgxoWTs3N3PBkNBq5ebbxp4226OVjiUWiDXO6Ak5NTd9wKMatvuorSc0z3mBBsLGOlof4KDg4jcRRtTGPK0NGBXq9H6elJ9Xff4v3oY2I9F85XMWHiJFGfkSMdcXR07Lbp6GgX49BD6dk9xkUb89ivv6IT6xDsuse7cI1oacFDqeS7b8/zqOUaYf5buEYI/o+0vka0t9HW+kPXCBf+9V9/y4wZM1i4cOE9B9uwG8LIu4cjJCSEoqKibkvhV+TdP/I5ncKv/lqFu1FBxGvrCa0xZS287RSExsfj5wpVmjRYOJ9qzXGClz4PZensymom9KUEAt0fNGCmkKcMxP3cCewjExmbZ93WaRQIGUxXD/CKYUnkRGRNR9hXPIMFXvvZRzz+n5thsiaXXVnl+EQl4n7wVsD0PppGcXA83tlC+fG4ZVsym/fQIXdpYruAWU9x6hYO6/xZ9oo5k9V+npxPzhMcZ8pGCiBYkLofbbsBp6g1+Pztl+R4riSw4X8gcjnGElNWjdNbSSUJtfiCeqApl5zyZ4h4WobxdAp/Pg72Mj+WvDQDNztoLE6hwFHIiJpA7kdnMLtqKMiuJ9irinxLJr63L025pKbpCQ5q4fBRDxJiatjTq11VmRnYR1qyt2A8nUGxchqtJfWin1WH/pU9X3oQ9koSoeaNicozbw+YvcefMTOD6kktVBLPAjLIb4ZK3UwWsIW3i8Ft/AskqF3IETKY42U4/3wlC54wP2x5He2pswD9vWJ7kuWFBaetAJNS0j9owq2tnuBVFhiuJ2fHsZufu2oofj+N0kdiiY9uJs3WAVN/ij2ft+LY0Ybv4lA6v75KoL+QlyzjYI7ylgym/df2zFwcyqVcKYN5l5cwmz9dymDafBdJDbyNArafwVSWsisVlk2rEjOYwaXJFDyeyOyxJ9j1dinuU1zgwjlY9DtmC8mPrhpy3j9NsHocxQ90ijydytBoAp1dkHX1bmsistIaIiLlpL9/hRj1DBr3/zv7mIw3zZytD2Tp6FJqIxNMWRcz5ER8k0bj/HgC7aDuUAaNc6ZR+XYaPD4Rmk7REPA6c3SfWmWLBjb2bRcwzX4LGbnsSUQEnWJf6XgiZ03G6Za3KpkyWhGe5bQujMWv6QjpBT6MaaomeOmzOPXKYNYdSqMuMp5AWT35qccIVMfgdjqZXXYrmfFNOg2h8QRbbV3+YwGz+tBb5HRNZIz2FGcnLGd1cA3ZffnSZaTVWE5edjvO9Zes2pXIMt8T7MsexwJLdrDlBOmppThNgLNn9ESqkwgUM+U9s6+3BUwhS9hr/IWWCg83M6nbfwxjuwOhszrYUywAZh8ZzKdPsOvYZJbNN0+RB5aTfiGG2FBLhrWGw71ie5kl+2oNmN+lk35hFn7fHcVtaaxp+UPXOfYdggXzTRlMy2Es2cpheQyyM1eYrZpm5a+kE59/AAAgAElEQVSNTZH3aHUFfy+dwM8CpZ/uDOzVzDZLlwDTNvtFatWdKWDDgGlZc1mP83PrWdBlniJXmrIT/lPrOTU2wTR1aTxB+seXxOkKH/crFDQEolZBvgiYGaa1m84eTIuNxU+cxuz/49Y1mDczicbiFHI8rdqaOQI3mZ2YORKyYBnXZuFUVkNE3AyE22vd/hSqw5+h+v2jOAdPQ1aeRl3I/0es+xF2pOsJntJMoW4av5xZToY2htinBasaDu/+lmnuOhrEtZkDf9gsYLaUUvClAVnLF1Q/voYnS37DJ4bJ4tpDn6iVeJd/gSzIhfIScGo/Qd2klcxW5pJ+1IVJduUYwxN4sjyZw8Ynsa81EK6aSOmXMsJmOpD/0SkTeAr9dDSZfJ7EraoG70Ue5L19AidfFxj9DAvnB4rn/FjA7O5FM1T5ZP/qVl9mPUlrQRXVNaU4hSfgXWrVrpdi8atIY58sngW+QMMJ8mv8CHtCWCdpWYM4muLMb5HJyikmBvUs01rE2wHmrTHtQYTslPhwM6k4mT3ylSwb+6m4PGRBrzWYpeb1jo2ZWykOWg5ittiPKs1Wjjs/w5OyGloUoL3eM7Yt4wPzGsxJowx0Or9A/MLJyGpz2ZV+kUdDPWgouIL/y8K6Z5N6VUeTqRz5JJT+D7JFSfiVvsW+lmfwb8mlIWg9CwLKSRfXhbqY1uOK2tzZMSBrMO+saumsIaCABJhDoJMHsYu2C5gPmejSr8gfsg67T83tN8C8T+29XTXSezBvVUcCTBsIzEHcBAkwB3HnDgHXJMDsp06WALOfhBxkxUiAOcg6tJc7EmAO7v590N5JgPmge0Cq/8coYFOAKWw9KH9Itx4ciltF/pjAGyq216/fYPgg2Sqys/M69vbDh0rX3bGfd/obWmknnzuWVDrRrIAEmFIoPMwK2BRgPsxCSm2XFJAUkBS4nQISYErxcbcKSIB5t4pJ59uSAhJg2lJvSG2RFJAUGLQKSIA5aLt2wByTAHPApJUKvg8KSIB5H0SWqpAUkBSQFJAAU4qBu1VAAsy7VUw635YUsF3ALE7m5UzwoYmpL28kUit87iAAPV5xm1CJG0VoOfhKOso/rCNEbqDkgy3kNchh8nySovVo9nqhmpCHxkuFympHnPvVAYbjW3hVF8ufYryAErb/cj8d/qD3Xsbri3zQf5VGcpYeubwDz5BlxI3QmHx08SRcHUXFbzfh8No25o4F3d7N5M1YhutH6WQdL4QZ04la8I80FXuhWqRl67xCwjWJBMmh5K3NsH4jQT30uV9e20Y9uq80JB+Uk/i7eSirNPw+24BvAwS8Gi9qRFclmjeyME5ogsB1xD0lF7/b/cZJIn+nwpC9hfxmby7rlCSsCkchuNWrnICzaSRXynH4VsHilz3JTv2cy+gpO+vL63+OR+j1H39Ukv3BSZp01bjGrSOgdAuaMuGtVIXoY9J4fYbgjOmo/GATJyM3EXUumZQqBTQpiV8bheK0huQS8PWZztwZplYZhNiztP3VcLQfbqNC7oDWUSWOHes6I7937FiPPyFGV/Km4xb+GC2qhT57I681r+N1tvFmtQIvpqBa68nBHuNAgWavFtWiIHRFKaTkG5DLm/CN2shcfwNF76xDt2AbcydYKSleGzqY6qJH6xDF2penozSUkfrOfgyOrjS1yZm3NoEAR7NNzQG2vq8FRwXT46aQlwob1gcBOnPdmK4Vi6xeYPrjO+6WEiTAHABRB3mREmAO8g4e5O7ZMGBqTGDYlkbqZRXqEQdMn5WFbN/pyeqVPnA2jdRKOQa7KFZHV7J7p4K4FaatwwSge7CAqSd7Zx4Ggw6fVQkEWNqzSEnRjhSUS7zIzp3C6kVWGFJs9lm8oevQ7MmDRgVRq6IwiIC5UQTlmwBp9nGRFs3OCq7Ip7D6xYCb/++hj+mmPzQOA3q9nMocDV6LVGh3pqBYkYBPjYbd1SrihJ3SilNIVSSg/okWzYfVqF6cjjZTQ1otJKxQYUEN7R4NuiUqBBwp6VFOFMqvsghapUJZlMJuzwTihIeeCxpStfNQW4Ffv2heo0GjU6F6SsRDit47gNdK1U2IrclCk6aFl+ZB5hnmrQhHXpSGxnsqxmyIW2HZL1NEP7J3WLXd0Qv9N1NZLcTmzjSUK+IRR1GPOvvwold86famkdwoJ0Fsl5aDb2zi5OTNJJKHdpFJw+5xaRkHq+ZxUgDMZ6vZnj2V1UusxoM+i9RcA4YrvqxeadV+63FSlcbWc/MIv/AerFhnengwFLJ1lytJZhvd3hTKohMIE4GzhDffkgCzX2JSKmTAFZAAc8AllioYQAVsGDCTiflLBUqDAtUfNhF5wZS18LFzJWp1AkFuULYzBZarqNyZR9jKefBVGlv36Yn6p0RClA8YMBsPkHo8HPUEDakkoH7CnMGcIMc1cg1qIavDRjYEa8l+J50zAbEkuR8QffZxnE7C1nDOCDfeoDPiDTS+bdvtAXOvF/M8drHbcx1BB0wZTHkvfYYSYooosdcEmPLMzSS3hTO9MY0DHpv4Y4wSGrN4c7ue8BA9aQeVvP5rOXmXwvG9cEC0EQFTV8j2TAfUy4MQuEXfo5x/JqSrXcy8UbzZ3JdQtleDPEaFzy07Bt3rKNaR/85m0mqnkPRv5qxcYxaa0nBUYebsZZeW7AwdYRMqOOClYsqhjeRPmodX0RYqQpdx5f9qCVmu4EzVFJJWCr5YMnfmtjf44uOuQhVseXhZib53nX00v/f4M+zVUPkTPWVCvKPhoB7O1IaTwGZe/QKUE+axYa0rHwsZTMs4CDaYsogTjnRraKlKfyiF/BkJ+GQI4zyBAIumPR7ESti+7SoeLVcIX295MNCheSvv5ucuLfnvvkeh9zKSFunZKgHmvQajZHefFZAA8z4LLlXXrwrYMGBasnklbH0Hkp6pEDOY4cVbyA5YR9z4Qrb+tgTPIAVUnoHlm4kTptG6tGjePUn4Wm/yHuAUufbDjaQwBV/0nLwcxBtrHTggtOfnhWzNmULSjEK2V6pY/awACeasyiyTj6bp/JsQUPlhMkWGJmTRt8lgilN8CvJ3aNA2VBPwajh5fenTr+Fj24VZAFOExTY9hq8P8LE8njh/c7u7DOgNZRzMuIys8iRGH2+qS07io97EvGsH2N0QhTqs17RpdzlRKI6fJGxlFApLBnN8IakZ3qits3D9JVFXIZoMX3EaV7snBW1MAiFmvqzcswlNly/e357kpM9KXl8SgFyvR/+3A5SEeKHLn0LcIiVl25IxrEkkCB0H37Nqu70Sw+Vw1NGKnhlMqzpvcUPIEvaKr8hiDdpFwnR7Hh1tcqLmGEg+LgBmHxlMyzh40TxFHnzGajwItWnZ/dv3IMAXGk9y+anNJFmywr0ymNsrnieo6gjKl+NNYN9VRuoeUL9onbUFQ9FmdjvEIi+5TNyK6WIdmj06VEukKfL+ClOpnP5VQALM/tVTKu3+KmDDgGlZc6nDde4m1NfMU+RjTdmJn4XqKByfaJqWNBSy/f2LyO3tCVDqyNJNZcMKTEA3wXpdYzwCjw78oWX3jgoWrwoXM1/aD5OpXDSdy4dM67zE9ZQh65iSvZksRTjT5SdJ0f4jfwku7LkGM8e0Nk24YW5/YQse77/3/VPkljVkjVm8Gn6SJcmufPOIlT57PVn9omX5wMArYAs1dANmbRn5lRVUnlYwd9V09IfykM+Zij63gsoLJSiiEwkzrzM02URR8vo6Ct0CUOBJePx0tCflzA3UW5UTjjx7C7uNU5FrDcxdJUyZp5AqT0BtAdj+EEFfQvbfOpDr86gMWIf6Kf1NOMRApehLlGmq3AxeUW2FlH2rpaRxCupFPmKmv+InXlyp9EYd3UH2hSmENbxn1fbplLyThiFQjtYwj9UztL3qvLnO0+KS4XgyH/eKr8Xyk+JUeMDxLSTL15DkdYA3RcDsuQaz0ByrpnGwEoqEOA+gbKdlPGjRj4LKLhWrxSxtz/GEeQ1mgLsBg8t8kpYHIK/JYmuqFt9nlehydQS9mkCQeQ1m2aEtnHGcCicKcXhpI0HFm0jRhzNVn4UuZBPqp8rM66MVeD6zkrjggblISGsw+2NADK0yJMAcWv092Ly1XcAcbEpL/kgKSAoMaQUkwBzS3X9PzkuAeU+ySUY2ooAEmDbSEVIzJAUkBQa3AhJgDu7+HQjvJMAcCFWlMu+XAjYFmK0d12hu77xfvvdrPTduwLA73TOuX2t+cIV1dl3H3k7aOvB2PXD9xg2EfeoHwzHKScbVVuNgcKVffRjrNvKOypMA845kkk6yUkACTCkcHmYFbA4wtfWtD6WeAkQIMDGUjpEyO9qNXUPJ5bv2dYTdcK51Xb9rO1s0mKB05oKuxRab9sDaJPSvz1iXO6pfAsw7kkk6SQJMKQYGiQISYPZTR0qA2U9CDrJiJMAcZB3ay52BAszOjjbacMTVwVxhVydtbZ3YOzpib3ldU2cbTR2I3znaQVOdDscxSuwHt+RDyjspgzmkunvQOSsBZj91qQSY/STkICtGAsxB1qH3AzD1f+dg2aP4N+VzIXQxs1ygSXuBq66dFBUYWRJlev3SxZxPqQh5irb9X+Ef/wLjOjuxt5fwcjBFnASYg6k3h54vtguYp1P4/efgjR6/XyQRWit8NjCJZsbGrCfiUaGzasjftB+31xIJlBkp/2QbJ67KYVI0y8KbyckcT4TXMXLGxhAxsLvAievsrKfIGzN/ww7ZBjbOGg26DFKLZ6KO7KDg/XQqhZcXtYPPokRCx5aS/lomBl9ofSSWVcGnTOdGjwZKzT5kmHx39mBabCx+TbmkHyzHIJPTOeEZ1LMm99Li/gSyLU+RN5ZlsOczB5a88jyyknSydTI6y2H6mhi8xXclnidnWy5GLz34rWG2ey67jupxrgf/VbH4yYD24+z4qwur1IEmQb/L5fAZPQ1aBXNenkbd/l2cqIfWinN4r/kDPgXvcVYGLa5LWBYu9B/8eMA8T8Enp2itv4hTTCKh7jUUaD6n03UcY2Y+i5+zUEs9OVu3UOs6HvdpywhvS+eT71yg2YM56mlU7t5FtXPPdtFeQ/H+d6ia8gdin6ihIPU4rZ5XaFQuI/Zp05Rv9SdvUT5zfffY6TlFbolbF7FOn+Pvwaok/IDGzAzqomdSLbRptAet1/6BZeoZ2J9LI+0zA/YuejpHvkC8ajKtmW+RcsmDMe1ypqnj8Ws4wuas0byqnobQBbZ+DEgG89wxDo6eyVw+42Dtc8z9qSWLeZGDxzqZG27aN/Nizl/J9RgHl5UidJbmfMYjEc8xzkq0zk4jbW1tuLqO4nJdLZ5jTO/jsvzd1HQVR0cnEUwv1mgZN94Lo9FIR3s7CldX6mprGTO2l83Vqzg5OTGih42Bjo4OFArB5hJjxj5iqudyHZ6eY7h6tRFnZxdGjBjRXY/BYMBoMOCiUPSw0V2uQynYNDbi4uKCXQ+bDrF9Li4KamsvMdZcj8WmsbFBbIOdnV13PUK7rnV24uziQu2li4x9xKSQTncZpdKTxoYG0VeTTQ3jxo+no6Oda9euiW22trmiu4yHaFOP6yg3hg8fzqWLNTwybryo2bWuLpydnXvZ6PBQKmloqGdUL5v29jaud13HydmZS5cu8oi5bVeu6PDwUPLOnjxe25nfb8PgxZgoXHyFrcz653CVw9++65+yhFIede7k/8635/r162LMuLuPxqK58H9LX7S0NDPCbgQOI0d26y/YNF1txO37bJqbxZh1cHDo7ueuri70TU24ubuju3wZpaen6IylnubmZmT29shFG9P4EGya9U2MchNsTLEq2pjjsVmvRyaXI5fLu22EWGppbmaUm1sPG8tYEWyE8wU7Sz2iTUuzGDOX6+rwHGOqx2Kj1zfh4DASmUzWbdPZ2Ulbayuuo3qOd8s4FnwVNLvFpq21368Rjk5ObNiwgRkzZrBw4cJ7DpJhN27c2+LDkJAQioqKuisWfuTTvQbzdIYJDNvT2Vcfw4IRn5o+u58gXeNB7NKJUJHOvgsyOu1mERt+nsMaF2arJprLs8DZgwLMDIqpxyk0gVCjCTAX8AHFwUnmG3YNh1PPEa72oEAA4ejRlO5Owy3SmZxbANPKh65zHP5IT0RcrxtwDy3ubE3YPfe42dB2AdNIa4uM6mMZjImOwc3iaEkGOV7mh43TaexzjmfBxBpy9l8k1LWUAr8EIi6lsG9UAgsmGinP3EVB1zTUc8yAaS6nLjODxugYEaaEh5ycjy4StlRBxgd6YpePI2f3OULjnsWpXwDTXGltBjkNMYReTqM4KJ4wV+veK+Xwfhdmzxdiv54cTTlhqhkiWOfIZbRcfYEFoTJK92cwZn4M4mWqvZnWpqMU6GKIeMJSVg05h+qJEPytzSUn4yIsiv9ewBQf4MQHISjfsfVWwMysISI6kLpDKVTOnIZ2L8SoA0VwNBYnc3hUIuHfCDAag5/5ISzcmEm1nQH78ARCRXi27WNAAbMrnyMtYTwvvL62rYxPjsuY9awvruYp8os5n3Ep4jkeyd3P2WnzGVV0K2BaqydcpoeZf3Bm/bflHOHGKUDWj7a5fp1hw00//rvTegQ4EGDtXm1AWP/e88d0ffljXU9fkXW/bK53dTG8l9Z9tW3IZTBH3eAvs7//R5F9adRXn1n37UDaWMf3ndbzY21u3LjOsGE9f1zbb2O3n68RNp3B/NVfq3A3Koh4bT2hNaYMpredgtD4ePxcoUqTBgvnU605TvDS56EsnV1ZzYS+lECg+4MHzLrIJ6l8/zzhc/XsKZ5J6IUPum/CN2/KsygVMpjjZTj/fCULxh7tM4MpaOE9choLV0GeCKAyyoUMGs+wcH4gdb20EOBmoA/bBUyT5+WZVoDZfp6cT84THPesCTibcklN0xMc1MLhox6sUsOevTXIZC6EvxSLV0UGxcpptJbUi5AkHg3H2bUtnat+ifxSNdmUYTuXQc7IGCIeNVL+wVsUIMPedyXLQvsrg1lPceoWDuv8WfZKPMa/riDHcyWBDf8DkUnmF8QLGcj9aNsNOEWtwb/4LYoffZ4xJcl8F7YB5yNf4B0+ntLUKkKTE81gLKRwMsipvQmYjcUpFDguY/ZkHQXZ9QR7VZFvlf2/JYP5yxS+83LmyV/8H7w/6wMwxayqB3jFsCToFGndD06muk0PXRnkKQNxP3cC+1mzqDsGCyLPs694BguEuWEbPwYEMPWn2PN5K44dbfguDqXz66vw9adceHQaSodx/MzftM7SksG0/9qemYtDuZR7e8C0cSml5vWhwJADTDf4ywtSKAwWBWwYMM0ZTGUpu1Jh2bQqMYMZXJpMweOJzB57gl1vl+I+xQUunINFv2P2eGHqs4ac908TrB5H8QOdIjdnZr5LJ73YSMvIaGYbM6iOTCBYfKtJM/maEwSrzBnMp0+w69hklkVfZF/2YyyYMx66TpCTPannNL/xBOmHPIhdaM5W7ThGsHo8h/rSYoCj9KEBzNpc9pWOJ3LWZJysEzRdRlqN5eRly/GpPwrqRDGTtqvQBfm33+I0Ac6e0ROpTiLQvNOPKGl3JtRI6UefMmZpDGMajrDry2ksix5NeWqyqaz+zGCaY8Gv/SitC4VlEkdIL5hGrDmDaOrqUlJ3gHpVIMaWZlq/zOTs07GEjjTS2t5M8dFTBM83ZVbFoxswjVTt///ZOxP4qIps/39J0unQ2ZcOEIIBCSBR0bA4AQbJQADlySKKqKA8QEdFn4LOG0T/8wDfKPresPhGUUfBEVEHg4yQGZRFBkQWZYnAEAQSIWQB0lk7SSed7iT/qXv7Jp0QIGTtJFWfTz6d232r6tTv1L33d0+dOudzcofNYLAR0v72BtvLe9El/SgnIx7lqXv6KXVqE0xnC2baxnXkTZrBAHe49LcvybtnBGnCgjlWz+cfZTN5hidfVs1bQczX8Xf3GQw78zkpw+5mgI8vJK7i/5JC6O8PaWfg3t88oFpbXbg0C8GsMd5kDh+LYNAA6VvpwtOg2USTBLPZoJUNtwACLkwwNZ/LHHziFnBvuWOJ3JjD9nf30H9gDke7zuHfhC+mIF0bLqDTedI7KJt9uQOYPRV2KwSzlv9iMy27Xe6D6SCYwM+f3M/HQe+xKDabv77/DT6Db4MTR/GcIFIUOiytdweT99UKDkU/TY9v3uBY11F4n/iOwIcWVPufOnwwAw+t4q+mGxnW3czu70OYNuIsB0OdsPgqhAeU5dLmLW2FYOZ98hwbrf0UstJ73GP0+Ok7PEffRvG+n0nLOIZ37BwGXFzH+tRe3FBwFN3YuQxTfHZz2C5I0mhfdn/vyeCAUxyy6ik6dJbewl/Q8xh//Yueex/sp7zY7F7zNdwczPmLNzJtiroU3GgfzKJj7PveimfRd6T1eZp7jTv5/BtfbnT/ibLYR+hx7Ds8o335KRG8Sw5y6cbHiPU5Skp6Bj8V9Gfy3WFcSvyJSxnHyLvpEcYEHWV3xk2MvNW3mmD22sm7rx3EO9IXglWLuEJCNTcVh//y1Xww/824l3c/NzP45kL2m4bwxIPd2e1YIi87vpov7Y8wsuADdd5WXaMDKFb8NYW7QRnHPvmSwOkP0ENZQl/Ndm1ON+80blTrzU8wGyWerNzGEZAEs40rsIOL77oEs40pRu4ib2MKayFxG00wW0jO+nQj42BejpIkmPWZOfKchiIgCWZDkZP1XAEBlyOY+cVWV8Dl+mUQzvMN2+t0/X25SA1PD3fK7DLQ+lXV0Y7mRbCvFzmFpS4y+1xDDLExpZvM5OMaymiHUkiC2Q6V2oGG5FIEs8xegYd7G02rd/kmxnY/jSoqwa2NqqullNOeUoja7ZV4eEiF15479U0FKjP5tNRV1376kQSz/eiyI47EpQhmR1SAHLNEQCLQMRCQBLNj6LkpRykJZlOiKdtqaQQkwWxpxOvbnyWdJJORqAh9fWvI8yQCEgEXRkASTBdWjouKJgmmiypGilUvBCTBrBdMLX+SKTUdLGas/aMIb/nuZY8SAYlAEyMgCWYTA9oBmpMEswMouR0P0XUJ5qFVPP4V9KaAgY8vZGy6OC4lCjPh0xcz9UahlXQSnv0c4/8+T4zeSuLa5ezK1UO/Scy/20z8F+FMjdhFfPhUpjrHMWwBhZq+WMzraaEYC0sZ+szzjNQnsWblJqwGfwoseibOm0NU0lLuPjSJr55UcwtzcjWTtw7ky3nwzhObKO3vR+gvH2Ns6kKW6Bfz1j1GuBjP63tjedFpXNa9y3nB9ABvTZZUVFOt6cd4ViXomfu7iRh/3soniWayzvkx44VxaFlDa54Tz5JtViJzIeqFGUQLw7FlF0v+5M+iedFqsxmbWZFgxt8E0b+dQfjxzRxINXGkeCAvPhpF0qdvk6z3It0wlfl3N1FuUvN+PvnchKf9CIxdzFR9TRkUOTERv2gp6YHhynyZHpVO/J+OQM/eDJ18MynvfkCKHxQEPlIll/XQalYd10OukRkvxJLuLPtYKwkrN2MOyoLohUy/vS4remKNORr1zduwYCECKdMX8aTfF0uykCnUiNk2lPnzYtEfX82KBCt6/wKshknMnxWF2XGdhFv0xM6bQ7RpM8/81ciyeUNFQtV2VSTBbFfqbJHBSILZIjDLTpoJARcmmPEqMbSsY03WVGZ7bFaPjft558NQnnqsN5xcx5oUPVb3cTx1dwqffOjH9Fkir5ooia1MMMVDdirRGfG8c2IcMT9/ALOeV4mLdT8rPvZn/u0nWLLNzLgX5igE+cCnz7M66zHen4cq+30qSREP7F2Y8B81l7HW2gTTzLYPd2G1muj95BwcVLWZpktbadaK2awnZXs84fdNrSKU6V/EYxI6UYZR85z0D1fjN2sOvTPi+SRtKtNjrCR+sZqt9qG8OE2tYf5qFVsHzGVq2irWBM1ldl8VjwNfbKb3GD0btg/kqfuMHPhwHcZZM9BmYpOgVr6f+C8jGWeIr0OGRD751I/pD6s9Jn26GqbNIUoElb8Yz5qkicwepefAp/GEPzxVsYgnvbsK8+NzCf9yFUkxvUk54CT7fUa2fXUzT92fVn2tXTYIx/XlmKOJbyy9nGB+kc7U+6JJX7+KpLFDSfkIZs+LVoijeCn6JOh5JiQ5rhPHi9NE62ZS3K3o757LWL8mQc5lGpEE02VU0WYEkQSzzahKCloHAi5MMFcx+f1kjFY/pv7vYsamqhbM3u7+jHtqDtGBkPThanh0Kikf7mLkYxPhx3Ws+KuZcc/MJcbY2gRTWDD9MBLJ1KeGcmTlLmIXaGTHRPwbu4gdDbv0egpTY5k9fD/xSXpSvvPnxQXwzpS3SY7wI+bXy4kVD+HJA0n6YzITHjSzytmCqd/Mmr2xzI6IZw1zmF2VV1rO98QvHATTtIsVr60je8Dz/NesqBqWMe0c/VdLWWWJZWjeOjaHLOa18F3s7jaUggMmhSQpJXUzS9amo/f0Y+J/zCAqNZ4X3tmF8Z7FvDhgF/HpU5k6GJzJVtNowUrK+tWkjBQvGLVkMIge0tm28nNSLFb87n0Uv49eJD1mDn6nUoiaO5TEN3bR++5w9q9MZlz88wrBth5axSvfgKc+irlTTey64CT7bx4h/ZUPSDfo8Zv4PNP7X8GC6TRHIzfXQTAVq6oRej7A3JgjrBDz1kFINUv8HOJJ6BqN8fh+9BPuIn0bzJ6crM7pe9oXw5QEs2muho7UiiSYHUnb7W+sLkwwHRbMromsWAnzf5msWDBjDy1nW9TzTO++nxX/L5HQaD9IOQGPLmV6hEgVmU78H48QO68Hu1p1iVy1zOjfXY7p0afRr43H+PgMegurUnkSa9bD7L4niA+fSOTOzSRbzdz86EA2/wGFYNa2YCrW0J/X8c53Vgq8J1YtkQ/duZDV3EwkZo5kRfNaO1xabOhlV0UwtQYOxBPfs6a7RI1zhM/r6c1ssPfG/FUifr3hSGIBU+ctJKY7JALYmQQAACAASURBVK5cDvOeJ/piPCsOxDJ/smphTl8fj2mUnsRDscy+269pLZjl6Wxbe4Tw+yYS5XdlGdQhJvL6GzaGdksl6tGpGI+v4h3rXJ6KtmIuNrP7b0cY+fA4/DCRsHIXMfOmYjy0nBVFkfiXOMkencVm+/PMH2wifuV+YudNrLICV+uipgUzZe1qTNPnEOPuwGNaLMnCgjlZzzt/zGL2U3rWrA/lqUcddt3jq/nEYw5jk9aRNGoiMX5+cGA5L/0YysBASE6COb+f0a78jyXBbOiV3HHrSYLZcXXfHkbuwgRT87k04T9hMbPtjiXyrqr1b9AwE/u7z2W68MW07uedjzLR63REGU1sNQ3kxVmwWSGY8arvpm8osbNnIPhoSxTVD20q0dZE3vmglNmTzaxak07kKCOmnSaiX5hDdJKDRFvXseTQOBbdl87rb6gEs6YP5la1LWVpcxwrjOt4X/HBHErZl8nc/2SsYpVL/3QVKffNZWR7c15roMKqrJOHtrLbqsf8XQpR82bgt30X+nvGKeSlimBeTGJ3SjIpx/2Y8GSsg1CZiBck6R4/EnbrGRu0lVUpvYnMO4J+8vNEnYonxUNP0ndw/4JYEleuwzpAT7p1Ik81lQ/myVU8vqaUqO5A1APMrSHD0/Q+tAv9L/xI/B78iveT3u9p7ke4jkQRbkohfNZE/BJPkJ6aSNaAOUwNOUJC6s1EX/yABAYSciqdyGcmYnrHSfaR6ax5J5ne/Uwccb+SP2lNH8zp3XaxZI2Z2Ggz2y4O5b8eC2ezY4lcWEvX2OcwIe9tVl+MZFzVNRqNWbtOsHLg3XiMT6quBda9q9jQzXF9N1D/rlZNEkxX04jryyMJpuvrSEp4ZQRcl2BKrUkEJAISgXaEgCSY7UiZLTQUSTBbCGjZTbMgIAlms8AqG5UISAQkAjURkARTzojrRUASzOtFTJ7vSgi4FMEsLrWTmWdxJXykLFdBQO/hhtVeITG6CgIijWBFO8lR3yPYm7ScYqlvJwSEfnt39a0XJpJg1gsmeZITApJgyunQlhFwOYKZ3kYfYO2JSNR3Qnf2dKekrLy+p3fI8zzc3bCXtw8SHmH0IdVU1CH1eKVBC/02B8G0lVqwYMDfq7pnS6EFDAYMYqOgKDYLBaWgc3xXcMmEoYsRndRQu0FAEsx2o8oOORBJMJtI7ZJgNhGQ7awZSTDbmUJrDadZCKb5MAlJN9C/YDepw+5ntC8UHNjB0cg+ZH+bwegpw/AHMrdvITnmdiybfqT/jPGE2WzodJJetqcZJwlme9JmxxuLJJhNpHNJMJsIyHbWjCSY7UyhLUEwT+0hIXgEE9hBwsU4JtwCh7fvoNuYONi+gwtj4hikEMzP2BkSBllGpo2L4pjjnLBaMlZWVtKpUyfKysrw9PRUjZ9lZeg8PdF+E99ZraXo9arJtM46tjJ0uivX0bqt0Y+D9FZUVODm5qac4txP4+pY8fRUQ2bY6t1PA+pYrXjq1X7sdhseHjrKy8txd1dNyXWOp0YdOx4eHrXqWNE72tQwsFqrv7Pb1TrvJfzA/31xQNUJlXSiUw3tOn+n/V/Xd1qloTF3EHHLL5T54FA0dOpUYx44zwmt3pW+K6/sxJnc6vniLFxddcQocIyhrt87u1fywT2qbBrGGhbiuzInXKtxq563FeXluLm7Y7fZ8HC8bF2zjmNuanNI6aesep7U2U+ddaqvr6aqU1lRQSc3t6r5rcp29X40XG2O69W5zrWud+2+0FT3CNclmMdXs+Qf0AMzNz00n2EXxbGVGymk6+QFjLlBQJDB7sWbCHxpLgM8y/hp49sczNfDjXfzSGwh27/qzpjwPWzvOpkxTZS5r8bV7XRQm2DmffUGqy/40oWbGDuzHz999DmX0OMdPY1/8/hSGVt/dytdRFihrs7jgLyv/pN3PV9k4ehgMH3JmkMjmO08juMrWMN8Jah62aFVLMudxMKxIo5NyxZXXiLPS/qS9Tu8mPbsXQSe38nfT5jJTffjnsdHEeiA6dKedewr8aFL+GiGGb/h3fcz8e4awpAHHqDHidVsPO8LhSHcM9tRx/RljXO6nP2aY+nZnCwZwOyxsP3z78ilkJ+Te/Hkaw/QBWg0wSw6yN//loNn+VEYsYAx3TPYF/8PbP5hdBkxipt8xGBy2LfmK2yhZopufIxh5Tur5ZpyEz9v+oA0Tz0XO0/mkdhgZfTF3zuPbwgpn3xMmg8U+U/jkVgz+zYepTgnE+/JcxnmuHZqLpEf4/OXvsIa6UvQkEfovfcDeHI+NyHm75dcunsEaSuWczE4hGL7HTwyezi6U+tYt8OKzteMrfN4ZkztR7FynYTQpUTPkNkzuCn3a5ZuDeaF2UNQqZBrl2axYGoEs3w3XxeN5K7eTgRzz24KRoykv0IwVbLZbecmTg6ZRMABlYQ6E0zxkC4pseDj40tOTjbBwSEKoNr/RUWFdO5sUMiSKesSxtAulNvtlJaW4u3jQ052NsEhap3cnGyCgkMoKizE4O2tEEatjiABgmh5e9euk0NQcDCFhWblt5p1bFitZXh7e5OTbSI4RJ1oubk5BAUFU2g24+PrQ6dO1f0IEiAegqL/7GwTIY46ebk5BAYFYzab8fX1VQiUJpt40Ip6BkPtOrkEBgVhNhfgJ+KwUl1HPMQFDp0NBrJNJkKMqmx5ebkEBgZhLijAz1/YkanqR5ASgbfAM9uURYgxtEadgoJ8/P0DHHWyMIaGIkilIN+dO3euUSc/L4+AwECuVKeysgIvr1p18vMICAikID8f/wBHP6YsjMZQrKWlCrXz8vLC5PhOCJLvqKN9KuNx/C7mgKB6+lp1tPY1GUUdbbylJSUKIRLk2ZSljlEUbRx11SkpKcHdzU0h8XXV0TB37kfMaXd3D+WFSdOz+F3TS806qv5KLBbcPWrWEYRLzE0/P3/yctX5oPTjmFsWS7GyKiBerLR+RB1xDfj6+aHNuxp1iouVlzdRr6pORQVFRUVKHW1+K9ehY94XFxej13sqLy9aHTEviouL8PX1IzdHvY7UOuo1WVxUpOhGvIhU1ynHUmzBx9e36nqtXcers5eCXdX13pB7RLmdkpJSfMQ9wum+UuMeYTDwn7/9LcOHD2fKlCkNvpF3qhSIN6DExMRw4ID6diaK2OSzefMmx0EOeZ7BBFZkk20LJqRTrnrsUUhWtiehRj2UZJNt7UQFAYQGlJJj8iBYfK+2Rl6uJ4F6s1qvhVeO7Lk5lAUFoyRaseWQXRJEiJ/jrbHYMTZdMRcyoVtgidM43BF1C7Hj7t8Fv4ocLhT60c15HMUZXKA73bzLMZvMVFTa8AoNxcldqwHauP4qFRWVuLnVfKO+/laao0YlFeWdKC3IwTMoGA9HF7bcHGyaTsrzyS70JSTA4dBmySbHPYRgZfrYyDOVEGD0o1NRNnn6EHX+1DinWu6i3Dy8ggLVfspyyLYGEeKrWQiqXtgbN9DKQvLyvPB3y8PsG4omttJoSRZZFaGEepeRZypV5QYUufw7kVvgTWiQjiJTNjpjCPra43PrRLldnZ9FOTnog4NVPz5bDnm2YAKVSQz3Tp7MX7/8sub1FaReWJbMDAjrrsx3de77Yc0tIzDIG1vuJUr8fSg1gbGrtyJbZeEFcjy6EVDiuE5s6jwPrMyjtFMlbmLua76GjUOu2Ws/9MB99eqj3pt8zEdZ/49iDKUWIu8fhu10PhGFB/m6whtLYU9mjYlU+tMsmLrTOkbcP4wLOy8nmPUSTJ4kEZAISASaAQGXsmA2w/hkkxIBiYBEwCUQqDfBrCFtMoePRTBoQAu/IbsEYlKIVkeg3IoVPfo28rLX6nhJAWogIAmmnBASAYmARKAFEGgYwWwBwWQXEoE6EbByYOXb6J96nmiZHU7OkQYg0P4IptWMGT/85AXRgOkgq0gEJALNhYAkmM2FrGy3uRCwWkDvcJGxmq3or/VgLbdituvl87e5FNLG2nVRgmki/rGhvLxbQ3MO688sVHJxVxVTEgmpfkwYLDJKO339xWO8xFLev6+Zd/W0MUW3P3FNbPt/c1mx24zfg6+z9ukokt6ewZLNZvRDnuet38eSXuN4XHV+cW1ujVzK3t/DSyMWok61WF7dsxT+n2Puid8/mOqopyKY9HYsk4tWcHqenjVPzGf1BYh5ajXLJoeT/tViXli5H3PU06xdMbFGPbV2OvFPzGVNkgm/B1ex9uloJYc8WEn64DFe+FMy+slLWfvSzRyoNbaUGr/HIrYkYN7PiieWsiHdRMwL8SwblXb148nqtZL4RiTTPnDMiMfiOT7xCI/P+wATQ5m7ZjkT2MrL8xaz9WIk8z/6mOk3tr/Z0xojkgSzNVCXfYKJ+PkLSYqIwi8vHa97l/KUfTnT1uuJEXtDQ3/FnIfD2Vr7nNuTeP0NePE3RhJeXMqR7uGYz/gzY/lcwv/2PC8lhRPlnk6K/yMsezoaDq3ihfUF9Dakkz5kMcvukc/gjj77XJRgqmoxffEYw5Of5vSCaKypu9jw1yMw4AHuHwXbnpjBC7kDeesPi+l9fDObk2HogzPovVcSzA4xqS/G8/h/wqKPB7J7ylL83nua5LivGXpkEkkTPyD8s0c4McL5eDljFVYmXl4+IPKDWi8sGfE8vghe+yCWXXX9Lqr+vI5nnvqYbaNe5/Tor+m7LZbTL1hZcscRJu65mXUTU5ixeQZR3n5X8FmyYrXo0ev3s+SmXUzUXppMm3l8ajrzvxlH4tTFeP7XRLYtcxrbaxPZ/KTT73/8mKniwWC1YvXQo09fx7T/1vPW2xPxu9pxDbJs5cBrM9g1dh3jvrmZrSOTmW9dzODESaxlBqsj97PMdzm37h3H6ZeGdogp1dyDlASzuRGW7deNgIn4N3YRu2AqxvL9LPmDF4tGf83rLOTFwVqNmue8/kcvXpyHSjAn7ueFpKksE0abA0t53WMhc1KXsmv4QqZ2FS+sS2HB05jmv41xhbivphP/2n5iX6r5ci610/EQaBsE86ksXo7bSkz887BsHAfu2c/si09zd+ocjr80ENNpE9asTTzzaSQrxm5mmbRgtv+ZbN3PkjuWY57Wg5T1ZqZvfZvITyby+JdmwievYv0LUSQtcz7WrIXpJMyfy+qkdNKjl7Lz9XH4YeXAfw9l66j9LBpuquN3sU06kdfn/oNxs6xMO3AXpx88wbSZu4gaaSXh0yje/wymvZzE9AGQcCyW9Vvn0LsuLZSb2P3aHFYELWG9ZsH8cTm3vtWDnQq5HUrKnI+xPuk0tuVRvPKZ0+9PJlc/GCwpfDJ/BvsnbOYtYTG41rEmU+o6pv0GlsXPgE+n8ujumxlp3cwn/Zex7OfHOfF4Mi+ylL7vRl5mxW3/k6t5RigJZvPgKlu9FgLVFkx9Rgr+05crFsy73zQRFQLhkxcyfyTEPzuHbe6hWC8amfqHpUzonqgSzNFf83jqY+qq4KGlCjG9nGA+RnLVi7kTWb2WaPL3do1A2yCYM5Md1qqpWNdO5HXv1bzGQtW6OTONx+efYOJ0WP1lJK/fvVUSzHY9ZZ0GJ/xtLSdYfe9WBq69mXUvC6vfUPY/shh+O45t/+N0/L8fKG/bVUW8yWtWxLzNPHNvOnO/mUuUtlvS+XeHNX3Uyixl+ScpL5a3/r6csd5mzKatvDTfyvxXzTy+zMj6DyJZ3edtbt73ARMuWyEykfDEHA5MWMWr9zi5dghr7FwrL24cyoEpi/EUFsqQWmObV+t3xYKZyIqpr+H1ymqeut3v2sdOwxdL/asiBClVzLpY88yYdi7kmeLnWXRhHJtjTigEU1owm+5ikgSz6bCULV0PAnUQPgdRvNyCOZH0lcsx/3ohIw0Ogjn1BC8fjOXVaeF1WjAPvLYU/UvPY160HP1/LSTGXVowr0c77fnctkEwhQ/I/Km8fs6In34oL/5pITGnljL82V3MfeUxdr26Gb+YUpLyHmCVJJjteb46jS2RdyYuYqvVSvhTq3lrgpVP5sxlq3copuJYlq2KJXGu0/GrRlaNT2bO0V9xYNwitmKCu1exfl407F7MrTtjOb4kFj2JvOP8e+x+hr8TzlfvOXwqDy2l7zd3KS82L8z9gJRiPSNfXcf8aGH5nMOqc+A36nXWztMspk4iCyI5Yinpt4b/q59JLHrPyOo4IdMjpD87kddPgTFmKWuX+POJ89gm60lw/v0ZMy+JequtTJuzmajeRoh6mvcnH2H41Y7vT+FuZSw3s23KfPjDZsW/0vS353l8TTJW91he++h5ok6vYtp/bMKKHzM+ipc+mE10RUmC2URAymauE4G6CeZlPpjaMnrqOl7ePZRXHzWrFswF4WxbtJiteiPWjEjm/98M/L50+GDaU0jp+TTLZkXBydW88FYa4QYT3LOUF0eqL6+ydFwEXJpgdly1yJFLBCQC7Q0BSTDbm0bleCQCEoGrISAJppwfEgGJgESgBRCQBLMFQJZdSAQkAi6DgCSYLqMKKYhEQCLQnhG4FsH87rvv2vPw5dgkAhKBDobAggULWi8X+cyZM/npp586GORyuBIBiUBHReCll15i0qRJNYZ/6dIlfvnLX3ZUSOS4JQISgXaMwBtvvMGUKVMaPMJOlZWVlQ2uLStKBCQCEgGJgERAIiARkAhIBGohIAmmnBISAYmAREAiIBGQCEgEJAJNioAkmE0Kp2xMIiARkAhIBCQCEgGJgERAEkw5ByQCEgGJgERAIiARkAhIBJoUAUkwmxRO2ZhEQCIgEZAISAQkAhIBiYAkmHIOSAQkAhIBiYBEQCIgEZAINCkCkmA2KZyyMYmAREAiIBGQCEgEJAISAUkw5RyQCEgEJAISAYmAREAiIBFoUgQaRDAtFgvLly9vUkFkYxIBiYBEQCIgEZAISAQkAq6BgEgiERsb22BhGkwwbx82CuMQNcL72ZyyBgsgK0oEJAISAYmAREAiIBGQCLQ+Aj0CdXi4dcLdnM4rT01pPYKZ3vXu1kdDSiARkAhIBCQCEgGJgERAItBkCAz2z5EEs8nQlA1JBCQCEoF6I9CV2NtK2XU0v9415IkSAYmARKCtICAJZlvRlJRTIiARaB8IjH6A/dMD8ff04dLBjfzqzbPtY1xyFBIBiYBEwAkBSTDldJAISATaDwIPP8CRO43qeDKPMXCHL1seDeD7Vz5lSWY0q1YOhK0/QNydxHgDxSY2JWxjya58CBvCiucGMjLIA8wXeO+9jbx3GqY9N4cF/b0AO6lH9jH/TwEsfXcA/apQK+VA/Grm5o1ly697cE78/43jx75DWDVnIDFdvaAgjY+e3cibQOyvH2V5v3zeeGEz6x2njnv4AV6804i/u53Ug6Kf45yrpZnL6onxxsBHr3/Om5mqrE/yA796E1Yt60/qC5/zBs7fH1dafO7FJ5jpmcTAV/Yox9X11N9lkQhIBCQCjUVAEszGIijrSwQkAq6DwPNPY7nFxKxPTirkcf2BUpa+/TQPmrYwyzyMz/qm8dCTJn674U46f72Fv4SMYsVtJmY9dJDJHz1MbN5BFiekETB8FAtuyWPJA2vhjQW8qE9k3j98WPTrXpxa/gnvYiR2wnj+nUTmJaRx6eRJmPUcGwf7UPDPLfT6XSIwlC2fj6L/2URe35ZGfogXndcf5M/04rOPHmacXym731nGvdug56NzOHK/D1s/2cmXpT14cno0/ns/ZWAN6+bl9RDjHR3ApaM76fXSfp4TsvIt3RbAlg0DOXf/28wVhLLq+/3AKP6xYSi3uWfz0dPvMT+z9u+uo04piURAItB2EZAEs+3qTkouEZAI1EbAiWCWZqexSfg3DpzIkd/1p5utlK+Xv8msA0PZsuFO+PQNxhc9zNlfe7DyHTvznunMn+9dzRKlTcc5H7/B1mEO0rbal/1v3Mq5t5bx0De1SVk0f/1sFCRc4PYpHqy8fy1vPjqH3NGFTJn5Obuc5Rz7MGdnwbunujGv8z66LdjP0rcXMSlzLVGvqsvlPf/zOZJ6n8Xw5ObqmnXUUwjmLYXs8ukGf3mDrb+4NsHs+dQTHLnlLO8xhHEpbzNweX4tAiqnlURAIiARaDwCkmA2HkPZgkRAIuAqCAjCNcKLny6VUnDyW371pljyFZbEscRyloUPrOVNhTyOJdbTTil2Tn21kaGXhnLhYXhdEENngvmpStqW3uJBKXDuq08Z+JZKAmtYBac8yoUH4d33znD7rFEEbHmVX3V9Gkv/NAyPO5HEqnoHmfd9V15/pDPv3ruaiPcXEXNyCQO10MBiHLXqqv3VrPeG47yorQHsv8/OX8734MGrWjBPsur954g5vZE3yobxzm0mpszeyG01LJyuokwph0RAItCWEZAEsy1rT8ouEZAI1ESgLmL22gJeNCTyZ6J5MH8bvRZ7VVswN2rVx7J/czR5a99j/IZ8iHmApJcC2frke5x7zmEV/KYXZ3/dmT8/u5oltZaVFyx7mQVd8jlXBPgE0DN7P0EJIZx9rhu7XhNWU62fEfzjr3fS81I+eUBglwDO/fVV3u35Au/0PMtDszeylQAWrXyafy/UltpF3brr/SpEI6LfsmjlEzwX4YH19E66LbArpLrz317lV2th0cqX+ff8zfTa3IekxX0gs4hSPOjWA3b97k0OTNMsn2IJXRaJgERAItB4BCTBbDyGsgWJgETAVRBw+CSWirwN5rMs/ARefCaQrxYLX8SJHFnci1Ov/YD/bxxL5FUEE8Y9Nod3J3bFvxxwd1g23znjZKk8yXNvPKH4OA5dsJ9JVVa/zvzjr7dy8b/f5KEjwMAHSPrvQLY+vp6fZk1n6S8CQGkzm4822JnptGwe+/JzbAk7Q9SrJpYuGcW4Lh4qknlnWbLwU2XjjlJqLbdX1UvpRZJm6QwbxT/eHsFNp7cpy+7jnn+az0YHgMCi/CLvvbaarXc/x0bjcYLm7VSaVYhn4RZWeo5VrbTi3LREgp7d4ioalXJIBCQCbRQBSTDbqOKk2BIBiUAbQWDSwyRN7cym5atZKAioLBIBiYBEoAMgIAlmB1CyHKJEQCLQigg8NJXvhnmw44PPWHy0FeWQXUsEJAISgRZEQBLMFgRbdiURkAhIBCQCEgGJgESgIyAgCWZH0LIco0RAIiARkAhIBCQCEoEWRKDVCea7az5VhpuYfKEFhy27kghIBCQCEgGJgERAIiARaGoEeocF4WfQ84c//IHf/voBYmNjG9xFp8rKysrrrW2xWBgyZAgnTpy43qryfImAREAiIBGQCEgEJAISARdGYNasWcycOVMSTBfWkRRNIiARkAhIBCQCEgGJQJtCwLUIps1CgU2Hv0Gnglhuw2KxoTMY0Lk7cHV8Z9MZ8PeCgksmDF2MOGq0KfClsBIBiYBEQCIgEZAISATaIwKuQzArzpPwTRkxQQfZE/QQU3pBQXoq+f42DuwrY9q4KBX/7B1sTB7GoNJ4DvebyYQQGzqdpJftcXLKMUkEJAISAYmAREAi0DYRcB2CmbefhIyhTLgliYTtRiaMMTqsmJkk7LExITaiimB+uNdIt/IMwsaPx7ZnB93GxBHmhL/dbqcgP4/gECOXLl6gS9duyq8Z6Wl0D++BuSAfnacnnTsbOJ96jhsiemKz2Sg0FxAUHMLFC5l07aa2mJmRTlj3cPLz8/Dy8sLLq3NVnbKyMoqLCgkMCuZCZgbdwrrXqJOXl4vB4I1er6+qY7VaKbEUExAYVNW2qKTVz83NwcfHF09Pz6o6paUlWEtL8Q8IJCM9ne7h4Uo/mpw5Odn4+fkrRFsbT0mJBVuZDT9//6pxizoaHtnZJgICAvHw8CDtfCo9bojAUlxMeXk5Fnc/Us5nMqy/ikHWpYuEdumKyZRFcFAwbu7uVXWKi4oQLrg+vr6kp50nvMcNynG2KQtjaBdMWZcIMYbSqVOnqt+LCguVY28fn6p2KsrLEWMX52r9ib61NgvNZtzd3TF4e1fVEXoWegm5op4L0HnqLtOz2VxAcC09a7iKeaOvQ89FRYUE1aHnoOBgcnNylLlWW88WSzGBDdVzRjrduzdezznZJmXe1NCzpZhyezm+fn5V+DrrWehOjLW59JyTm4OxmfSclnqOHo7ruSn1rNwD8nLpXMf1fDU95+Xm4H3Z9VyKuKbF9afdX5yv59ycbHzruJ7F/cbfP6DO67mhehb3LnFdafeAK13P4tq3lZUp9yVxvXVycyM9LZXwHhHUeT1XlJOTc316LrfbybvW9azT0dlg4Np6Vu/1Bfn56L30l923r3Q9V+vZgF7vVeO+7cp6ttvL8at1PV+6dJEuXboq9+LL9FxcRGXF5fdtoedQx31b3NPcrqnnCsTz53quZ1fXc0FBPnpPPcXFRcqz3/n53NrXs3jmiWe99lxUnunX0HNFRSW+tZ7Pder5fCrhN1zper5+PQvZXI9g9j/K1wf6cNdwA1iS2LjXk9GjIvHXlsizd5BwMY67uqqWzMjCfZcRzLbJ9V1D6lf3wrLvVVkGd4OvHgT3Tq4hm5RCIiARaD0ExIujeDGURSIgEZAI1AcB1yGYFefZGH+aEK9iiB1DQGY+nN5C6g1DMHqFMai/w88yeweKBZMkdDEPEXDscgtmfQYuz4GLxXCxCC45PsXxih+gTORNdpS1E+CePhItiYBEQCIgEZAISAQkAvVHwHUIZg2Zkzl8LIJBA6RvZf1VWX1mXcSxxnfFkFUMFXUElxL2CeevX/gFvDy8IVJ0jDrCrUAsXQYEBnaMActRdlgEfk5J5sbekR12/HLgHQOBkpISSiwWhPuTLI1DwEUJZuMG1VZql9hgTxroPWDkDdeWujZJFJbHqr8i1SIpiKOt4vK2xMpWgB789RDgpf6vfDr9L37bfAb+karWF0vj5ZWwaAQ8N+Ta8skzJAISAYmAREAiIBGQCAgEJMFspXkglqGHrYWf81QBRvSAZwY7EUYHeRSk8VIRZFmg1F63sDo3lJBNVyOQPp714/O/7wAAIABJREFUH2h2CZTZIdgAn52Ao1kwpR8suRO6+9a/nY5wZkVFBcLxWmx+kEUi0J4REBtm/AMC2vMQ5dgkAgoCVmupsslLlsYhIAlm4/BrcO3d5+HeDdeu3tmj2uqoWR+VTycLpDinOcvOVEg4AzcGwO9j4a4bm7O3tte23W7Dw0O6c7Q9zUmJrwcBEclBRB6QRSLQ3hEQERNEpBlZGoeAJJiNw6/BtX/IhLv+UrP62F4QYnAQSgeB9NR2zze4p6apmJIHnyVBzr+smy8Ng9/ENE27shWJgERAIiARkAhIBNofApJgtqJOn/oa1ieBWOKO6wWCYLpysZar8iZeggl94NVYCO/gS+YiVprY5CPiXbZosdmw6XToym0UWGzgyGxVV/YrSykYtNUekQkLHbpsE5YuRvxbVGjZWVtGIOXMaXr36duWhyBllwhcEwERQ1rd5BNyzXNb4oS/JMGqwyBu85P6wu9+2RK9Nk0fkmA2DY6NauWjY42q3uKVxfL+l6fhBj91yfweubG0RXVgObmDj7cXM/jZSQz65w42+g1jdKhInVrAN1t+JHLEEMKq0qsm8eH8g/RfOpMYLzi2/hn23/wWT/RzENQWlVx2JhGQCEgEJALXg0Cvt6HAWl1j+8MwqOv1tNB650qC2XrYV/XcKgTTbqPCQ4cbYC+xgN6AhzgQxek3xyFVLoYVNuzoSMswsSHNSKYF/jMGFg5zASA7kAiZ23dwYUwcAxK3sCbLm6FDRjKAHazbrsMQoGPAiGFEGgQgSSRsOgchw5kw6BwJW5Kg70MMuqDWH9SBMJNDbRwCIsuXyPoji0RAItAyCBSWQcRbNfua2h/eHkf187plRGlQL5JgNgi2pq3U0gTTnraDM4nFhEychP7gZxT3G0bpKRMRQwbjVpFJ6ue7MTz4EGqyziRO/ekgAbNm0kUHOd8+Q1bEW/TvbqOkk46NP8GhC3B3b3j9V9CjHe4BsIkVaG0PT7kNm1hidgdLoQWru5uyTC1SZSrL0xU6DNq5YhnbTYcl24ShiyNRQBNNHY1gqgTRwreb9tF/OOz8eSTTBiWRsLsnE0aJBXA19WqkexIFejBE2kg1xUmC2UR66EjNOKfD7UjjlmPtWAgIlyeRylWkZGzNcqEIfr9XjeSiFec41QuGwvw7wFX2adSFlSSYrTmDHH23NMFUKEniDoqj43A7uAndoEnYvt0AsfejS9pHcYkFj0FxVQQz9cA58BtORJ9zpP6QBOEPYcxV6wsSKmJ5bjwF3XxUv8zJ7cZNy8S3mzZwzHA/z4xR6Xby9iXs6baIe7I2cXjAEGwHznHnPcNUX8bsHbz6Hsx4OY4ICvhm2UosMxdxl79NyRPflEUjmJHpRzlpMnEyuyezxvjzzZajeHuZyIx4iCm91RcEQTAn3HGG9w705AlBPi9KgtmUupBtSQQkAhKBpkRARG155TsQm2vH3qhGjbGVQ98gSCuErT+rG25FEUTz2SHQ3NFkGjI+STAbgloT12lNgmm0ZpKTbqHUnIF/iInUzJ74mX/EPmQmvQIEKUoiNdGIn1sSZTrwCLNRVBBXg2AKOM4VgHBGFoHfxVtVW3JEvro6HQRNEMz0fXyTmY/FMJ4JATtYdwzcfCOZGB2Mj4+vQjATfgAi45jgu5uEb4th9HjCEmU60ya+ZGRzrYDAxQuZdO0W1go9yy4lAi2HgM1WRmlJaauE5BLxsYXV8q1D4KeHx2+/8kZasXK49SxkW6qJpoil7d20toxGAS8JZqPgq1/lqiVWsYRqsaHTNmAoO4Bh41nVFxLh31ihw0OLayl8Id102M0mPAKM6jlNVDQLZnB+EqaLZ8i3D6PfLaqVTvtNWyIXBDOi7xlO/tST/n2SSM27nGCKemKXubBkihBMYlf8/46CiNZdZWgCtBwEc4SJdZ+dIbKXiUPWSQwr34ffuEmwcweMiUPZ5yQI5sUhGLJOoNN5cltgPt92jZMEswm0IJtofQRkvNfW14GUoP0isC8d/vs7+D4TYsJgWlT9xnr4omrRNDkRzacGqgS1tYskmM2qAQvHtsfztWUIv50UxbEtG2BEH07uCWDaOBsJW8uIGdGHv2kE07yDI1ug74Nx+FBAxsaV2OMW0cNgw60NBfIWF0r8T2A0qH6Z9/ZrVpCbuXEnC2YViYxjUPZn7PSKQHfJk7smDa5aIhfLzxM8N/Bh8SRm6XaTIAlmM+vn2s1XveDZLBSU6jD46hAv+cKHFoMBg7ZvxeEzK/xrRbGV2tB56Si41PQ+tNeWWp4hEZAIdBQE3jwIv/8ORErnR2+BW0Ovf+RHBNE8q6aLFkUsnf86GgJbMSGRJJjXr8frrGEiYbuJCWOiKEjcwtfZNnThY5jCLt4664nRK4z8oCi8hHnSvIPUU0BYHBGdd5P6z2K4fTyGlB14R8ehbApuI0UsmcefhMwiNQXmK3e2EcGvU0wlDqa1jMCgFo6DeZ1ydszTa/rQWgpM2CxH+Tp1GINyN5F5xzCyfzAxYfxghXBmbv8Df3J/mMWjwqBgH6++ZWHWy3EYbU3vQ9sW9ZF8+hSRfdv022JbhF3K3MIIiBiYlhILwS0QB/NUjrok/vdk1b9SLIlXRXNp4LhFnGph0RTuahrRfOx2CO7cwAYbUU0SzEaAV7+qGsHsTsKmE4yedDuHtv/Ibd1MfB0wiWm6HbxyKI6IHg6CmTcEj/wTuLl7Euybz4XAuDZJMAU2YslcxMs8kAEjb4AVY6Bnm18yr5/W5VmugoCTBboglQPHzlDWN46Aw5swjJuEZf0GePh+BigEcwd73KH/yDj89+xgpxXGjYvjwnbpQ+sq2pRySATaCwLr/qlu5BE+lGJj7MgwNXQgNgt2uxilDo/OOtzsFsrKdXjqq50r7TYuCx3oZjZhDzCiJbj8URDNs3CxqJpozroNQlvQUiUJZrPPVo1g9uHYpg2k3mAkW+z4HVFGws58/G0m9oVOopu3RjDjiPDYwKnSSfTz2E1qGyaYGrTakrkw1f/PKLjvpmYHvUU7KLfbca9ynG3Rri/rTOw+XHMUSu1q1ocnB7auPK3fey0Xh8KjrD9oZFoMHDtlwZSdQf8xIxFbV5Sd+XcYyDzpic6tD8aCg3QbIwmmpsOiokJ1M5ssEoF2joCtGVctBKEUVsu1xyHMB/59AATmVIcODFYIpomMYyZ6/MJA6l7oEXaGDMMkenURwF85dKAW29pZPUezVIumCHskilg6n3krdPVpfiVKgtn8GF+zh9bYRX5NoZr4BLFk/sVPkF4IwgFZhDNqD6WiogJxM9LrW8+jOrdEXQ7JssD0TWpKsSpyPxNuCm4PSDd0DBrB9Cb58I9k2/LJ1A9nQlgGh8+e4aRtGLNGqNvZtNBPuo2fYRn/ELo9quVSWjBV7PPzcglo6ZSoDVW7rCcRaCAClZWVWK1WvLya3nnxqxR4ZQ+cylVX9ZxD+tXYXHthB2n6OHoEWbh0cDul5Tp8oscTrDxmkrhW6MC6hn7MQTSF25ooIkHKo7dC92Z8Z5QEs4GTsCmrdQSCKfASS+bCwrY3HYaHw/+NhV4BTYlk+2lLkESNNAqnbeV/8WlRP53/t1dcedx6DxjRA4Z2h2Hh8AsZZab9TBI5EomARKBNIFBZqVotV/wAAV7wYBT0q+W270wwTf/ch/8tw/As3EFKxjB690oi9WwUETeJ9e36hQ68EjDHTapFM6NQPeOFX6hEszmSpEiC6QLTs6MQTA1qbcnc1xOWxcH9bXTJfH8G7P65DIO7nSd+YUB/jSx6FZXVRFFYG+skjQ5LZFHZlSemyObgqweBn4h5Jj59/oWl+BRB753z1nbxrnb2Fi26dVKJpkY4xacrZ4JwgctTiuBA4OzPKfS6UYneL4tEoN0iUFpSomzyCQpqmqUfEbZP+FqK597tXdTl6bpKNcFUCWREtBFsSaTszcQn0IQl9CF6dRM1Hb/XI3Tg1ZT0TwfRFKuKosy7QyWaTblPQhJMF7hMOhrBFJCLJXOxASi1QPUTfK2NLZknZcMv11ZPHkHafjvUybroIIqa9VGQSS3zQl1TTpA8jSj61CKNGnl0/rzStBXL5YcugrBq9g9WLcTCGvpzPpzNVz8F9s5lcLeahNMV4qe5wGUpRZAISAQkAo1CYNVhNbZlJXBvX4jp3qjmmqXyiWzVoplmVpv/j8EwcwDc2ASri5JgNovKrq/RjkgwBULOS+Z3hMHb46B34PVh15JnCwukWF44nqUGlN+VevXeNeuit8O6qBFEZ4uj9t21rJ9NOU4xDo1sis+zBeqmIK2IePtDw2FYd/WzJXcdNuU4ZVsSAYmARKA1EBApHsWS+KbTavih6Te7RuDzq2EhjCaCaJ53EM2nB6kWzT6NiMAnCWZrzL5afXZUgqnBIJYOvjilLtW+OQam9m99pZitcMxBJgWhFA7S4gLUikcnsIvXUkcRVr+HoqqXqgWJFMvRbaUIfxxnC2deabXkkYE1CecNfm1lVFLOpkQgPe084T1uaMomZVsSgVZBwDm7nsim55x8werhRidrCQEBgSCy71XoMGgRghzJGCzZV06+sD4JluyBi8Uwthfc3ca8Sk7mqERTrC6KIlYYxbJ+vwZ4DEiC2SrTu2anHZ1gCjTEsu3m06o1TWQfEBmAWqoIciVIpLBOCiIp4odpDtBCBkEeRTgJsduuuw+E+YLwbfxbsko6DR4wuif0D2kpiZu/H7HUriyrF6jEUwtxIXoO961JOMUbelss6WYQITyCOqsuArJIBCQC7R2Bmtn1Ms8mo/PNYuc/b+Yur4McjexD9rcZjJ4yrCo726vvwYyX44iggG+WrcQycxF3+V+efEH4votsPKuPqvdIEY6vKf0ZW1ozPzmIpuZSJZ7LwqIZdR3POUkwW1prdfQnCaYKivOSufALXHUXCOtZUxZx0WgWSUEuBJl03lAT6u1EJh2E8mo+ieXl5ZSX2/H0bL0wRU2Jz5XaKrGrhFPz5RSkUysiQ4TwQdU2Dw1oQJqzlhiDcx/CwX3UJ6qvqijPDoHFI1pairbVnykrC2NoG1Bu24JVStviCFRn11O6thwi4Z9RhBXsU8KSlW/dyvnhwxnu4wPZO0j4AYiMY4LvbhK+LYbR4wlLrJl8Ycc5WPytanD4ZQ+4rx0lvBIhlYRFU7vnz7ldJZppBWrYQWFgiI2oW4mSYLb45L68Q0kwa2IilszFBiCxAv3HcTCtAUvmwqdQs0gevaQSSUEqtCLScVVZJQWRdJBJLQ+1C0wLlxZB6KaGH2c+CBIqivA9dSacwvVh4T9UK/XArvDe3aorQX2KrULdpFRiA4v98v+V3xzf1/j/CueKc8RfbmnNeKER/pA4pz4SddxzrKWl6JshNmDHRVSOvHUQcCKYlw6x/mwYU2LCOObI2MWe3eT/8k6iRGJwQTAvDsGQdQKdzpPbAvP5tmtcDYL5+j74nwPqSsg9kRCtBENvf+W0g2gKI0Pt8qfxdUeDkQTTBeaBJJiXK8F5yVzkZ30gClLzoWeASlKci8miLm0LIqlZJbUdceI84Q/pTCbFEndXkTlJliZFQATwdSadmh+nuE+LOHBaEdZp8dYrCKNCHLW/WkRR/FbuVK8+wgq/V7FhSpBa8SdeGDzdqj+178WO/uS86hY7e8B749UHhCwSgWshUOXDJ04Ufnk6nZLP3nGITjtogA/ftfqWvzcWAaf0zeu3Y+zbB4J70v/iLr6u8MZS2JNZYxw3AoVgxjHBcwMfFk9ilm43CQ6CmT8gjj9+C9+mqc+kqTeBl0djZXP9+mdy4cPj6r1bK3Nug/8dfbnskmC6gD4lwaxbCc5L5s5nzP7XZBZWMo1Mig05WjEaVGukM6H0b8bVa5HxQSyRGwySsdbWoiCY4m138xlw1pEWkqk2+VOOtT83J4LoIIlVv2nk0XGO8/fu9dxYJZbG3/8RxFu5cOAXLyEilJSIySriwV2Pn5EL3EJaRITTp07St18DlhNaRLqW6qSmD5/l5A4+3l7M4GcnMQgT327awDHD/TwzRs0OJSxg9fXha6kRyH6ujoDFYqHEYiE45MrOhuLeITLyiIgcYhOPSGbRkYrIo374YvWIfxsDLw6TBNMl54AkmFdXy/IfqmN0aWcKIiEskdrStvLpK4OGu+IEF/47X/9cLdmsAeAqfpqCaAp3CVH2ZcCWZNU147khajy4jmCRcMU549oy1fTh01KMDlKE1lKTVhPM+vjwufZ4pXQaAiKEjyCWIkydSME7sQ90a4Gc3q6mAbHpU2AgNjaJFSkRYlBkKKpdpAXTBTQnCebVlfD5SRBZc7QifFyEk7GrlEoq6UQ9TWeuInQLyyH8X/NLoatP02/casqhCH9OQTK/S1etmM//Aqa0I4f9xmBVUlJC586dG9NEO6l7nQTzGj587QSUuodRbsOGTnFVwWahwKbDXywZiP9LQedlqAoBZCu1gVe1q4GlFAxeBWReMhDWRfM5aBm0KioqcHNzvHk6uhSESmzkERtb7roRxt3YMrK4ci+3dVGzE12pSILpAtqTBPPqShC+fZ+egItF6tviwze7zltjeYXYRV6Op66eu1ZcYL5JEa6NgFja/3uyusQvrBRi2fxqN9Jrt9j2z8jONhES4rDMtf3hNGIE10sw6/bhEzuWwxohhctXFRtoNp7AMHUmEwKTSdgJMUEH2RP0EDFnt5A8JJbBTgTz8PpnOBS5gicG6eD0Zzz9w228PSNKuLhW+7S2wKDF/VxsaDN4q25Pxf/q/9W98O4REDGAx0denke8BcRyyS4kwXRJtdQUShLM+ilJ+Lu0peDl9RuVPMuVEfguDbakqEH1nx2sLpvLVJqurDEpm0sh8M8dyqaYCTg2y9yiuhAM8NrBTlsfRsUMJsKgSnx4+yaSMXLXmCGc3LmJk+VRzBqDcv4Ezae1hQe3+zws+lbdRHrnDTC5L3KtykkHkmC28IRsSHeSYDYENdeoU2Yro9xup3Nnx13SNcSSUjQhAmKDkvAhFW4aIm3a/Dvgwagm7KCNNHU+9Rw3RPRsI9JKMV0CgdoEs/9Rvj7Qh7uGG6A8lfVbi5k2Xr2YDoswQTfCsXwD+PbBlmpiQgsTTLFq8c3P5Xh1suHu6cXbh0FsHBUbedpr+KHGzBNJMBuDXgvVlQSzhYCW3UgEGoGACM/x9xQ1hZp44IiNQHe06zXORoAlq0oEBAIawQxMZuOGc4R4FUPsJCIv7eN8rolUt1im3eFfTTCF9XLdXiJnDOHY9pYlmMJP/M6Pa6pNbGAZ3xsC69jAIhUMkmC2gVkgCWYbUJIU8doIVNioQIfwjbeXWEBnwMMRF67CaqHC3enY4ViludHbbeCBCUuZEVeP+CSWzcSyeVm5umQu/kKkAfva80OeIRFwIQSEf7XI7HYqR/3cn65u4NGKiN/7h1EdzC3LbqPCQ4dbhY0yqw0PvQE3bNit4t4Obk73dHHPHhTu8E0X8V7FZq5sE5YuRjXNJiA3+bjAhJcE0wWU0EARysrKlDiYHX6JPP8QKXtP4DFiJhGdLYhMSoVHd6GPGY/XT1u4FBpLN79qgmn69hmyu62gfx8dZHzGd6du45exfaoIagPV0WLVRK72bWfh+0w13/Bzd8BMF4ps0BxApJ77mYiecutsc2Ar22w+BArLVAKp/GXDyRxIMkGWpbpPkYVHxEt2ToHbxRteHNp8crlay/a0HZxJLCZk4iSCSwqwc460fwbQe1CYQjDt6du5EDiJXkp40CRO/ekgty2YybQecGz9M+y/+S2e6Fcz6YAkmC6gZUkwHUpwsoAJi5fdzYCniE6hvE2BR2cdmsWroi4LmK4AS74BQ0DLhrRwgSnkGiKk7iA1MI4IPxuWtIOYCkLpfouRjL1bcPP0x+2GWLp3UU19psRNmDHSI3oIeUc3kV8RRb/emaTmxRFxhby2rjHImlKI3MPCP1NkjhrdU102F7mI61NspRYsGPAXy2/OIVwclesM24KJTKuRMM1EUJ+O5DkthsD2s/BVihqPV/jpdvTIAy0GvKOjcw6rpEYoRbrgk9nVUuhEimBfNQqJSMah/PmCyOQlyp40NZ+4iH97Zw/oFdDSI2jd/iyJOyiOjsNoM5GTchSL7zB6dBf37AIyjp6j2223OZ7BSaQeOEfXHsP59a/OkbAlCfo+xKALO7gwJg41Jqy0YLauNh29S4IJOFvA/CyUmaHs7HYK+k4i0JyMW+csMs7dTO8B6pO1TgvYqCgq7ODWgum6KiorlDBFOg9JaqkimOrELjq8heIBQyg9nEqPmMGYEnfgHx2H4FPif++ukFNkAEMfKrJMRLRBgqndQHamqsvm5RXwRDT8xxD14XXFkruD9SduI8a2j+T+Ri4c6864kB85EDaJCd3UWnWGbXmoT3VcwRa+e+Xm5hAUFNzCvbad7jIL4Zb3q+UN94Vjj7cd+duSpEUOq6RY3haEUPhPnjBBbmn1KII7q3F3nYlkaD1cWSorK7HZbR0y9FwVwRQwVmRy9nAmEUMG42beR1qhIJsavkmkJhqJ9k/CaARDpI1UU5wkmK54EUmC6dCKE0EpyzrKpQwbwbcNxiDMltZDpKZGEdH3KhawaJRJHxHdsrH6Kisr6NSpZlBeV5xnzS6Tpj97Ehl5NuymfALvGInH6S2YdJ6UmnvSL1rN8asQTGG93LkX/1FDyEls2wRTjEmkmtxxDg5dUK0iwpr5+O1XQL08k4RNP4J7AAOGWziQPIxpfffx4Y9DmDVK2/RQR9iW6Ew1N/Itza7NyzooLi7G2xEbsOV7d+0ehT/u776F9xNryik2h/QOVN0oegY4Ph3/X/UFxLWH26LSiU11wiIpCOSJbDieBcl51SIIa3Fti6TAtjFZuOoKtN6ig26lzjSC2TltH8VlFoqK+9B7QASlR3dQcGscXaoecyrBnDj8DN+n9OSJQUnKfUlaMFtJcVfrVhLMywmm+KYsZZPi8xHhdoiUi2H0uimsaom8TgtYKxFMF5xSUqRWREDEzBP+mRmFauw8ET9zVO3oPie3sN5rPNNEfEDiiOEoF4ozSK0Yz4QBqvB1hm1pboLpvFQvHPctNnQGg5qJRRSbDZubIzOLOCy1ofOytEq2lVZUcVXXRy7Ch8fgk39eLo3eXY0ykF0COSVgskClyEPqKAJTQTx71UE+xfeNIUiugM3VZBDW3me3qYSxbxAsj1NJorBGakRSfArLpPCh1EqIs1XSV7VOijBCsrQOAnIXeevgfl29SoJZi2DqU7l0Np+K4gzcbhpO6eHteHXvA7496RLqWCKvywLWCgTTarUqm3wMrr71+bpmpDy5sQiIpfJvUlV/PFFE/nWxbC6Ig1Kyd/Phtzp6u5sgNpawn89x8vQ5IiZNYoAjJIpCMGuHbWlWgpnE+o1wV+QZvvGdxGhdKvn+Ng7sK2PauCjOnP4J79S/8Sf3h1k8KgwK9vHqWxZmvSx8tlo220pj9dPY+muPq8Ty6CW1pZtDYEg3sFWoQblFfvtfdL8844uIqSoIZ7al+lOQT/GdxVZTqlDvK5NPsQGlLRR7BYgxi5zVymeZ+vnnoyDcSrTi61mTSApyrlglHSRSW+bWt4D7k9i4Kf58fDpgkvHrnFRti2DW4eiOcy5TMXjHW7VNpzrHF1wyYehipC17wEmCeZ2zWp4uEWgjCAgr5jfnIPGSaml5dgg8rXnAu9wYLBzYsh2TTUfEmPEMEJYhsZS/x8aEWHXnVeb2Hexxh/4j4/Dfs4OdVhg3LozDrZhtpaVgFMu0Hx6FNcdUX1ux/D2oK4hYiU1B+ETkBUE2NcKpkVBxLKIWOBdh3VSsn9qye63ld7GZRSvCcvrBjyrJGx4OE/rUHzHh61hFEJ3/dyKNzr+L/OKiH/EnLI+1SfOVehbZsYZ2r950IyyVsrg+Am2HYFacJ+GbsqpcpVN6Cacmp1ymytZ48ea/g43JwxhUGs/hfjOZEGJDp2vL9BIkwXT9C0lKKBFoDAKHL6r+mReLIKa7GjtTBGt3qSI2Hp0exrQBSSQci2LCgHNs3OvJ6FGR+LujWHWyd3/LhTsMZJ70ROfWB2PBQbqNad8Ec8NPKrEUmZxE6ResWisFuWypIlbWcxxWT42AimPtf+ED6lyE9e9GB+ncl1Ez/M7zv4AgYZxxWBWdLYv5pSqhVP7KQKTnvVoRy/wGD3U5X/sTO7LFnziu/b+XTv1OhAtKSK5u+d5+6q5tWdoWAm2HYObtJyFjKBMcuUqrco9qmQCcCOaHe410K88gbPx4bHvEMlIczgk17HY7+Xm5hBhDuXghk67d1F/TzqfS44YICvLz0Xl6YjAYSD13loievbDZyjAXFBAcYuRCZgbdwtTtUulp5wnvcQP5eXnovbzo3LkzqWd/JqLXjZRZrRQVFRIUHEJmRjph3cOVOhnpaXQP70Febo6ydCrqaXWspaVYLBYCg4KqzhMEMz8/j4CAQIqLi9DrvfDw8CAnJ5vg4BDKbDbsNpsib15eLoGBQUo/BQX5+PsHKDIIudzdneo4xWd03v1Zo47BG3c3t6p+rGVWKsorlLa0OpVUUmg24+fnT2GhGW8fH9w6uZGbk62M22otRdyDvPRe1XUqKxWZfH39lDo+Pr506tSp6vdSa6mSz1WMU2tH7MYuLipS6pjNBfj6+dGJ6jolJSW4ubuh99RXyVteUUGJpVhpXxuXwEWTvaTEomDi6elZXafcjmirdh0NV6EbD50OT52uqo6YT2Kc3t4+VXoS/Qid+fj6KnKLzQ8eHs51bMoDWehf061WR+rZRfVcbkdcn3XpWejMYilW7hsiYoB2bdrt9ddzZlYOPxYGI0LZiDL9Fpja/QJ33qxuG9fuOznZJvz8/dHpPKvuT2Je2srK8A8IqLqPiTra/S3blEVAYJBy39DuaWJTjkhjKtrS7n1ih2zWpYt06doNU9Yl5Rp2d3fn/Lmz3NC1hI/X/0zfDPrSAAAQtUlEQVR4SDZ5N/07/t+txDLgV4R4duWGkEo8KsG0bx+lkyfj+eV6zt86lG7nkvGP8efobiP33dNTbadnLyWygsAoNLQLly5eILRLV+UeoMkhrnHRr8Bak1dcZ+I6NF7XfduGuSD/+u7bZVaKCq92384l2+7Np6f0fJBYQbHdTYmReGuwjaE9dBjK1Xv1ta5nm/BXtan3gIbct8XzI9Cxa7/mfduAu5t7jft2QUklxZVepGYXUermoyy5ZxWWU2BzV8hiXUXcgw068HQrx9vTHbH8rMOOr5cH7pVl+HX2VMhgeVkRIf4+yned3cHP4ElpUS7dQoJw63SN+3ZpCW5ul9+3xbWUafXlfG4J4YGd6R9S+77tjqfzvb68HHE/v677drmd0tJSfOq4b1/tehZ1hNFKPCcu13Mxer2+xvO5JfVc+/kMlRSYzfjXej5r9yfl+VwJXl41n8+FRYX41ef5nJtNUFAIV3o+d63MZNxtYcozu/b1LOac68TB1Aimc65SIWEdBFPsVrqrq2rJjCzcdxnBbFvvANKC2db0JeWVCDQGAbErViybixh9griIZXNh0RR+e7K0LgIi1JSwVgr9iCJyzw92LIO7CUbWBssfvlc3nGnlkVsgKqR9byJqg2pqkyK3HQtmxXk2xp925CodQ0BmPgP6h9VJMBULJknoYh4i4NjlFsy2pim5RN7WNFYtr4iXVm4vV94QZZEIXA8CIgvQznNqRpGB/4oJKkjmpL7X00LLnpuRkU53xypNy/bcvL0JH0WxYWfNUcgqBrHhRARIF76VN/g1b98t0bp4odl1XvWH7BdUR0SDlhCiDfUhLOnC8tzhs7PVQ2dth2DWGEwyh49FMGhA2/atrId+lFMkwawvUvI8iUD7QkBsohDWMkEARLk1VPW1E75tj94K8+9wnfG2t9iAu1JVYplwRsU4MhCiu8CQMHDeJOM6GpCSSARcC4E2SjBdC8TmlkYSzOZGWLYvEXBtBETg6K0/1wwgLSReOUbdVCJ2oIudyt4d45272ZRVbFOXwFcfBWHZ8/GE20LVDTsdLS1gs4EsG+4wCEiC2QZULQlmG1DSFUQUG6PERgoZB7Pt6tBVJBeZgF7ff3VpRPo7jWyKT/En4iUqnw4SKo6bImxObUl+Tj7DjZHXEePGVYAFhDuCIJafn1SFEjustWVwLQ+1C4krRWlFBMpsZdjKbDJrVT10IAlmPUBq7VMkwWxtDcj+JQKugYAgmIJoihLUGabfrMYTLHSEjdE+xdK6+F6EmqkrlIxInxfiIJ2CcAryqRFTQT41Elpfq6gILC7iMt7eFUapITFdvojds2IJfPWPcDJH3TEtrJViGVxs3pFFIiARaBwCkmA2Dr8WqS0JZovA3CydiDBOFeXlSjgkWSQCjUVAEEeRHk+E/rrFqG44uVYpsqkEVBBOEZJG+XQipRoZFZ91FdGHRj6diafyvwE+Og5/d4pZuPE+cMRdv5ZorfK7yFUtiOWfj6ndi1SM4kEolsHFkni7LXYbFR46JZ1uhc2CHQOewqXCbqGsXIenvtq/wm4DD+2wwoYdHR7lJixlRmRSMhAbfUTIL1mujoAkmG1ghkiC2QaUdAURVYJZocQAk0Ui4MoIlFdebgmtYR0tAy1zi7VW4G7ncQk/UKM3+OhUwiaOlT9P9Tvxedl3V/nevYHhmUQAdEHGRRrBX0fDZ0mqtVLkBxdBvm8PVZfBhQ9rey/2tB2cSSwmZOIkjMX7SE3rQ2Dxbgpvuh37aejic5D/397dxTZ13nEc/yXEBEzjJC1OSwg1HSFbAqXzuqwUtBGBWVvUNBM0YqzVIrrtotou9iLtdtvNtptJm1St0y46aVo7sVCkNlKLGheRoqLw0nrt8sJLULES3hIKOCWHOCe2p+MkpKUlTgy1/eDvkSoF5Ryf//n8n5788sQ+zznPDj1wryPRo+N/P6KynS261yV9/M7PNOh7QbXLbMXlUmGa/biTjMdj4ypi0iBlSwmYKYmyvwMBM/s9oAIEEJgWcJYtnJoJ3d0rnZ/8s31yRrBM8syXnH1GY5ITRqPO15P/pVj85XPMzgO+rwfSydD6hcH1UyHVCZbOY4WmNiekOss3+konQqUTLsvy7MlhViioEX9A3nBQ4fKAfAoqPCBpUUA+X4/CIa98fm8yYIY7T0ue9fKtPK3w4R6paod85UGFLzv78n8CArMTIGDOzimrexEws8p/SyfnQz63xMfBBgicjkhvnpIuWeOqWVyk5q/NXLQTOKfCZtpfxyR7hlnUGytwAukPVkm1eTBbeTP9zwXMeIf6L9qKuwLyLftA/cdWalmds8D8RNj0FPZozCUVVdq6GgkQMCdhJz7kM5ZcZYptZgECpgEjhIBpQJMoEQEEMirgfHjp+izp1Azp5Gzph4NS6MJ0Of77pB+uzmh5OXey6wFz5KhO/W9MRWOWPOuW68rB01owf0R6sElLFjllT85m1pxU77Hlql3ZMzFzyQxmzvU01wsiYOZ6h3jQugEdokQEEEgk4iooyJ036L16XOoflsoXSE9WS84jnNgQQCBzAgTMzFmnfSZmMNOmy/qByaUiYzEtKM6zN3xlXZ4CMi1w5cpllZWVZ/q0nA+BjAo4H/BxnoO5cCG/saSCJ2CmEsqB7xMwc6AJlIAAAggggAACsxYgYM6aKns7EjCzZ3+rZ3ael+bMYBYXF9/qS3E8AjktMDwckcdTmtM1UhwCtyrg3M+dv0zxV6nUkgTM1EZZ34OAmfUWUAACCKQQcH7w8rxXhgkCCEwJEDANGAsETAOaRIkIIIAAAgggcF2AgGnAYCBgGtCkm5TIczDN7R2Vz01gcPCCKiqSS8FkdItHLY3HJRW6kksfjkXt5PkLi90qmlgXUeNxl66v7OcsmVjo0vjwkIrKvMmlE9kQmK3A2NiYnGdh3sVzMFOSETBTEmV/BwJm9ntABQggkJsCyYA53qP+Y5Va4fcmA+ZoT7tGVjdpifPW5+Gg3n9Dqvl+QHcpojN7/qzxwG+0zG2r8PqC27l5bVSFgMkCBEwDukfANKBJM5QYT8RVmEPPBzRbk+pzVSAajWbtw2xjx4K6vCKQXDtb8T6Fu9zyramcoBoOKnxcUmVAvoUdCneNSF/fIvepoBb5A3LWrmFDYC4CsXhc81iUPSUZATMlUfZ3IGBmvwfpVuCEy3gspiJmStIl5DhDBCxrRG53cimYDG9DOtMV0dLV1RPnDXfozOINWjpVihMwL9er6Eq3CufN1z0lV3SuPEDAzHCX7pTTJZTQuD0ul8v5bYZtJgECpgHjg4BpQJMoEQEEsiPwSVDhiwH5Hpg4/cehoBZ+emYyGTAD8hXt1vHRJn21qENhAmZ2esVZ80qAgGlAu3svGlAkJX6hwOjoNdm2rZISD0II3NECZ88MqHJp1R19jVwcAs5bQaKj1+QpLQMjhYDXLS2e4T0oO3fuVEtLixoaGtK2LEgkEom5Hm1Zlurr69Xd3T3XQ9kfAQQQQAABBBBAIIcFCJg53BxKQwABBBBAAAEETBQgYJrYNWrOioBtWbJdbrmd937HbFmWLZfbLde8iX/bck18bVuK2C6VJndkQ8AwgZitiCW5S1xyRrA9asmSW6ULJq7DtqXk5x+S+zn/mP6eYVdKuXku8Jmx/el7um64v3NPT2ukEDDTYuOgvBP45Kx6r5ZJh/fLbtoi176gtKZMnYe92vnwkHbt6Za7uUWN5X1q2yetvfuIDty9Q1snP5iQd15csLECZz/qk6tkUPu6Vmm7v1ttvStVG+lQeN0WeTtbtdeq16+b6qSuoPZ41mlTBQHT2GbndeFD6jsllZ4/ovdqt8j33+l7+tY10pVSW50Hx7Q9MJ97eprjhICZJhyH5adA374OaWOdetuH1Li5Tu+1B7Vkc0CVXUG13RdQo4JqOx9Q4+oetbV71bjZm59QXLXZAtZRtXXVqdF98IZxPaS2ybFvh97QS4OL9Gj9Bq252+zLpfr8FbDeC+pozUOKdN5wT4+dVdsBW42rT3JPT3N4EDDThOOwfBOw9GH7QWltQGtKpn/Idh44qNpvr1PpjQGz9gPt7Vypx9fzmOd8GynGX++Fo9r1UaW2rq2Ua2pcxzq09+oGPb5ieuxPXKeld147qNqmgPhVyvjO590FnD38mnqXNWnTkhvu6Q+X6e1352vTxmqVXp6cNOCePufxQcCcMxkH5KVA72t64dxyfbPcpftr6xQ58G/1lbhlFTZo+7dKk38uTM5glvdpz+7TWrxgRGpo0ndK81KLizZWIKK2Xe3y1qyU7lmutaUntWv/mNyjlqqfDqh23vQP4sjAB+odGlLvxeXauXnyIejGXjeF553ApaD+8XaZaqtdWvyVh2Qfnr6n155rVfj+enkXVOrhmojauKenNTwImGmxcRACCCCAAAIIIIDAzQQImIwNBBBAAAEEEEAAgdsqQMC8rZy8GAIIIIAAAggggAABkzGAAAII5JjA0JkheZZ6VZxjdVEOAgggMFsBAuZspdgPAQQQyIRAtEehEyvkf5B4mQluzoEAAl+OAAHzy3HlVRFAAIHPCIRe+a1CqlDU/ZieW9+nl14ekqfCK/+TFQr95X3JG5E2/FTPLN6vt848Jv+lv2r3CUk1zXo62qp/XZai5+r0o181SPumv/f8Rh4QxFBDAIHcEyBg5l5PqAgBBO5AgdCrrara1qyhV1qljVKo5zE1+ovlKe9R66tVav7egF78Z7Gef6JbrQMNUnhAzdv8co5bKOnatmb5j7aqtapBenf6e85rEjHvwAHDJSFguAAB0/AGUj4CCJghEPrbj/X66KP6xpZn1eh5XS++WSV/TYXq1g+r7ff98hb3ST/5pb5rtRIwzWgpVSKAwAwCBEyGBwIIIJABgakZzORs4/lW/e5P/fIsrVDDc6vU116l5ie69fJbq/TM2v1qHWjWqhN/UMhTrcHoKj2r/+iP/R5Vxar11M+fUnTX9Pd+sa0uA9VzCgQQQGBuAgTMuXmxNwIIIIAAAggggEAKAQImQwQBBBBAAAEEEEDgtgpkPWA+8sgjt/WCeDEEEEAAAQQQQACB7AokEgm1tLSooaEh7UIKEs6rzHGzLEuHDh2a41HsjgACCCCAAAIIIGCCQEFBQeYDpgkw1IgAAggggAACCCCQHYG0ZjCzUypnRQABBBBAAAEEEDBBgIBpQpeoEQEEEEAAAQQQMEiAgGlQsygVAQQQQAABBBAwQYCAaUKXqBEBBBBAAAEEEDBIgIBpULMoFQEEEEAAAQQQMEGAgGlCl6gRAQQQQAABBBAwSICAaVCzKBUBBBBAAAEEEDBBgIBpQpeoEQEEEEAAAQQQMEiAgGlQsygVAQQQQAABBBAwQYCAaUKXqBEBBBBAAAEEEDBIgIBpULMoFQEEEEAAAQQQMEGAgGlCl6gRAQQQQAABBBAwSICAaVCzKBUBBBBAAAEEEDBBgIBpQpeoEQEEEEAAAQQQMEiAgGlQsygVAQQQQAABBBAwQYCAaUKXqBEBBBBAAAEEEDBIgIBpULMoFQEEEEAAAQQQMEGAgGlCl6gRAQQQQAABBBAwSICAaVCzKBUBBBBAAAEEEDBBgIBpQpeoEQEEEEAAAQQQMEiAgGlQsygVAQQQQAABBBAwQYCAaUKXqBEBBBBAAAEEEDBIgIBpULMoFQEEEEAAAQQQMEGAgGlCl6gRAQQQQAABBBAwSOD/lJ1AG555xtsAAAAASUVORK5CYII=&quot;"/>
    <we:property name="snapshotAltText" value="&quot;FIAP_TECH_CHALLENGE_FINAL, EXPORTAÇÃO&quot;"/>
    <we:property name="snapshotLastRefreshTime" value="&quot;15/05/24, 12:29&quot;"/>
    <we:property name="snapshotTimestamp" value="&quot;1715801427304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86477EBC-DB70-436C-A3FE-EBA0F607F34A}">
  <we:reference id="wa200003233" version="2.0.0.3" store="pt-BR" storeType="OMEX"/>
  <we:alternateReferences>
    <we:reference id="WA200003233" version="2.0.0.3" store="WA200003233" storeType="OMEX"/>
  </we:alternateReferences>
  <we:properties>
    <we:property name="artifactViewState" value="&quot;publicSnapshot&quot;"/>
    <we:property name="backgroundColor" value="&quot;#FFFFFF&quot;"/>
    <we:property name="bookmark" value="&quot;H4sIAAAAAAAAA+VYX3PiNhD/Khm93Au9sY0Ndt44QmYy1wQG6LUzN8yNLK+JboTlynISyvAR+qn6xbqSTHoQkrQkzKXt8ADalXZ/+0+7YkUyXpWCLq/oAsgpuSgyzmgm1YlPWqRwxA/D4cfL3vjjl6ve5QDJstRcFhU5XRFN1Rz0J17VVBgRSPw8axEqxIjOzSqnooIWKUFVsqCC/wZuM7K0qmHdInBXCqmoETnRVIMRe4PbcY26/fdt1EiZ5jcwAaYddQylVLpZ5x2IWRzmXp4kkHeCMM8DPFM5roX5/H6j1ALry0JTXiAAQ/OiMGrHXpyHWdTNkhA/XUPPudDNlnQ5uCsV2o3eWJbGX320Yi4VOlIQa5+CypmzIn0p6oX9NdiiT2StGIwht6xCc700kuQCFOOSrNFRIyXRjZY+Gg/PfpoOLfla3vYVoMqMnHrr1j2KXnZDC4bUXQi9+VzBnOpmOTgCvk8UQ2qJ53XRBM17CuzxXTa9GA1PHvfbDCkVL+aiyc+/EmLqEJb8RuopTQWYCki/Yi6Z8OMxqTJQH5Y2A8642iRp0NrB+/38vp5tSgj3fv22LuRtZXG/eloeKWwzd2HQotpcFw6/ksL+chahuQJuQDjerzWoJeqz/I2e9xuZuJdXI14UJg/clfTYkS0s9hzaKGhZbY4+EIWblJTaWMozsLZiiGoDtaiFMPagQX7QAUo7kRfmDDoQJXGbPXvJPFrer+P33tVBVVIJzkBtVQhBBXN7q2dUU2tC6fRwcHyZWTZYC1fkR45WO9nWWSj23RmeyORt8Q5BrRu37c3ojXtfLaedI1Ch1Rh5QdINu36UUtaJ4xg6b7ob/A/j9e1dYVgd5ofUx7Lyukma+zlLvPBBzNz0syLnlhj5KQ0ZhagdxXnUDpifxYbbjENPbGrtD7rTZc3dDDbYHc6VXFjDm9mrxJ335o16f/w+GUy+DH4ZDcdT5LiAeeZK+fkaFDQuw3lt01Cu3EWz7byLHYf+A1e7hQW262MHjtjGch/Bz3tTwdxzZuOsSYSXlcCOWx7FtV0IviF8j8p86dDx3yvPB/3c8E3nCwMW0SiFLA0TiEIr7UnfaLjTqbzbnsasIYDy2swPgrTdbUOH+kn0rDS+wPfKQ1ks8hmk7dyP8iyHIA09Lzq8NV8CrWoFL/Vhf3g5GPcvhieB58cnP+BXEBz2FDgCoMAC8rtvBZDXdYD8Q+qPibrCOEPmkr9/TZU+dPw/rmmuhoM4wU4UR7kfQjf04hCnyrc5Sf6r3qnP5ongBbwoOd7g27DpjsujzNL2ct3X1GStq5IyGNEC9jQ3+/bLTFSebHD2XydilWCcuHm0/80DDbw/AQDmcRQYEwAA&quot;"/>
    <we:property name="creatorSessionId" value="&quot;93815b1a-7ed2-4efd-8997-d165bdd2a704&quot;"/>
    <we:property name="creatorTenantId" value="&quot;1f61f8f5-38d7-4c6a-bffb-a0a6a4afe9a1&quot;"/>
    <we:property name="creatorUserId" value="&quot;100320017BCE6F30&quot;"/>
    <we:property name="datasetId" value="&quot;be47a2b8-349a-4ff6-a474-04b0148e5cff&quot;"/>
    <we:property name="embedUrl" value="&quot;/reportEmbed?reportId=55d1ab89-5857-427d-8560-65f848ecdf6a&amp;config=eyJjbHVzdGVyVXJsIjoiaHR0cHM6Ly9XQUJJLUJSQVpJTC1TT1VUSC1CLVBSSU1BUlktcmVkaXJlY3QuYW5hbHlzaXMud2luZG93cy5uZXQiLCJlbWJlZEZlYXR1cmVzIjp7InVzYWdlTWV0cmljc1ZOZXh0Ijp0cnVlfX0%3D&amp;disableSensitivityBanner=true&quot;"/>
    <we:property name="initialStateBookmark" value="&quot;H4sIAAAAAAAAA+VYX3PiNhD/Khm93Au9sY0Ndt44QmYy1wQG6LUzN8yNLK+JboTlynISyvAR+qn6xbqSTHoQkrQkzKXt8ADalXZ/+0+7YkUyXpWCLq/oAsgpuSgyzmgm1YlPWqRwxA/D4cfL3vjjl6ve5QDJstRcFhU5XRFN1Rz0J17VVBgRSPw8axEqxIjOzSqnooIWKUFVsqCC/wZuM7K0qmHdInBXCqmoETnRVIMRe4PbcY26/fdt1EiZ5jcwAaYddQylVLpZ5x2IWRzmXp4kkHeCMM8DPFM5roX5/H6j1ALry0JTXiAAQ/OiMGrHXpyHWdTNkhA/XUPPudDNlnQ5uCsV2o3eWJbGX320Yi4VOlIQa5+CypmzIn0p6oX9NdiiT2StGIwht6xCc700kuQCFOOSrNFRIyXRjZY+Gg/PfpoOLfla3vYVoMqMnHrr1j2KXnZDC4bUXQi9+VzBnOpmOTgCvk8UQ2qJ53XRBM17CuzxXTa9GA1PHvfbDCkVL+aiyc+/EmLqEJb8RuopTQWYCki/Yi6Z8OMxqTJQH5Y2A8642iRp0NrB+/38vp5tSgj3fv22LuRtZXG/eloeKWwzd2HQotpcFw6/ksL+chahuQJuQDjerzWoJeqz/I2e9xuZuJdXI14UJg/clfTYkS0s9hzaKGhZbY4+EIWblJTaWMozsLZiiGoDtaiFMPagQX7QAUo7kRfmDDoQJXGbPXvJPFrer+P33tVBVVIJzkBtVQhBBXN7q2dUU2tC6fRwcHyZWTZYC1fkR45WO9nWWSj23RmeyORt8Q5BrRu37c3ojXtfLaedI1Ch1Rh5QdINu36UUtaJ4xg6b7ob/A/j9e1dYVgd5ofUx7Lyukma+zlLvPBBzNz0syLnlhj5KQ0ZhagdxXnUDpifxYbbjENPbGrtD7rTZc3dDDbYHc6VXFjDm9mrxJ335o16f/w+GUy+DH4ZDcdT5LiAeeZK+fkaFDQuw3lt01Cu3EWz7byLHYf+A1e7hQW262MHjtjGch/Bz3tTwdxzZuOsSYSXlcCOWx7FtV0IviF8j8p86dDx3yvPB/3c8E3nCwMW0SiFLA0TiEIr7UnfaLjTqbzbnsasIYDy2swPgrTdbUOH+kn0rDS+wPfKQ1ks8hmk7dyP8iyHIA09Lzq8NV8CrWoFL/Vhf3g5GPcvhieB58cnP+BXEBz2FDgCoMAC8rtvBZDXdYD8Q+qPibrCOEPmkr9/TZU+dPw/rmmuhoM4wU4UR7kfQjf04hCnyrc5Sf6r3qnP5ongBbwoOd7g27DpjsujzNL2ct3X1GStq5IyGNEC9jQ3+/bLTFSebHD2XydilWCcuHm0/80DDbw/AQDmcRQYEwAA&quot;"/>
    <we:property name="isFiltersActionButtonVisible" value="false"/>
    <we:property name="isVisualContainerHeaderHidden" value="false"/>
    <we:property name="pageDisplayName" value="&quot;COMERCIO&quot;"/>
    <we:property name="pageName" value="&quot;ReportSectionf6e8c84f0f99ef624ff2&quot;"/>
    <we:property name="pptInsertionSessionID" value="&quot;B142A37B-5CF5-4FCF-9F9C-3FE2E49834E6&quot;"/>
    <we:property name="reportEmbeddedTime" value="&quot;2024-05-15T16:42:58.015Z&quot;"/>
    <we:property name="reportName" value="&quot;FIAP_TECH_CHALLENGE_FINAL&quot;"/>
    <we:property name="reportState" value="&quot;CONNECTED&quot;"/>
    <we:property name="reportUrl" value="&quot;/links/svCRWw8e5w?ctid=1f61f8f5-38d7-4c6a-bffb-a0a6a4afe9a1&amp;bookmarkGuid=c26790bc-99a0-4386-9112-aaf9b6c8d12f&quot;"/>
    <we:property name="snapshot" value="&quot;data:image/png;base64,iVBORw0KGgoAAAANSUhEUgAAApUAAAF9CAYAAABVrpPVAAAAAXNSR0IArs4c6QAAIABJREFUeF7svXlgTefasH8RGYRMiAykqDFp0ShtQpEagtRcxFRKKKUvVd9btL9TnJ4Wb99S56ugFUrNaWM8ZhqUpEVSUYkhhCKhOySRyCj8vrX3TuzMkXnv3PufNnuv9Tz3c93PWq51r6nG06dPnyIfISAEhIAQEAJCQAgIASFQCgI1RCpLQU9WFQJCQAgIASEgBISAEFATEKmUiSAEhIAQEAJCQAgIASFQagIilaVGKA0IASEgBISAEBACQkAIiFTKHBACQkAICAEhIASEgBAoNQGRylIjlAaEgBAQAkJACAgBISAERCplDggBISAEhIAQEAJCQAiUmoBIZakRSgNCQAgIASEgBISAEBACIpUyB4SAEBACQkAICAEhIARKTaBMpPLtoUO5detWqYMpqIHA48cxNzcvt/alYSEgBISAEBACQkAICIHSESgzqbx582bpIilk7RMnT4pUlhtdaVgIFEwgdEkLvNfk/b374iC+f9s25w93/ZncdR7Hcy2e77KA6udJdJkbqLO0D9uuzsM1n3DyxDHJnytzspYMZXHL4awtaBg6yxY0Hs2qBfev/rmA8emupzumgsZdUDsFLi8TVAgIASGgJwTKRSpr1KiBk5MTNWvWLBKD8pbI27dvk5mZWeCyIpVFYpQFhEDZEji7iFaj/ApsM6cAqfCf5M6nuW0yx9oefHFyDcPtn32ZVyph4pZI5nbM1W1+MlcuUqnpN28MRY3vmYwWLpVFtaP0npdT2SZWWhMCQkAIlB+BcpFKU1NTFixcWKzqoiKVCxcuJO7BA5HK8suztCwEik0gt+zlqaDd9WfxKQ/maiuVOap/3Rdxas1wsmqYOSuDOSuBz/rxoHv3QI4rUpprfSXo/OSTAqWy8Gqjbjy68ljwGHJXQfO2H7pkEczRVFgLk8qScip24mRBISAEhEAlEygXqVTG1LVrV0aPHk2NIqqVp0+dYsOGDYVikEplJc8S6b4aEcgpUflWDnVp5Kho5i90ujKlK6j5SmWeSt2z6l73ST6wxk9zer2MpZICxpFDaPMR3twTo0CpLAWnajT5ZKhCQAjoOYFyk0qFy4ezZjFmzBiU0+H5ff4IDeW9997jyZMnIpV6PpEkfMMgkEOicohb/uMrSBhzLF2ksHnwxeLmfDpXc7o9R2U0+9S3B19s6cOhUdprNstTKrPlUVewi3dauiCpLA0nw5hZMgohIASqA4FylUpFJidNnsyUKVPysIyKimLsmDGkpaUVyVkqlUUikgWEQJkQKJb8ZPeU8xrBAquaOa6JfCZnupXKL05O51pX7c02OhXB7GWU76ZG0iXrOs/nuKayoNPcz74voDqbI+4ibuLRMslfKkvHqUwSK40IASEgBCqAQLlKpRJ/rVq18PHxUctlVsUyNDSUD6ZPL5ZQKm2IVFbATJAuhADFlJ9sUsWt5OW/XE6pXEOL9Vl3mmeJp86pb+Vu8yZrnt08VAZSmV/Cc4ixboW1GKe+lfbyl8rScZKJKQSEgBDQFwLlLpUKCCMjI+bPn4/XW29x8eJFpk6ZQkpKilo4R4wYQZ++fYmJiWGlry/5PZpIpFJfppPEqd8Eckpl0Y+4Keb1lwVU/HJL5XCePZJI3XeXQO0jirSSeVvnjvQyOP2dO1d5xluM6yBzt1G0VBZwh7vSUAkqo/o93yR6ISAEDI1AhUilAq19+/b4rV2L//btLFmyRM1x2vTpONjb0+WNNzh29Kh6GeUazPT09BycRSoNbdrJeKoqgRx3KBd5TWUxJbSAil8eqbTXaa/7Irb1O4i38hzLrCqhbjtlIJWaqmQhYyjgtH1huSvO6e8CZb0EldGqOo8kLiEgBKongUqVyh83blRL5bsTJvC/X31Fi5YtGTpkCH/99ZdIZfWcjzLqyiaQozpXjJtTilHNK87d31nPsMzv8UHZElYuUpm7Qqg75lzPlSxSsgt5pFApOFX2lJD+hYAQEALFJVCpUvnd999zLTISCwsLDh0+zIIFCxg4YABJSUkilcXNoCwnBMqYQO63zuS5AefsIibfnKR9o04u8SrsOZW5fstbqczvrTU6kldeUpn7WZi6ceZ+8HqeayuV8a+hxZqinlNZck5lnF5pTggIASFQbgQqVSqV093//fHHtG7dmgcPHrBs6VIOHDiQZ7By+rvc8i8NC4F8CBT95pfnf6NO3run85XKXDcL5XgYerGkMr+EPuu7oIefk6vfHOMr4u1CxX9NY9Fci3xVpMxXISAEhEAVJlChUqlUJn/44Qf1DTlZH+VmHUdHR6Kjo3n8+HG+qEQqq/AMktAMl0CB77p+jtcp5vvaQw2y/KUy5ynkAu/Gfo67v3VFrWCpzFslzV2hLfC94fk9Ain38zZ1Z0kBXIt80LzhzjQZmRAQAgZCoMKksk2bNtSpU4c//vij0Pd858dVpNJAZpsMQwgIASEgBISAEDBYAhUmlaUhKFJZGnqyrhAQAkJACAgBISAEyp9AuUvlm2++ye+//079+vXJyMhQPy4oOTkZGxsb4uLiMDU1xczMjLt37xY4WpHK8p8I0oMQEAJCQAgIASEgBEpDoNylcvLkyezatYt27dvzkosL1jY23Lt3j1t//UWr1q3VD0F3cXFh5owZPH36NN+xiFSWJsWyrhAQAkJACAgBISAEyp9AuUul8iYd5ZFB2/39sbSwwNLKCitLS/Ud37/99htt27blzp07+Pn5SaWy/PMtPQgBISAEhIAQEAJCoFwIlLtUKlHXrl2bye+9xy/HjtGoUSOuXLnCjRs3ePLkSbEGJZXKYmGShYSAEBACQkAICAEhUGkEKkQqHRwcGDlyJPHx8Ti7uKjfmJOWmoqxsTEXw8M5HhhYKACRykqbH9KxEBACQkAICAEhIASKRaBCpFK5Kad58+Y0a9YMC0tLjIyM2BEQwNtvv83ly5cJFKksVrJkISEgBISAEBACQkAIVFUCFSKVWYOvUaNGNgflphzl74JuztEFJpXKqjp9JC4hIASEgBAQAkJACGgIlJlU5n5fd1kC3rFzJ+bm5mXZpLQlBISAEBACQkAICAEhUIYEykQqyzAeaUoICAEhIASEgBAQAkJADwmIVOph0iRkISAEhIAQEAJCQAhUNQIilVUtIxKPEBACQkAICAEhIAT0kECJpFJ5zWJoaKgeDldCzk2gZs2auLu75/g6JiaG69evCywhoBcEunTpkifOU6dO6UXsEqQQqAgCrVq1wtbWtiK6kj6qOYESS6Vr517YtXRV44vNMKvmGPVn+MY1nmBVK10d8NOnT/if2ePylcp+3pOwtGsq+dWf1FabSE1rPsHCSDOHx/VxZdKkSXnG/trrbpi98KrM32ozK2SgugQsjDIwrZmp/io+OpKjOzeKVMoUqRACpZLKW/Z9KiRI6aR8CLxa926hUnnF/LXy6VhaFQJlQOC1RjUZ6+5QoFT+adOvDHqRJoSAfhNokXhapFK/U6hX0YtU6lW6yjZYkcqy5SmtVSwBkcqK5S296ScBkUr9zJu+Ri1Sqa+ZK4O4RSrLAKI0UWkERCorDb10rEcERCr1KFkGEGr1lkrP0UR91BKri8eoN/ukOp2+38/nXad4di1Yzqhg5Rt39v3kif3phXRYCk37DyVgXFvaWAKZj0m4FsqHi/exLVr/ZoNIZcE508wD7e8p8RzctJ4hPzmr54JHXe336Un8tns3b665Wsi80MyfZ+ukciMilIXLD7EtOufcUlqduWQOi+rdJ9Cm0bN1tN1dOrSQoVcMZ/6VdosRqSyE4EfTSfZskHOBpCjmnbZgUedE5g3bwHLdZTIfc+PMMbwWBHHDsRPrPuuBd1PNtfKpD++y3ncbswLjddrLNa8f3mX10tXM6pyz34RbESyYv53V0dBn0jiWvdWMprWVfWcqN0JOM+ofJzk/dBwx7zXDStt6alI8wYeOMe27C9xQ/2bBjr4rmKb+PWubCQVPV9rkGGEqgd8tYXm9Avop7YTT0/VFKvU0cXoadrWWyjlff8ocu1SoE8/yIX4szJJKR+DeBYZMDOCgrlSeHkr4P5zht2NMWxPEjVaerJvmTntVEB2mH+KGnk0CkcrCpXLIg0M4zInA+7PxrHNWMWFUFOOzDzCs8f7Mh3Uvq5i1NImZBc6LRHx1Dkrae3rxzaRO2jmT87dnUhmB+eTdeQ5ocDOs+VfazUWkshgEFXHMkkhlcd2/df5/l8cI9s114vJXu4kfM5pBRKgPfJarnFj0sRczX4xn+dTVzMs+eNY9ILJn0b99mGl0BvNrLZ/118qToCXumAYuZOidcQRNcuDSrkN8uDIUBo1gi48ztUN20yysrY442vPu+2+xaJA9NwJW4B47sACp1Bzkw0BCDjhz97sleAVA02GF9LOgej6xRKSyGNuJLFJmBKqxVPbglx2uxK88jel7ntgcXY77ynh1pXLIgwgutWqJ1cntdFjaILtSucRyNuua3cJr/HYCs1IwzocHo83Ymn0kXWa5KfeGRCqLI5VBkF0tCaGpjlTOXDKFRbZX+Z+/mvFxgfNCdx1tf8qc8a7F6rfCaK8jnEVJpfcCw5p/pZ3gIpXFIFhMqVyedfB8/So27WwJ/mQ5o0Ky2lf2lV2xClxIh+VZ3+Wqsiv9uCUyK9iCZVkSqz0IurfpC4K7zGdKxknqfXgsO2iPT2eyr30cs7bCghzVSJj/zafMMT6D+VH755LKRSsK6WfEBlYXA5mhLSJSaWgZrdrjqbZS2fT9KYR3S2TaqM3w+Wx860XgMn0fH6ul8hDuF10IGWbG1gUhNP1Ec/p7vd0c5nIChzlBOllVjpSdCBaprNoz/Tmj0xxcKJXKKOZ8PZ75NlfxmhjDxzqnslOjI5i3eDtmPoXNi3ykMl9J1QSoOf2df6VS+c2Q5t9zpiTP4iKVxSBYTKkMHO3DgXF1OfCfOPp2h8XK6XGd5pXtwS0iqzqo/KAjlVvbsu5fQxkUd4x6d9o9O+2emcpve/cxYeUF9X7V48pyXL7SOYWubAejYfFmmJtLKrO3g/3WzyWVSpwF9pNrTMWgZxCLiFQaRBr1ZhDVVCqt8f1+5rNr5tTpimfbJ8tJeT9LJiJYtGI6U4gi2K6lWipXN5jDskZReSuV6qrTaubpTdo1gUqlsuCE6V5Tqb6mTLleLPjZP6QT7o7jwBhbgpd/zQGPwuZF3mqk+oDG8zELh4TTPVelUqnQTE07pj1wyVkNmvKlYc2/0m4uIpXFIFiUVGZdd5meyvn9AbhHuxPzvg2B+VQqzfYvxP27nJXKrGuFE+5dZfG8zSwfqT3dPiOUVxYOZFD6GfWlQR+vms/I1HwqlS+rmOBfi29ySKU1y1bMZHzqMeqdapZLKpWqaSdSftSc7s59+tu3sH5GbWZbMZAZ2iIilYaW0ao9nuoplR2GEv5lS25or8OBtuzYMpTWf24gsOk4bYUqCBw9CVrlTnsTUG6S6HB6BOELWsJpzTWVcS9rr4+LPkmHD4/JNZVVe64/V3TPKpW6VWldybNm/jfTmWNzlSErYVmB8yJF55pKazyG9WDpyLaYnd2My2KV5uDG6ALTFgcQ6DiUgI/aYnZ6Ay6Lo/K5ptKw5t9zJSSfhUUqi0GwKKnUvd5S3VxLtqwfTZ9M7TWVKc1YNs2TKU1iWTLdj4X5XlOpE4duf26a+Xpv8wom8DYhoxtwXn1NZRQ2wzzxHadcn74Zlwj3Z+Lo2IyZY7yY61GLA58vZ8JfAwlZ64pZ4G5GLY6izX+PYWXPWuz6ZDkT1Kfnc11TOc6n4H6+uFoMYIa3iEil4eW0Ko+oWkql+loe1zjNHZDa7KivV2sdw+mklrykPu2pkQmPmdMJ6NeAG4pULoX2o0ezZWhLmip3AGc+5t6lUOZ+LXd/V+VJXpLYipZKoMNAQj5X/sHbzKg7nQqYF7nukk1K4vxvJxj11RnNQYibF0EfdaK9ztME3p2xj4PqoPPeHW5I868kedFdR6SyGASfWyqBVl3Z8Wln+thp7/6Ovc36NT/ne/d31lMxsiPJ1Z/6NHbzGObN2M3dod5842mPlYnm7u9Lv51mwj/z3v2dEHuXA1u3MWGv5lR5n/en8EN/e6yMgKyK6sosQcwplWCN9wcF9FMMXIa4iEilIWa16o6pWkpl1U1HxUYmp78rlrf0VrYERCrLlqe0ZpgERCoNM69VdVQilVU1MxUQl0hlBUCWLsqNgEhluaGVhg2IgEilASVTD4YiUqkHSSqvEEUqy4ustFsRBEQqK4Ky9KHvBEQq9T2D+hW/SKV+5atMoxWpLFOc0lgFExCprGDg0p1eEhCp1Mu06W3QpZLKVes2qgf+R2SM3gKojoG/0sJBPewvFy3in7Mm4u7ungNDTEwM/bwnsWz5/5X8VscJUsXHXLNmDdq9aM/mLVt4vZUdkyZNyhPxa6+7MW/JSqytrGT/VMXzKeGVPQGH+hbY2WjeJzvzg/c5unMjtra2Zd+RtCgEchEosVS+9tpr/PnnnwJUjwmMGTOGDz74IF+pHDZsGKdOndLj0Unohk7gyy+/pGHDhvlK5euvv87evXvlH1JDnwQyviIJyLZQJCJZoAwJiFSWIUx9a0qkUt8yJvHqEhCplPkgBIomIFJZNCNZouwIlLlUJiYmll100lKZEahTpw41a9bM0V5JpFLyW2YpkYaeg4CZmRnGxsY51iiJVMr8fQ7osqjeEbCwsMgTs0il3qVRrwMuc6lMSEhAERj5VB0Cjx49QtnZlIVUxsfHU7eu5lod+QiBiiCQmpqKqalpmUll7dq1KyJs6UMIVCiBpKQkrK2tRSorlLp0lptAuUhlfgIj6CuPgCL6ZSmVVlZW1KhRo/IGJD1XKwLKP5ZlLZW1atWqVgxlsIZN4OnTpyj7eZFKw86zPoxOpFIfslTKGEUqSwlQVq9UAiKVlYpfOtcDAiKVepCkahKiSGU1SLRIZTVIsgEPUaTSgJMrQysTAiKVZYJRGikDAlVCKjMyMvJcL1UGYzP8JjKTSUg2xyrvtdkkJCRjZWWuZlDZUin5NfypWNIRZiQkkGFlhWam6nySE0gwtcLKCCpdKjMyyDA2JudtQiUdsawnBJ6TQGICCeaabSHHR2f/L1L5nExl8XIjUK5SmXw7hB8P7OHavUY0d+3MSC8XrPIZyrnDR3Do3QvHchum4TYcHbyLiGaD6Gn3bIy5vysvqXx08zc2Hj4g+TXc6VX+I0sOJyDQhL5eLZ6JZXIkAYHp9PVyUX9XblKZcJPVe/y59ic0f7kzfcd2pkk+I44+fISY3r14tfxpSA9CIC+BTBVH917FuX9nHLPEMtd3IpUycaoKgXKVSvUgY4/wbWh7PuhtiyriCMf+TMfhDQ+6OZijCtvHwb+sIT2ZHkN7YZzjd7gZfJqTsdb06N9RhLOQGaMrkflJZnlJZany2zCDsOOBhNV8CW+PFlIFqip7hMqIQ1cscwmlEk65SaV6rOF8ux4+GO9CcsxpDvyqwvhlDwY4W5EcdZw9ZzMwTkunyVgvnHP8biz7p8qYK9W1T12JJK9kilRW14lR9cZdcVL58hnW3fRggps5Ydu2kNHFirDbyt9wIuA0LdzTOaj7e29Hzga3ZIqX1C+LM20UmTx5Dxq45axaKutWiFQ+b37bQ1DKKD5wLc7oZBmDJ6CI5eGrZBi3ZIC2Qpk15gqRSu9kNh60ZeygJiSc3MKJF1uScFbzd2TALhK8GhGh+3tjR6IjZP9k8POyKg1QLZanicWWrrpVS0CksiolqnrHUnFS6XCEdbVHMaE5RB/eQoS1ObEOg/BuDOrT3w4qDur+7jaKjgmnCdinwm3cIJzNqneiijP6jEwwzn3dTUVJZQny2+7mPgLOWTNgfGepRBcnwYa+TCZkGJGnal0hUvlWNOsud2ZCF3P4cwvr0mwxz+yO92vGqE9/u0KY7u+1RzHUVPZPhj4lq9z4lG2EvPt5kcoql6lqG1DFSWVXFevWhdPczZprfzni3Qf2bLmBQ6sMTv5Rhwk+jhzU/b0HBP2RQXJkOLajRuEmUlniSVohlcrnze+ryRy9nU5CRDJdJ/TK91q2Eg9YVjQoAhUileNtObByFxluLiRfyaDrMBfCNhwBZ1tuHlXR8dNeqHR/72tLRJjsnwxqounxYEQq9Th5BhZ6+UulgQHTx+GUq1TqIxCJWa8IlK9U6hUKCVYI5EtApFImRlUhIFJZVTJRjnGIVJYjXGm63AmIVJY7YulAzwmIVOp5Ag0ofJFKA0pmQUMRqawGSTbgIYpUGnByZWhlQkCkskwwSiNlQKBcpLIM4pImyphAWb77W977XcbJkeaKJGBubp7nBQlffvklDRs2ZNKkSXnWf/3119m7dy+2trY5fktMTOTJkydF9icLCAF9I6CIpbz7W9+yZnjxlrlUyg676k6SmjVr5ghuzJgxfPDBB7i7u+f4PiYmhmHDhnHq1Kk8g5H8Vt38GnpkuedvSaRS5q+hz5LqPb7c24hCo6ADrOpNSkZfXgTKXCrLK1Bpt+wJlEQqyz4KaVEIlIxASaSyZD3JWkJAfwmIVOpv7vQxcpFKfcxaGcUsUllGIKWZSiEgUlkp2KVTPSMgUqlnCdPzcEUq9TyBpQlfpLI09GTdyiYgUlnZGZD+9YGASKU+ZMlwYhSpNJxcPvdIRCqfG5msUIUIiFRWoWRIKFWWgEhllU2NQQYmUmmQaS3eoEQqi8dJlqqaBEQqq2ZeJKqqRUCksmrlw9CjEak09AwXMj6RymqcfAMYukilASRRhlDuBEQqyx2xdKBDQKSyGk8HkcpqnHwDGLpIpQEkUYZQ7gREKssdsXQgUilzQCEgUinzQJ8JiFTqc/Yk9ooiIFJZUaSlH4WAVCqr8TwQqazGyTeAoYtUGkASZQjlTkCkstwRSwdSqZQ5IJVKmQP6TkCkUt8zKPFXBAGRyoqgLH1kEZBKZTWeC1KprMbJN4Chi1QaQBJlCOVOQKSy3BFLB2VVqWzZsqXA1HMCH3/8cYHv/m7YsKGej07CN3QCb731FpMmTcozTOUfUkdHR0MfvoxPCBRJIDo6mr1792Jra1vksrKAECgtgRJXKq9evVravmX9KkKgffv2OSKJiYnh77//riLRSRhCoHACueevsvT58+cFmxAQAloCygGWSKVMh4ogUCKprIjApA8hIASEgBAQAkJACAgB/SEgUqk/uZJIhYAQEAJCQAgIASFQZQmIVFbZ1EhgQkAICAEhIASEgBDQHwIllkrlurvr16/rz0glUiEgBKosgU6dOmFiYlJgfMqNBvIRAkJACAiBiiHQv3//EnVUYql83c2dNh27l6hTWUkICAEhoEtAdT2Mffv2FQil9cuuOLziqf49JsVY4AkBISAEhEAZEnConZHdmqttOsuWLStR6yWWSjf3LoRZaXby8hECQkAIlIZAh6TD/Prrr4VK5a3Gg0vThawrBISAEBACRRBo41CX7ta3RSplpggBIaC/BEQq9Td3ErkQEAKGQ0Ck0nByKSMRAtWWgEhltU29DFwICIEqRECksgolQ0IRAkKgZAREKkvGTe/XcmzL/EmvMah5XcxS4tj13QbmhVgz5YOBvNveAtPMVM7v/w8Tdt2F0SMI6WbGQfUyysitmb9gDIOehNHhn/H4ft0NtzrK96kE+/tx/GUf5jibAY+5GXKaWd9d4AbWeI/zZGpnB+xqP+bGqX14JXUipEUMHf55Ety6smV4O1pbQtrdq3yz8hDborMot9XpQ/Pd5RMr+IERzO1mi5XRY26eUfqBj7NjebbcqM3urPt3B8yCVzBqs/K90t5rsM+PaUdzZrJp/6GsG+SEXaaKXT9sZl4wqL8b7oRd7C2Wfx3A6uiWLPrck0EvwOWThxgS5cwvw52w0jaVEHGCN5dfKHSKFKufFzzZMdqZ1lZJ/Ob/MxP2xmtiyRWf3s9FGYCagEilTISyJ9CqE74+HXCzN4OEW6yfEcDyfHe2mp2sqyoE98VBmjg8B/LLUFsi/P2YZqf8I6B9NVi0suOHLava0VpZ7lEMq1cHsPoKkKe/q7TW2dn2GZ17p6384yAfQyIgUmlI2SzuWJrhu2o0Q4jgG/+r3KhbF+tbQdzoN5Md7ZNYvel3gs2cmT+mGTd+WIJX0+kk92zAvZDdNPtHKDh6EbSiE+1jQzGfrGLfT92ofWAfq6Iecy8igvYz5zDXNJQPf6nL/PeacXnp1yx/eToBXWGX/wkOxJphXzuW5a28SHa+hfn8JH5Z4Y5d6AkWnkrFbUAPxptFMHTqbgLVQ7LGo6sTdt16sK55DBM2RWDa9jW+6VGXg5uOsTPVialjXLE6tZuPQsixXPytCxx08yFmiD2m0aF0mL6PG7irY2bzErwCcjJTxNc6+HfiR/qwzu4C5tNT+OWnDtz9djc3ho5gUPR2pjGQLY4RjAqwxvcDC9bPOMYl57qYYcvUKZ1I2Zq33dyZKU4/LldasujB72xt5c0vbybyvmLEeeI7VNyky3JVnIBIZRVPkP6F586+7T1wjgpl8aFbxDcwo/ZJC8bnu7NV8fFPnngY3WX19NXMioZ3P5+JbwczAv20/wi8rFLvfHmkYlvwa4QcaMblr45xycuLOWahmE9PzNvftlqM0O5sp9X1IWRY7p32Zjosj9I/tBJxgQREKqvh5OgwgvB/WLBtiB8Ls4fflh1bBmK9/wve3KD5cuaSOczNPIZD7GvEvJBKnGMGq0ds4PzcmfjaJmFjqcIhh1SmcunoVTyU9TiBg58FQUvacuPbABg3Gvujz9pWd/DRdI1UnnEguUscXuO3ayTScSjhax0I7LuCabrpyVp+8m4WrZjPoOgNuHyh2R81/e+ZhDePwnzq7mftTt6tFtJlK6bjdv4M9G9J6NQVTIsuWCqzuuvz2Wy2WP1OvRPNiBkDC0ZsYLXSf6tb/IArbhEL6bBc286PS/DaBU3H+RDkEceoiQFaGS56bhX2CI65AAAgAElEQVTWj3osytgmTSGks4qhOu1mrzf7ZNGdyBJ6QUCkUi/SpEdBjvPhQc9EhmbtWJXQ35tSwM42hKY/daD2zbpY3VlNh6Vt+WVjK0hpQMr+nFKZGnuLXee7EXLAieC+mzj+mQ8rG1yg3lmnvP3pHMGf71nITluPsEqohRMQqayGM2ToOGJGw+JhG1iePfy8oqWWSkUO73Ugxi6ErXW78cqpQ8QP6EzMz4kM6ROvlUpPXB/GEpOuYtvU7aQumcOil2uRCtzYv5kO39rnXxnMksQIJ41cqiVQ+QzU7q8Klkrf7+drxG6pdhUd4cyWVaU9x4GEfO/E+aUnSBk6EI9bm3FZXEA86qasmfLpeBa8HMfi2RtY7jaOmP5JuE8M4Ia2jx9wpunBJXj9pMusGevWjqZpYC5x7jlQe2pcw2ZJNu+i+1F49Jnkw6q+Zuz/3xVMC84nvuxLBKrhPDawIYtUGlhCK304ujvFrGDyfJe1s9VI5Y3v4ug3MpWpZ2xZ1TSM/fW60TRLKruaceleKprre5oRcsCVpunK6e+rLJy9meUjtVWC7B250umzneSNfoXstCsdlgRQVgREKsuKpD6140nQblfiNqzG66f47MAX/ftT3k05hvucIG7Qki3rR9A0eAXutceopdLhvAsxgxuA6gLuRxsQ1C9LKnOeSs6W0aPNiHqvNj/M8MNsrm7buURwqxlRMx0I/HI5E5RrGMf5ENIvhY9GbeYHXaw6+0Pvz2azsmmUuip4ULnG85vpvJu4T3N6Xmc5j7kzCegANx48BpO6tDGKwmv8LT4u4PT3u5/NZqlTFO/PD9Bc06lT1T3+6Uy21DnNKnNPvFWbcfmiGb/scCZiyAqmdRhK+D9sclV/laprMwapT41rqrjnteMpTj/uNzoQ8mYKS+ZvYIlyudL/k/Q86+nTtJNYCyUgUikTpGwJ9ByRY8eqbjzXd892tlGMUKRy2D5qrx1B37qPCV7zNTHD5zyTynyP/DeRsGK6+rogl2DXvP3pSOX6lwvZaZftyKW1SiQgUlmJ8Cuxa3UFbKA9VpmAUSrH/b5myD1PfpnZifbKPTZGkHYjlHdn7OPgR9M1UjmnFr/s6Ab+X/Bm6jhisqXSEw+Tx6RmwuWjX7DVSVvhnBPBzCVT1NVO9x0WrFPaVm7oyYSEPw/RLO41bYXyBFM+HcOC160xVeIhieOb1jNER3jVqHQPsh07sWVhD/rY1dJQjIti4bzNLFdEMHu5C2xZr3vavQe/7HAlfuVpTN/LGbP7t0ojndi33QsPM81YuBVKvRkRmutPaydBncfsUCqGjqOJeseBlNRa1I46wZufBHFjpvYgXXvKuvDUFq8f3p3Pu47aWB5GMW/8VQblia/gFxdU4vSSrktAQKSyBNBklcIIKKdDxrDodWv1ThejWNYP3MalfHe2zuxTS+UKts+dyb5Wt/CaGMCI73Wksqc1qUplUr0zSmKK+vT3Cqa5DSV8jhO/LVlPcM/c/YXROusIPriQnbYk0mAIiFQaTCplIEJACOgxAZFKPU6ehC4EhICGgEilzAQhIASEQOUTEKms/BxIBEJACJSSgEhlKQHK6kJACAiBMiAgUlkGEKUJISAEKpeASGXl8pfehYAQEAIKAZFKmQdCQAjoPYHiSOWMz30xNq7Frxdu6v14ZQBCQAgIgapE4I22TdThhIWFYaz6k2XLlpUovBpPnz59WpI13Tu/Qd++fdWrZmQ+ISNDfbucfISAEBACxSJgbmacvdzhQwf49ddfC1zPxcWFkJAQzMyUW4LlIwSEgBAQAuVBYNeuXQQGBlaCVLq7c+zYsfIYk7QpBIRANSPQu3dvkcpqlnMZrhAQAlWPQKVKZVCQ9n3PVY+LRCQEhIAeEXjjjTdEKvUoXxKqEBAChkmgSkjl/YfJjF/8s2ESllFVKwJxiSnYWNSuVmMu68Hu/fKdQpvMSE9HuebGxMQkezmRyrLOgrQnBISAEHh+AlVGKp1GfPX80csaQqCKEWjf3J7z1+5Wsaj0JxzH+hZEbvqowIBTU1P5/bdgHj9+TI+evUollTcT4FEGNDCHhub6w+jqA4hKgAa1oYO9/sQd+EcUjzOf0KlNI6zqyLWt+pM5iVQIFJ+ASGXxWcmSQqBIAiKVRSIqdIGipDImJobfgoMwNTWln9dbJZbKH/+EEB33H9QKPF4AEs8TcECF8ZOrZLi/z1Dz46z+JQPb5Ee08B6Ec9Q+1t42wSTamD5DbQnedQYVGcTcdGTCp15o7n/M+7l5aj3BybbEP2jISO8mnN14nGTbRyS/MBrvVsmEHfPnqNEgZvWwheRoTvxnPdec5zHh5ZxtLT8DC08++87bBVb2hZztt+fmvs3cNDYh2qwXU7raooo4wsZT4D2pF3XC9rEn1oSMSOjq04sWRgUEXQSLdk904rQ+zerAq4CKa8kefPFeR7Juo1LORPWavY7Lt2LVHVmYm7Lny7G81qYmRzeeIdk2ntgGg5nwajpHC+RSh3O7/Ik0gngrL/WYCvoUyuKV6Bz57RlfTBalm9aythCoNgREKqtNqmWgFUFApLJ0lCtCKu89gsW5LueuZwb/eEMn9szzBBxzxDnxCMmDRvFq7D423uyCQ9QZnL174Rj2E9vqDcO7MRCzj43RvRn76rO70QuiEH1wHzEtkglLGcaEl1UEBNxkgJcLycY3OHHMlgG9FalMJiHxNCdUvRiQSypdVsPdRzlbD5kITa0136nb72xNWHBLJvS2JThgFw2GemGbaExk8BEcevfCMWt1RS4dvRjQoIic5cuiN2NfzsgTZ8a5n9jjOIyhDs/aXLn7d2b77s/RyaS3OvLv/8o6KFARcFDF0BbhrCuQSwLrNj9iwmhH9my7SjfvzlgVEXb+LAbRQllPO6ahCm/lU1wWpZvesrYQMHgCIpV6leKBhBxwpWlSKmlxV5k3+TEzsv5+FMXi8du59P4UfvBsgCmQdiuUd2fso82SOSxyrkVC+mNSb15g7tf76L5Q+37tAPBV3rWdGI9bswaY1a5FaspjLgcf465LN7pb1oLMJI5vXc+Qn+L1ilZlBFs5UunKji3dSP1qOaNCYP43c+h7eTXumd4kD4LVk1czKxpmLpnD+HtL6LAUcPMi6CNXWiselBHL+qWrmdV5Osk9rUlIeUxc2Alc/lnxN9JVhFQqp72/OZNzdpgaweI3s75LJvLgLm6+OgrrUK2IxR7h21AnmpDJgN4u8Od6vmU8H7wMYYePYN5Dp+KXkUxCKhibm2OuWwV8cJZ1p80Z2zSaA/a9GNBAxZ7153l1vCJ64ew5rJVKJYzYI+y5m1cqHZZDWq6nr/0yFto3BLLad4vmgHbdc+vXw/jxvAqcO6wjlck3CdhzAzfv7tmSmZyYTIaRMVbmunJcEIv2fKAIWY44Ezh68CrufTqiezXBos0n+HzDLzmAD+3qwsZPh6u/U53bwjHzYXhnHmdPgVzqcG7z9wRhgvGLo5niplXKzAySkzPIMDbHSveMeqEsno2ppyLU+bCojH2H9CkEDIGASKVeZXEgIT9Zs37Ybl5ZOwW7vRHYj1b+PsQra8djd+4qTd+0YdsMPxZGW7Po39Ppc2MF6+2maGXCmvnfTOHdB/vY7+RF0/1L8MqSSvX/Z7W/AbOv5zD+QQAuX1wFtxFE/R8zvhm2geV6xavig60cqYR3P5/Nx6lKvprxy08t+WPGNvh0PG6ZtTC94UeHpfE6UtmMdWtH0DRwNW9uiKfppCmEvB5DhwgnguxCcPBzIPxfdVk+YgOrKxhhRUhlymP4/47DE50n7La0gWmKeWWqOLr3PI49euFsAWEBP2E8dBjO95RK5WtY3b5Ct6GdscqqVDY4y8bjjoztk13/g3ykMvnKPvbEd2Loa7YYR/zERpNhjG2urVQOVU4VF08qvbZB8J1nSTGrBZHvA1E67T84wsaIzoztYq6tVGqqc9lSee802y42om/3JljpSG8eqSyURW/GvmacUyoLqNjuOhXBqM+355hJC97twccjXyVs32HiXxtEN0XuCuPy6nlWn2vPlN62nNu4HuOx42mnrjjmlcocrHOzGNSZmzr5pQAWFTztpTshYDAERCr1KpUDCdnhxM0/H/OKM2ydEUOf750xi31M7YQIpgY24Id+8ThM3q0Z1UfTibELYTHdnlWotN/tqNetUKlsrVQvtdIJ7uz7qQM3hq1gml7xqvhgK0sq6TmaqHGPmXDUgi2v38LhCzNCvq7Lv9fB/JGpTJgYQPvsSmXufGoPJk5bsMitFjcya5FwYjfuK5Vr5Cr2UxFSqYwo9B4c/wsS08GhDvRvAfZ1gWtbWLAnHQdFcpr1Zor9H3x72ZomiSqaDBpEkz+2EJDRBPPoDLoqVb5sESqMUzJHV35FmEVTzLHFfUArIgOu0KBJAjEOw/B2ViqDxZPKP1Xw+a9w+T7Y1YHpHWFgy1ztD+qCas8+Ml40JyajMxO01x9mSWXCtoUEZDRFGWILj/H0VE7h5/cpgkU7pTKoU6lUHfuJsE7D6GmRt7F//RjIzycukv44k16vNmf5B29B4mmW/Tsc8ybGUK8TI/uYcHRDAVx6wIGNR6C1FTdjmzKxv0v2NZs5eyuCheORHPntdvv74rGo2M1AehMCektApFKvUqf842/LwZWnORgRQWC0Vga2woeDH7NwaSofz63L6hFKRVFTlRz01+o8lUrvu9vZ5TQCt9+W8OYGa9apq555K5Xed7bTYWmUulIZ/pGZtl29AlbhwVaaVNKMLWsH0jSlFqm/fc1Cx5ns61yXVOVUqUkSB/+xnGDvrNPfmkqlJufQdJwPQV1VuGsrlYvpzIcpx2i2ILTC+VWUVFb4wKRDISAEhEA1ICBSqVdJfnZ6WnMa+tnpcJZMYcrDQ6w27sZcF4hJMcMh8yrzJgZgtWQO8xslkWBSF25dYOrsfVweNo5fRtoSFwcORlHq5X7Ibm8Dy9XX3LXFPiEJbMyI2B2A14YovaJVGcFWnlSCx6cz2eeaxMJhv+O2xRPWfc2QQ+C9YDaLjY7xjYmneh7cSErlz5spdHzVCWJTsWkAB75b/v9uHNFUtpXr9vZ98xoJS5czKrhiKYpUVixv6U0ICAEhUJYERCrLkqa0Ve0JVKZUGgJ8kUpDyKKMQQgIgepKQKSyumZexl0uBHSl8t2PprOoq7X6Tnz1JyOeretWMC3n01XKJQ59bVSkUl8zJ3ELASEgBECkUmaBEChDAjkrldbMXODDfLe6mKUncXCDnzyWqQjWIpVlOBmlKSEgBIRABRMQqaxg4NKdYRPIe/rbmpmfvo3b5Z8ZJc/5LDL5IpVFIpIFhIAQEAJVloBIZZVNjQSmjwTkmsrSZU2ksnT8ZG0hIASEQGUSEKmsTPrSt8EREKksXUpFKkvHT9YWAkJACFQmgSohlQ8SU9j0897K5CB9C4EyIWBTvyFx9/8uk7aqayP/9a7m9X35fWJiYvgtOAhTU1P6eWW9OxreeOMNfv311wLXc3FxISQkBDMz3Xf5VVfCMm4hIASEQPkQqBJSWT5Dk1aFQMUT2Lp1KyNHjqz4jqtJjyKV1STRMkwhIAT0koBIpV6mTYKuqgREKss3MyKV5ctXWhcCQkAIlIZAlZPKJ0+ecOXKFe7fv0+NGlCjRk2cnZ2xtrZ+Ns4nMSx2/QfND65huP1D9sxw5+K4jTBqBc1PTuda1+Fc+1cg33s3RvXzJD5hEV8yjy6R07kyxxXOLqLVqhacWjOctP0LmD1/I6G4MmbhMub3y3oRbiiLWw5nLZY0b/sSbmMWMPfthyxTfwd0X6Re3xbUfXSZG8msgEDebwvXNgyk3+cN+UIbS/byK15izwwffEPTwG0B+/89ENvMUBZ3GM6h93dzbKpLaXIp61YBAlVBKlX7P2Lyyouo6MD87xbhaa8Bc/vnSXzw3UVUlu/w7fppuBLO2lmz8L8BA5cc5P1Wuf5+RbNe2gU/Pvg/27nNIL486IPpmknM/i4S08GL2PDJSxyc5M6nx3NuEzwMYtmURfx0W4XbbH++HmzL7WN+fDI3hAG71zD89iJajfLTZsyHbVfn4VqM/D24f58TJ47L6e9isJJFhIAQEAIVTaDKSWVaWhrXrl2jRYsWmJiYEBMdzePMTBo3bkwNxTK1n9AlL+H3UhDfdgtidtcQxob05WCbLKkcyyYbdz7bsQaP4EKk8h9pfDAwkmknF9CdQBZ2XUGL3f6MaaJ0okil0t4ahrOb2X2W0mLrMhIGar/T/kOtLKlI5ez9EN5yOmfnmLJy+Cx2X3Fi4kFFcHWWV2R2fkN27vZBrY9GkHZqAYMPgcvxhvgcnYaLUUVPAemvLAlUBalEed+30UMO/bc7F8dcZFaWHCanYWpuSvDnLQjsF8nAsx742m/kS8/GWJpD+Kqcf2u4hLPSYwWNNylyaonpg91MHn6bWUf7EDp8ASb/dynMX0OLNbmkMC2NtFqmmN7eiPfnpny7xp3wn0MI2bmbxl8pB4NaYQ1exLjjfdkwx/XZQ+ILSYiyf1AOONPT02jatFn2knJNZVnOYmlLCAgBIVAyAlVSKi9e/JMnT56S+fgxRrVqYdewIY2dnHJIJRd86bG2OdsGB+H95wiOTU/TSqBG5Jy+csF/fwvme+7GN6tSOTfwGSWl0jg1ki7aiqUtKvwnuXNtaiRzO+aSSvus3/xhVP6Vyk8eedD421sM9LNi8Qlw/SYku2qaXalc7U7w/xnOJ6caM0xdFbUl+HN3AvsF0mHTQK5N1FQ65aO/BKqEVN71Z3LXeRzvOI/9G31ornOgojq+gMlfN2S+/3Aipw9kk4UHza8dxOyDn3ll+2idvwP5wtMSlLaG/ohltxZcO2bKtGW2zF7nxLE1HgSqt5dAXto0Db/w29x2XcSxxX2wzEpf8jU2zRpL0IDdfNtfXdPHf9I8+FeWVN5m0/BZ8L9ZB3Ilz7tIZcnZyZrVk0BGajLJmGOle+9aZgYZGGOs7DMykknIMMbK3DgbUHJiMhlGmu8y7qlItrPFqnrik1EXQKDKSWV6ejoXL17E2soKYxMTdVXC1rYBDg6OOaUyM5yVPVcQ2SmSFuMO8n7brMpiVnVwBS22DueT/Q9p/J5//qe/Z6vwfj+BL/fNw40gFnstxWl9PpVK8yAWD1R++4RbvfKvVH7CAqZFDmTx2Q54fOZDwlA/rVTqLK+uIAERfgwe+Dfzz3Vg46vT2aNNjukkfy4op+flo7cEqoRUaumFfuOOr9Nuvn9bETpQ7ZzE5OCBfPvFQBorlcxZHQgZE4nPzUn0uPUuX998V+fv6Vz40BUeHmT2qyGMvTqJyEke3B61gPAVacwNcCd4qFKp/JHhjYDMIBa2CWRg1mnstFCWDf8Ss3/68f4rWZqZSyqVA8PvG7Pz3wOfiWgJMy9SWUJwslo1JaAi8hpY3T3DOWcv+tYD7p1lW8BFzIePZ4BNJHuOgVu9M5ysN4qh6pMC4QTsrUPXpmc4mDaIse0gw9iYZ8pZTVHKsHMQqHJSqUSXlJTEw4cJPH2K+hR4vXr1MDLKe144fIUHg/1HsFN92ji3VK5huE0oywYOJ/y9oAKuqRyIas0kxn33N0ql0va9jXw/yUV7Gk5pbyx7nBuTdteSAerKokr7XXNsaw1ifoCP+jqwrOs2v2/lT4//gm8D3dmtPnWuCK7Shnb5zxL4YE6gui/6+bKmxRo6nxnOhYUemCoVoT4X8fl9AW7ZL4uW2apvBKqCVIauGsjCQ6BSOTF36woa7+yAb6PNeO7tz5JbLjSuAwM/282Yx0sZ92kgD3Fi2toVeMbo/r0AlngQOTEEj8CxfHLsITSdzvfL3AmdNZDFl8HWbREbFlqxqc98Dmrn9LYxt5jdKxIfvzS8fXbj0twWXKbz/b/6qOe9bqVSufZ4NsvYOa55qdMsUllqhNJANSSQfO4IZ1v1opuFdvB/HmGPfS8GcIQ9d3sx4OVw9hy2ZUBv5cA0nG3rVDg4qsh4ZRjOYUeI6d2LV6shNxlywQSqpFRKwoSAvhKoClKpr+xKE7dIZWnoybrVkUD077uIcBpETwed0eeWSufzHAhuSd8u5mqpVAumh4pth+vQ1fiqSGV1nDhFjFmkUiaFEChDAiKVZQjzOZoSqXwOWLKoEHhwhHVHrXFuYUyDF1uSHB1PO2dHyJJKm0gCfrpBA7NH4DGIbuoLJ7WVyibRxDYchFvMaZFKmUl5CFQJqcx88pSUdOWCQ/kIAf0mcPZcKB1fletiS5PFuma1nnt1kcrnRiYrCAEtgUjOhTXh1XZydaRMidITqDJSGRnzsPSjkRaEQCUTOH5gF937DqrkKPS3+1pGNWlun3WBV/HHIVJZfFaypBAQAkKgvAiIVJYXWWm3WhIQqSxd2kUqS8dP1hYCQkAIVCYBkcrKpC99GxwBkcrSpVSksnT8ZG0hIASEQGUSMCCpfMKlXasI/O0M9+w70fHNtzC5nUDvfo04vGAxJtO/orstxO1fxtnG7bl75ihhZ6Fdx554jmrE6bX7yKhtSVKKKR4Tx/Ji7cpMi/StrwSqnlTe4fTaUzxqGEuc7TuMeF1zajn9wka2XTKB+Ab0n9yDOndO8Z9Vl3D+3Ic2d47x48FLwB3CkgbzxYxOmJDI2U0/cqsuJFl5M9TqKIdUJmRcAvfpg3EK92PhL2m8WLcNnhN7YKd0knmH0/6/kGHliF3XHthFHSDsdiwRKe2YOLQN13et4ZaJKXdrD+Ydj/rquEQq9XXmS9z6QODfAUHlFuaMoe7l1rY0rD8EDEgqNdDV0thxFr1t73N4/x2NVO49CQmWdB7Tg/Ts38NYuwomTm3HpU2+MHwabUyUf23P8GOAJe+MbK0/WZRIqwyBqieVWWjucHjvfXr3b6f+4vomP5JG+mB3yI9rXX3oSCJxJ48S128wbbSrpJ/dyHGHsfRWHm6u2smOq14M6WxC2K6d2A0arBHH0J0cbjyYjqHbueYxgo7KNqT9PArcyFnXsXTP9cqNsP0HcOpqwuGT7RnRrz5h/tuxGT4CJ5HKKjOPJRDDJNDhPV8u/aUq88G1a25P8IopZd6uNKh/BKqHVCpy+dIlfrzej/4pa7TSmSWVjTi86iQdpw7GRp2/+7n+1r+kSsSVR6CqSmXcWT9Om7/DWy4a60u/4MfqU2Bs0gbv8V2wMVIOyHZyL1sqEzm9N4yO/bugXiPzMjuW/YqTRyPC1l6ns+802qREcTggio5jemByYTsBZ2LJoA1DJvZQb0uX1k7gcMNJtHvwO3jOonvSTv534ynq9ZzLxDYnOXx3ML3bwqVVy2DqLLXMVlSlMr9X1OX5LjOD5OQMMow1r7JLuKfC3M5W3iBSeZtX9ew5Q5mDOm+u0X19YmYGCclgbvHsd/U8zgBzc3OMjRKIvmeOo53mzm6Ryuo5hSpy1NVHKvu149YuP8LSH2LioVQys6SyDWGbdmIzcgROykt7lH8898KQQVKprMiJaCh9VT2pTOf6ru086DyWjpq3NaoPnI6vPUm7iYOxueDLj0bTeMcll1Te2cmOGC+G6JYeM9N5lJLI2aPn6fg6HAprhGfP1tTRednVszMFcCtgO4+GjqBNwgG2n+6krkoqn3t7dxLX2YyIsC4M8bCohEplPJHXMnK+oi7hNHsiWuKccJybnYfRU7lKIPYIAZGdeTXVn3OtxzOgQQbGxvLYFUPZVvVhHMkRR/jx8CM6zhikfXNNONsCoG+Lqxy1GIQbkRhb/M2xP1/C20NzSuDcwV2Yv9qScyeS8R7aETIga9qKVOpD1vU7xmollYowbp/gi83Xy3Wksh3cPcaP26N5oXMDHpyOxXnyWNrINZX6PbMrKfoqJ5VJx1j15RnqtLCA+m8wtGsaZ++0oc3fP3Kc9thcv4PT+BHqSz90K5VxhzYS0XksnetC3NkD3GvThTpXL3HvThhxbd6h+W//TUBaa/Up8OZ9puF0cyf3TMy4HmpC7/HNCPvNhO5tLrD9qAUvGl0i3cOH5td3csvIjOtnoffULkSs3U5GG1PupfdjRCVcU5njFXV5Xk+nkcp1p2xxyLyDo5cXGSeP4NC7F446c+vx48ckJT7E2qYe9+7dxc7OXiPOd2Ows3cgPj6OOnXqqmX0zu1bNGrsRFpqKunp6VhYWhITHY2Do6ZFlepvbG0bcv9+LPXq1adGjRpE37mNY6PGPHqUpP7b3LxO9ndPnmQSHx+vXlb19z1sG6ovSOBuTDT2Do48TEjAzMwME1PT7L6VflNSkrGyss5eTlnn73v3aGhnR9yD+1haWatfi5vVd0pyMk+ePKFO3bpER9/B0bERT58+5cH9+9Rv0IBY1d80sG2o7jsm+g4Ojo1ITHyoHrOZWW3u3L5No8aNeZyRoX4Fr7WNDffu3sXOPheruDjq1q1LLTUrzTqpqalkZKRjYaGw0rStfLL6vB8bS736Wazu4NioEY+SkqhZsya1zc2zx5CZmcnDhHhs6tXPHqsuq4SEeGrXNle/FjgrT+lpaer+La2scrDKYv3gwX2sraypqcMqOfmRmo2S8yx+alYP7lO/foPsHGtYaXKf+PAhxiYm6lxl9Z2RkaHOubW1DRd+/pn0t99WS+W9e1FEnQvj1sPHtPAahKtlLaKvHeTc/a70blsDZT5ePraN6yZ1SbPpyVg3Fdt2GOE9pDX3Y1X0/sS/XE5/t21mx+Elo7C0LIDV/fvqvCt5yeKS/OgRT4E6dXTn9BPi4x5QT2H199/YNtTMq+w5/TABU1NTTE11WaWT/CgZK2vr7O1OM6fv0tDOnri4B+r5U6tWrWdzOiWFzMzH1K1rkXNexapo0MCWWO1/ded0UmIiRrVqUbt27ex2FN7KXLexqZfdn+72nxAfj3kdc4yNn82rtLRU0tO0239MNA4O2u1fO94H92PV+xNdVo8ePaIGYJ6HVZx6/ue7/atZmal5Zc9p3bUklqkAACAASURBVO3/bgz29prXKWWzevBAPd9zbP8pyWRmPlFvm1nboGb7j6W+wkpn+1faMjiprCSXkG6FgJpAlZNKPctLRZ3+zvOKuiypzDzOgaTu9FVeRx6ref9xX3tNxbJF4uk8Uvk8eBUxU/6h0P0oO2dFFgv65Pd7fu0U1WZJ+i7JOiWJN7+xV1TfxY23qDyVZ7zRh3Xesf3gCNuudMa7XTh7wlwY0Cycrdftedu9cfZlGecOH8HhzW7E/OcIVoOaEpH97u6KOf1dFKunT55QI8928IQaNXJuGyWZ00Vtj+WZp/LpOy+Xqrz9i1QWNQvkdyHwnAREKp8TWK7FK0QqH55l3UFyvqLOMZptgemYpybTYlgvnJVT+lmVSsIxdhuFdVjeSmXpRitrC4GiCWRL5e1wwupAxP5omtiriG7ihfHZw9i2agn1m+L2gvb09641qOyaEvPAEW8vOFrBUln0iGQJQyZQZSqV6Y+fGDJnGVs1IbDj5+0MeXtENRlt+QyztonORZrF7KLkb9SRV9QVE7EsVskEVGHnSW7XnialiEOuqSwFPFm1WASqhFQWK1JZSAjoAYGtW7cycuRIPYjUsEIsuVQaFgcZjRAojIBIpcyP8iYgUlnehKX9akVApLJy0i1SWTncpVf9IiBSqV/50sdoDUsqz/oyeT80J4EOk+fheVv5OxUXHtJ4zAKGvwjc3M0HO2z5+kN3TFHhP2MBZp+sYIA9qH5eRGCXeQx8uJu1OyJJNQWrTu8w0VXF2m92kWZuRUKyKQM/9MHFXB/TLTGXNwG9ksrkQBZ+Z8X8D2059E0gCQ5/E2s/ife7p3Hom92kOSTwsPV0xrxiCjzk+Ko1XLOEBJt3mOWZxqF1B0mzaUzj3n1wub4R32ummN2wZNjsPqifXnT9IJtCH/L3DUvGzu6D5R+6y3Tg9s4gIuNCSHedp+2j5NkRqSw5O1mz+hAQqaw+ua6skRqYVPrj33g4w5M3svbv4UystVvzt20QK9c15P1JzQnf7Mc1ozRM+03D01KF/7ZAiLOkz9Q+pClS6TaIxJ0JjJmuSKfmE7pqKUz4CFfli7Qglv1oxaxJLpWVM+m3ChPQH6lMI/RnPw4+dmeut6uW6G38t6kY3i6ElY98eL/jbfzXRTJwggemd/1ZGz6QiT1MCd7sj7XNQ666+TBA/caAhxxadRDXqcOxDfZjU0MfxigHcFmt/uyP6u0+qPJbJjMI/z0tGD44+yGaJcquSGWJsMlKZUggQ+d5kEqzGcnJ6gfnm2sfbZrj90IerB+bUoZB5Wqq5wxfrt6SN+qUH2Fp2cCk0pfB30dim2bJ8K8W4HlTU6lsbmRFn/d9cLUMZ+0GmDg4krWnPJjYPw3/n28z3PUiyy4PZGzyCgJbteDaFQ/mvp31j5wK/yWBeMwZrqm+KNXNHH/LJBICzwjoi1SmnfXnuIM7CcEqhr+tkUrVKV8O1fFhzGPtwZi9zlzPDGft/ECa92tM0DeRNOsSRJjDdNxig2DwJFKDb2vaObuIxcxjbkelwUCWfbmR2HYf8dkEW3Yr25rOMgOvfYTvCVsG/mMenppHFpb4I1JZYnSyYqkJqDix6yfCzIfxQW/NvxIJwfsIauJBtwaKVOb9vbAH6y/9Df51qtRB5duA40Vfrt8RqSwfutKqQsDApFJbqbQPZdk3MOuNSHWl0uPsUg65fMSwmKV88kdDOthAZDj4/KsPQdp/6K5t9iU4LQGTnh7EBjbk/XHKg+qUTxrBq/yxnTyW5uo37oSzdhtMHC2VStmE8hLQC6l8GMTK5aFYNoeQ0ASGf/gRlsc3ourhQ3dF7v7wY62pDxOddSqVylAz03j46CHH94bwwmMVT8aNxTVuNyuPtaJx3E26T+qDZT6VSoL98W/qgdnekHyW0VZHs6ulJZtVIpUl4yZrlRWBcPZkP7ongT0B+zA2s8LY2YOezZRrpXR/L/zB+iKVZZUTaacyCBiYVGZdQ6nCasACJuaouBzBzDITl/fHouhi2ilffnIYjkmotnqSGc5Kr6U0WL8G99Cl+N1tQZ8moLJ0Z4BDCMvW3qZFD1tUx1S4zvbBVa6prIz5WuX71AupzKao0lTqe//Nwv8OwtLZEhq+iY+3KXv+N4TGrR9yu6kPno8OcrutB5bhF7l9M5S/2/kw3OYgK/da4mIUTlq/abiFLWVTegdMb6cxYEILgo+b0r3eRY6nmfLw12u4fOhD8+M6y0x9ifCfIzE1DSeQ4cztL6e/q/zklgALIaArjSr27LpJ30EdUR5E3rx3L2zzkcqCHqwvUikTTZ8JGJZU6nMmJHaDIKBfUmkQyNWDkEql4eRSP0eilUo3FWFJLjS4uY9zpibExjZlQu8WBVcq83mwvkilfs4AiVpDQKRSZoIQKEMCIpVlCPM5mhKpfA5Ysmj5Ebh2nnON2vOqWcm7EKksOTtZs/IJVAmpzHzylPhH6ZVPQyIQAqUkcOXqNVq1zLoet5SNVdPV61tkPXeh+ABEKovPSpas2gREKqt2fiS6wglUGamMjHkouRICek9A3v1duhRWyLu/SxeirC0EypWASGW54pXGy5mASGU5A5bmqxcBkcrS5VuksnT8ZG39JyBSqf85rM4jEKmsztmXsZc5AZHK0iEVqSwdP1m7Ygg8SIE/7pVPXz9fhi0Xy6dteU5l+XCVVp8RMCypvODHwl/SeJFE7AfPoXejO5xev51ryrtxUqD529PobHuH4+u3cw9T6rh685ZrfdLP+vL1g0HM82wEhLH9k/2kvWTBo9umdJ7sQ7t6cC/Ql/9cB2PS4MURvOOhLCsfIZCTgH5K5R1Orz3Fo4axxNm+w4jGZ/jx4CXgDmFJg/liRidMksL4z/ZfeUAi1yObMfXznsQdWkOg0SSmetbn0W9+BPxlAYkN6D+xB8qLdh6FbueQyoSMS+A+fTB24RvZdskE4hvQf7JmmfTflrDNfA7vtNVwFKmULUofCChS+Xk5PaA8OQP8I8qHgkhl+XCVVg1WKndy2H4wveudYbt/A3pb7eRsx1loXnJwh/+svYzHgIccuurFkM4mWgqJnPY/RUZ6LE5jxvIiYRze34je/epDZhT/WR+lXmfb2a5MVL4D7u3y5VrPaXSuK1NJCBiCVGaN4Q6H996nd/926i/Sz27kuMNYeuseP93ZyY4YL4a0S+ORURSnDynbChz2v0T34V0wCd3OYYcR9NZ9Q07oTg43HkzzQ34kjfTB7pAf17r60NkojMMBR6HdLHqLVMqmpEcERCpzJqtdc3uCV0zRowxKqOVFwCArlU5GlnQeOxa2LIOps2ijpXdpleZvm9O+7Ah15K2Jg3FKP8COs10Y0ngXOxjLkNY6Uglc2uAHrg85zSwmav/h48Iy1ur+XV7ZkXb1joB+Vio1mOPO+nHa/B3eclEOuBI5vTeMjv27kHX4pSxzff9OjD0H46S8XUrnAOz61s85+0Jf7EJ9+evNdbyT9cKplCgOB0TRcUwP6lzwY/UpMDZpg/f4Ttw79Cs2rg8JUw2uFKnM/a7m5MRkMjDG3MIY9euaC3k/s95NTAm4TAmIVIpUlumEMqDGDEwqNZXKjmG+nG45jY6hftzy9KFjbSVjiRz3P0PH4T2oo/yZcoa1u0x5q7Yik61xIpGI++2YMdGU47qVyk1RePSM5T83BzNCW918dHQj518fK5VKA9oQymoo+imV6VzftZ0HncfSMevFNlkVyY46Spl+hh2HHBnSP6t0mfMALD0pkUe/7Sfi9RGabePuMXaENcKzZ2vqGN3n+NqTtJs4GJsLvqy9Ykp6qgVOnCcifjDvTO+EXYWd/k4l7PA2DiR34uNBWfYbzp59dejW1fGZVMYeISCyM6+m+nOu9XgGNMjA2Fitm/Kp5gREKkUqq/kmUODwDVIqe9ve5/Cqk7Qb68zptUep27E9XDyPyYBpdE86wI9XLXDmd8JMPLG7G0/vMZpqzL1dftzq14nrC/aT1qIBGekWeIwfwYu107nuv4xTdd/AWflH0GQQ7/SUayplo8pLQC+lMukYq748Q50WFlD/DYYOakf6oY1EdNYcOMWdPcC9Nn1p89dGdpiMZYjyghD155lUPvrrDNdu3+FSgjODe5oQ9JsJTn/9DwFprdWy2LzPNJpf8uU47bG5fgen8SNoo2x0qp0cvlsZlUoVew6rGNBbK5Wp5wn46Q7mr3ahr7OVZnixR1h3yhaHzDs4enmRcfIIDr174aiT9rS0VB4mJGDb0I6/bt7ghSZN1b/evBFFk6bNiFX9TV0LC8zManM5IpzWzi48epREeloaNvXqE3UtkmbNW/D0yROio+/QqLETd2OiaWDbkFq1ahF59TItWrYmISGeGjVqYGlpxdUrl2jZqg0Z6ek8eHAfO3sHbt/6i8ZOL6j7vhF1jabNmnP/fiy1a5tjbm7OpYhw2ji7kJKcTHLyI+o3sOVG1HWaNntRvc7tv27S+IUm/H3vLtY29TAxMeHK5Uu0at2GxIcPefLkCVbW1ly7eoXmLVvx+PFjVH//jYOjI9F3bmPv4EjNmjW5fi2SF5u3IO7BA3UbderW5fKlcFq3cSEtNZWHDx9i27BhDlZZ3FSqv7GwsMTMzCx7nUdJSaSnp2NTr15220osCiPHRo2JiYnGNpvVFVq0bEVCfLw6FgtLS65evkTL1m3UbcTFPcDOzj4XKw2D+7Gxak61dVglJyeTkpJM/foNspmqWd36C/MGL+jlNZUOF32JuqMq8133y80acuBfw6lXvwH/P3tnAhdluS/+ryIM+yYoKmQqpeKRDqbnuJyOczQXygUz0BL1L+hNsSysrkuLejput5K0RDuKXhUrmaPilqJpcMqlK8kND7gEmjEoOAgyrDOA/u/7zgwMSKcARZbn/Xz65My8z/Z9fg/zfX/POzNXr6TTrXsP7t69S6Y6Q47L7Kwb8mvSRdmPly/x2OM90Wrz4S44OjmRdvkS3o/3pKysTJ4Lj06d5LLSHEtxb6pTindrhTW2dnaV66m0pITCwkLc3N0r1500wIyfr+ElxfTNbJycnFEoFFy+eIHHe/WmsKBAjmFnFxfS036kh/djVFRUyPHfqXMXeS1KsWJhYVH5+u28PHlNSuvZVI9Op5PXZocOHSvbq77+Ndjb22NtY77+i5D+brhK6/9KGt26e8uspHVUuf7d3GlnaVnJRfobQxuM69/AT2KVeyuncv1LZauxupUjt2trW8VKiufiIsP6v3b1Cl2N67+Slbz+XbCyUnD50gUe79mbggKtzMbZWWJ1mR7ej1NRUc7N7GwDK7P1L429ZUnlfV8qokJBoG4EmqVU1m2ID/TsxvugTg2pNI6q+Mw+jj8+nrGuBqn8pd9nfqAQROVNnoDIVFafInFPZZMP2UbrYJORytKyikYbtGhIEHhQBDKu/YSXMVv1oNpo6fXaKdrVeYh1/0Udk1Q+SvKF2/h6wvdpGq5f1uD9/NP0lu4ZNWUqa/l95jp3UBRoUQSEVAqpbFEBfR8H0ySk8j6OR1QlCDxUAuK3vx8O/rpLpamfaXyf3JUnfcW9kg9n5ppnq0IqhVQ2z8h98L0WUvngGYsWWhEBIZUPZ7LrL5UPp7+i1eZNQEilkMrmHcEPrvdNTiqlm7AvX77MrVu3aNMG2rRpS+/evXF2dn5wFETNgsB9IiCk8j6BrGM1QirrCEyc3iACQiqFVDYogFpw4SYnldKnqdLT0/H29pY/PXjj+nXKKyrw9DR8Csx0aI4u5eW395P+f5/yCv37OQbGeRPpfZpNE91JWu1N3PA0Fvqko1q9kNWfJaHzX8OJVd4cCA8l4oQWx2Hz2RQRio+toUbN7pkMWRiPwsOHHr6jWbg0jB7/NDwnHSGfp7Gwv/SvJFY9tp4e32wm0EP69xFGfQ7TNnpzYnMg7nn7eVmZQui5RXjGSuUd+eT7NYx0hJp9nvP7FhxZrXRoTVkqTTEOSpZ/sxll8iJe/jAereNUVmwLJG3eIN5KMEzc0FWGtSQduvNRvPxGDGrGs2KbO5FPLcJwmlTPSnjbWG7oSk5Ka8A49+rDS3n9o9NofeayPWKc/HzqeiUBhRFcXuAnn1XzcX3DRkhlfcmJcvUhIKRSSGV94qY1lGmSUpmS8i/u3LlLRXk5Fu3a0bFDBzy9DB+XNxxFqGY+wZmgc3wo2VoFJH1QUypTUB7uxzKrzex6YxCO6Dizoh8RnvvZNaMH6VsDCVDPJ/GdQdKPOBqkMm0ul9/oQdLGUCalzSTuTypGSc8Z3wANbdcilRdHE9dvM33i1zP0zHyGJE/l/AJ3dgauIc3nHJoB+/lkjA7VzEHV+oz8BdLiaEkEmrpURnXdbLw40qCaOR+W7aDf8XGscoxiU4A7VKhRvbQU/iZdNMnaxwblejx3rmSkhyMKU8xmqpi1BFZsVhI/czPemxdh0ETjoY3j9XHpBO8PxsfOWO5KNC/P2cHRYasMa6rm4wYEgpDKBsATRetMQEilkMo6B00rKdDkpFL6PrGUlBScnZywtLKSt8Hd3d3o1KlztUylLjGSaWHrUfsZMo66j2tK5Wl6bBxE+mxThlF6EzV7nLiSxzd6V2ZWKqVSerMzvrbfP45xvyVT+eMiFOuVRHVXMe5MIKnPxzPHMZpJ7yn45HUNkzZ4ErtuHIoafTZlSVtJrLWKYTZlqVTHzufl7Smo1f1YEbcUx0/6EaENxvNSNNrp8XJmUndyKUNOjOKk8WKLLBWzntuB45+9ST+hIOyrlYx01HHmvUHEDTvNkiEaDoSHEZWqRu23khOrRuEozbS0ht5KZYovHEhWsmtvP1RhXzNqho5JZ0Zz+RVYZf642oVb3UNFSGXdmYkS9ScgpFJIZf2jp2WXbHJSKeGWvshU+mLUu3eRt8BdXV3lLyGtdsjfQKTl6Fv9UA04TViGkmWu+4md5s6BeYNICzlNn239UA2MZ9MkT6jQcvSNqsfqXTPxvxx6b6ZygR/qz2binx7KEZ8o/lJLpjLiiSV02LufKS7SVncaoT/Mx+98JMM2peF3yZvQL8Ngk5KAD9XGLhu2GwPlfcGqPpu2F1t2iLWu0TVlqTTNxJn3vIn3T2Ohnw6tVkfqtnHE+cWxZKiOA/PGoZ4VzxzTT5JKGccnzxH840zSZipRv5xCeNf9vDxBTdjxMHxMy7LiNMt6xTPuR2PG8kIkwz50Z9dmb6IeW88jb8HKqJv0sFWTmqdkRZiWZWaPPzm0hpGmffN6hIyQynpAE0XqTUBIpZDKegdPCy/YJKXy15kXcWDe00Sp3dFovFj4xXrGIr3RLSJJoUDnt5TYiHF4Zu3n9cmLSLD1hEfncvhdBR/NWUS8ToFOoWTFhpWMNP4wjpypXJ2Bj0KDxmeunP10P2x8zlNBn1lRLPc3vOupY+cSsOQcCoUOv8X7+SRAktZUNgwfhypwPydmw4bhC3Hcsp8p3SFpdR9WeX1O8JmXqvdZ/CjPr091MzujKUtl0vpRLDsOmvJRfPLFfNg+jmVHdeg8pXgfh2d5PMt+F4/yX0sZqtBwYJ6StJBzKOODWXxCK68h6Tz3b5fS94SS88uUKEhiw6glxKEB/0h2Tcng9afTCD0XhDo8lMifwHHYKra/5iffZiJnMI+PrrqlpObjes63kMp6ghPF6kVASKWQynoFTiso1EylshXMjBhisyTQlKWyWQL9jZ0WUvkbQYnT7gsBIZVCKu9LILXASoRUtsBJFUN6eASEVD4c9kIqHw731tqqkEohla019n9t3E1CKivu3CX7dsmv9VW8Lgg0eQIHY3czJmBik+9nU+5gZ1fj93zVoZNCKusAS5zaYAJCKoVUNjiIWmgFTUYq025oWyhiMazWRCDhyD6Gjh7fmoZ8X8fazqItPTwc6lynkMo6IxMFGkBASKWQygaET4suKqSyRU+vGFxjExBS2TDiQiobxk+UbhwCQiqFVDZOpDW/VlqWVGYdYcfuTLBx4ImAXiTGQMhsX+AWxw5nMsLfl7ykaPZ+p8PSSssjfw5nUEU00V/psHTQUmbzDMGBPbGS5/EWx5auwmru+wx1h7zDEST2D2eEO+gTI/kwdzyL+lxiR9xxkhPBt/9wRo7VcijxKUL82wPJHDvchRGesSz7Wkd3CvAIWMCIR4DMI6yMa8/rIQOwMutbVfiY+tvl3j54PkHWWbM2Q9xIWHwYnbcDrgOm8qyPllM7Y0gvV6DQd6f/7AGkR6whq70bReV/YGrIEOzQk7zlLfJGvc9Q6RPo52M55hEgj00cDSPQrKSy5CQbP3dgdhAcivmWXAq4ktaN2SuC4JtoTpXY09FzOIN9DJlD/aVYdqXAI48MYGjXs2zcdB07DzcGBAXR/ecYdl2zQqF2ZMSsYbhIBX6OZeM3erxuQ49Z/nB4B2dvQVHaJbzmvk+PxM1kWCnIsglgqlJaMyCksmHxJ0o3DgEhlUIqGyfSml8rLUoq8w5Hk64Mpr+NNBHJbNlYQyoHXyfmm74EjTF+l09FMjHbICDEVxZJSRYPOYcxwdsolQe/gXxHBk8Zhr5SKgs4pTpJmT4HrynBdDdvRxPLlnuk8huDsLmeJUblRtDkblzZF02GhQ5LZSiD7auEt1aprLUP5mMzyqsssnBlXxSFI0PxlRkYx2EU6uyDUaRLbXKCvaf0lOV2I2hyTyGV93HdNh+p1HPx8A5OVQwgZIx04SVd7MSy98YzTOj1LXu/G8CE4ebb0Jc4pIJnA3sazk2N4ZB9EM9KF0kUcGrncXpPCcAlKZpD7YPl5y+qorELDMYrK5ZDNwJ4Vv7JnUyOfXGdoWMKiP3mCYL825OsisElMAgvIZX3MRJFVQ+SgJBKIZUPMr6ac90tSiqpyCRxWzTJnYII9i8guqZUeh5nC+GEmL7YuZoESr/VaC6FRtnrc5EdV/wZU7LZkKm0OsLexCFM8NzHXoKZ0NNM8GqVSkOm0svCkcHBwfSyv8TePTBh5FVDPcP1lVnUWqVSEsKafXCvLpUxL0Xxs6c9T7wwH776hv6zA7A6H8OeszAgaDgZm9aQ5eQGngFMGtmNsuPRJPYPxutoNDwXTPdUkam8X4u4uUil/nwsie4DKEq6JWfw5QuSw7FYjgzA61Ikb37ZmUl+t0iuGE2I9GWuuUf4eEUmvs85kP5zL4KfymFX3FXKShxQzhpO+nHDTgDnIyrXWFF8BLtK/oRvfgzxrgt5Y2R7uBTLMZsARtjEciwrgBF94eLGCJgdTq9GlsqyMrC0rJr5stJiirHFydr4XEUZxcVllFkansvP1mDb0R2zIvcrbEQ9zYyAkEohlc0sZButuy1LKo3Y9EkRHFIEYJWSw7OBAwzZkYO3GOF3kZhrAQQNNmxwoz9LzEE3gp7rZnh8KZpDFsE8a8pUGjN8GfuiSNZrsVKG43vqPfbSEy8KuHDLl3khiip51Z9k79FHmSBlQivOcuxod0Z4GjKV/ZMjOfVYGCNuRrIu1Y3eTpDxI0x4YzjJxnZ+USr9fTHvw4gaUilvs8uZSj3JO2NxmRyEl4Vpy34aJGYyYqSCmG05BIQ8yrEPouGxbpD/A7k+S5iq+FJsf9+nJdcspLLwLDFbkrHrChdStIwMCcfX9Sx7j3Y2xO7PMRzKD+LZvgUkbD+O77QAXPQnOXS8F8/6t+fK9ij000JlCTRI5DR6pPxA/8nDsDPLVMpISwrQXz3MMasgnvXWk/zFl3ScHEDH3CPsTR7CBKXDQ8hUlpJ8bBdHigfwn+N9DDOff4oDFx6jd34C1wY/j5ykzfmKPWmDebJUxfc9pzPWrQxLcwu9TzEjqml+BIRUCqlsflHbOD1uUVJ55Xgk6TZPQPL/YDUxnF7Jq9lb+Cd6F54g128BE3zgiiqCk/Z/4gmrTAofC6LHlUj2aroz2DWHU7m+hAQatsLN78Ok4hIxMyJx+fA/0R/9iRFThsjnZO+LIsN/AMlbTNvsei7uXE2yxzDsUr7F5YUFDM4yZQFvcWzj11jZ3aH7VMNWnz4ximMdArDaLWUSu8Bj45n6lLQ1b3ZPpUk4K/uwlppSGWN+T6X7WXbEXOeRwd0ojP8Wl5CZFH1nyCLpz0cRm2UDjs8T9EdpBJkc2vkTI3wvslK679PecH9cL/vGCb6W2EqzkMpK8Ga3XqRGs9cquPLWj4Tth7Hzhit6f0bYnyW71zD5nsiMbl3I+7kzym7XuVDhgD4pE6/pQXh9F8kh/RNYZulQBnYj+TsrhvYqJPHaVTIuOaCcMgQXktn7hYIJ0i0X0pb5lhjKeinI1vsT1Oj3VGo4cEzD2BFGqfzXVxzweJqxfMWBrKcZ+zuDVG496U6nikw6P/MMZd98RacRT9O5JQauGFOdCAipFFJZp4BpRSe3KKlsRfMmhtpECTQvqWx6EBvvgzq/IJUVCRwpHMroHgaplARztIchY+ldcOoeqdTr9RRotbR3c+N6pprOXTxlqJnqDLp4epF76xb29vZYKRRc++kqXR/tRklxMVI5J2dn1D9fw/ORrnKZrKwbeHh0QnMzG9f2blhYWPDztZ94pOujFBRoadOmDfb2Dvx87SqPdO1GeXk5t/NycXPvwI0b1+nUyaC76oyf8fR6RH7N2sYGa2ubyrZLS0vl9l1cXSv7KJW5cT2TTp27kKPR4OzsTDtLy8oyRYWF3LlzBwdHx8r+SI+lczt07Eh21g06dPSQ+5fx8zW8HulKfv5tLC2tsLW1raxHGnNhgVYemzkr079zb+Vg7+CIlZVVZZni4mLKyvQ4OTlX1n337l1uZmfR0aMTN7OzcXN3o21bM1ZaLW3btsXO3r6ynvLyMm7n3cbN3b1yrObzlJeXi42NLdbW1masSigtKcHZxbWSqczqxnUUzp157+SDWT/FZaC68GDq7pwSyZVMzX2vvG+3DsStmIyzi0s1Vlk3ruPRqTMazU1cXFxp165dZQwVFhTI/bB3kGLaEOcVFRVIceDeoSOmte51mwAAIABJREFUstVi+nYeCoU1NjZVMa3T6SgqKsTVtX21mL5+PZPOnbtwK0eDo5OTHI+mNVhUVERFebn8vClmDTF9U47l7OwsOnToQJs2bStf1+bny/23tbOrrEeKTW2+af1n0rmL4fMales/9xZ2dvYozNd/STFSn52df4FVreu/gDZtMK5/Aytp/Utx6+7eoXZWeXlyPEt/A0zj1pWWIq2pX1z/ORp5rUk7MlWsCuV5cXR0qrH+jazM1r80diGV9315iQpbMwEhlQ2b/caXykdJvnAb387X2RWvx7a0GO/nn6a3hVmmklQsB76Ac7LIVDZsdltOaZGpFJnKlhPN93ckTUYqpatPcQgCzZ2AKmYXgUGTmvswHmr/JbGs61H/Lz9P4/vkrjzpKz5+U1fmrfl8IZVCKltz/P+7sTcJqRSTIwi0FALit78fzkzWXyofTn9Fq82bgJBKIZXNO4IfXO+FVD44tqLmVkhASOXDmXQhlQ+He2ttVUilkMrWGvu/Nm4hlb9GSLwuCNSBgJDKOsC6j6cKqbyPMEVVv0pASKWQyl8NklZ6QsuSysz9RGxTg60jg6b0IX4LLFwg/YyHBtVuNYET/dCciSIqQYdCkY/3qEWMLI8i4oAOhVM+OtvxhM/wQSEHgwbVkpWoO7ijLRtE+Gt9iJMeu3iCTxDhrvuZdRj6WZTiOX0+Y29EMutwKT5o8ZyylMCuao5+vIMUqbZi6DN9PtJ3SFdvfyalX5jV2eecWf8DURxeQ3yuAnqOJ9xf+jiqmgPzYnB/fz4DFaDZvZRVGR3w1mWQ7z2T8Ik94PwvjEcXj+pYVzj78S+PabiCM1s3E69ToMj3ZtSCfqjvGUMSEeNOo1SF4aeApNUrYcF82G7q63CUecfZn3AatecglP4zGXktDnV/R+L3xnHmJAwcMorhXue4NGQRgR5AogqVZyDKkyrUEwPxrMu4mtjCbZ5SqSVh42bSHSHfZSrh/u5o/ldF5AEFYe+Mw/Trnbpr8ez8r1T81ofhlxVHxEEdnvlavF8Oxq9CTcJnK0n9/Xrm9DdOyhUVy47q8M4Fn9drnPN4Eju3fM1NtKRe8GbJp8EYPjddv0NIZf24iVL1IyCkUkhl/SKn5ZdqUVKp2R1Fqn8oQ22liUti1eoaUjksgw1H+zFnkvHtqyKJDR9DyGt+skjqTq5hp+t8QnobpdIooupdkaT6B5J/zCCm8mEUoUAPYzvD02QxCnQ/zYatHXjeJYZ4kzShZudHKYydrmOneftmsiu3WKP/O7c6MmWGJJPG40I0W9IV6CxGMcffEc1ug4RJPdIlrGRn+9Hovqp9PNrDKlKHKck4aBhDbWPSHowkzi+MQOOvWGp2r7x3DK91IG5rGjmKPsx50ccolaNJrdFX87JV/ayak2p13yOVv31cTW2JNkupzFKxJXUcIcMUnPlMheeL43DUKkg/psJzYmCVVGq1aI7FoZkYiGJzJLoZklyq2JI2jpABOrR5ccTdCCTQKJVJW6NwnBFKj0wVOzMCmeKrveccrqnYoh5HyBDDpVx9DyGV9SUnytWHgJBKIZX1iZvWUKZFSSVStuTjzZz2mkr4RC0RNaWy6xFWsYiFpkxKlopVJ5UsnGjMxVR7bMxUurjDo0GEBTiy/835nCl3xzNgEeF2cazK6sGgotOoe85lSnmUnKnsYeHEqDmh8Hcpg7dIFj5ZcaWM3nCIM29fkkrzOv+kM+t/D3T/G03EXi2jXg5joDukbo2CaYGkb41n6Mxx6MykkiwVG74qIN9mbC3j0XFgt5axE90N2ddfGJPyzOZ7+1xzDAtGk7bbk3FuO9jZYT5++w3j7FGjr/dLKv/9uEw5tKazVJulVFaksmVJPD38PTn9URqjVPPluE3aXV0qDRc+BuHH9Jr5mslSoVJXSaX28Eoii5UMyotmv9tSPgxwR5pP83NSd6tQBATSQ/oKnwYcQiobAE8UrTMBIZVCKuscNK2kQMuSSuOk6c6sZKd1EIqkm0yZMUjeNlbt0hA4MIUN6YHMGWbMiuhOs2FXB+ZMM2YDz0exs10oU8wzlQEKNnx8k5DX+rDfmLmUm0lUsdNuFM8/7ohCekM0ZdsS13DUZz5Dz0SSHhBmzJpqObD1NEOHadhp3n6NTKUp5gz9X0TI70ESZdXH51DOcSf67SQ6+DlCegpMW8nIRPOM3hp2th+E7lwt4ylXccAxkLFdjbcB/MKY1J+Z9xmqPzaOYUYH4nZ7EjjRkYSNKtS5GfgsNsqzqa+vjQOzLGdtmUpdQhT7vUMNWdEzKlSPmm9//8ZxyfPUtI5mKZUSwgod2iItCQfPMfTFUTj+mlRujkIxMxSfTGOmcqjiHmGUZ6ZYi+7yfv6hCDasK3Op1J1mS6wXIaadgwZMpZDKBsATRetMQEilkMo6B00rKdCipDL14BpSbPvB2dNYT1+EX+JSorRK+mnj0AxcKkta6taVxDkqGaRQo/UJxufSGqKyvBnlriFO04+FMwxb4eb3YeoSI9lSPh63wx+a3VN52rDdLd0TaJRMw2MNqtXxDArrw9GPjuAwpB8kncN68nzGdtHVaH8U+duq7qkcpY+p6v9YJZrvNPgY+xX++GkOdApjSndpr/s0G3Z34HnFDlZlOOKJDmufqcwZ6Yn6cM3x+JC0Ox6fiZIoVN1bWuuY/qRly4dSnwdhrdbi87wXCfJj8zEkoZKl0h3y4nhdeY7gr5QkHazqq8RQ+ytSSXESG/56Gs+Rjpw76U7YO6Pk7FfVPZW/Ni7TPDWtldo8pVJL+pkU1NeSuOkbSmBvwwowZSo5uR9133FI1zOVFwgXolmV5EkfrRrPGcHy/bWVwtg3nQMJCsb6aklITyP9vCNjZysN2+jmUvm/UWxRhBpvN2nYPAqpbBg/UbpuBIRUCqmsW8S0nrNblFS2nmmrw0i18RxNHcRI6ZM94njgBJqnVD5wLA+8ASGVDxyxaMCMgJBKIZViQdROQEiliAxB4D4SEFJ5H2HWoSohlXWAJU5tMAEhlUIqGxxELbSCJiGVFXfuck1T2EIRi2G1JgJfHdzL02MmtKYh3/exdu/oUOc6hVTWGZko0AACQiqFVDYgfFp00SYjlWk3tC0atBhc6yCQcGQfQ0ePbx2DfQCjlH73u4eHkMoHgFZUeR8JCKkUUnkfw6lFVSWkskVNpxjMwyYgpLJhMyCksmH8ROnGISCkUkhl40Ra82ulZUllRSantsWQLn1+uwR6TAxjsEUsWxKfIsS/PZDMscNOeOkPEf/dWbI9BtD/L89i9dXfyWrvRlH5H5gaMgTLS9FEf6XD0kFLmc0zBAf2hPMxRJ/NwbKiF8pZw/CS5roik4RtMWSjwM5vEoOztpPYP5wR0sdcz8dyzCOAEfZXSVDF8nO5AhwGMGaMI/FbvqTMxpHCEgXKkGC65x9hx+5MsHHgiYAgfF2lym9xLGINWe27U3ZTi9fEuYzodpGYxYfReTvgOmAqz/Y1ZHQuboyA2eH0AvIOx5Ld/RbJ+lCC+kp9vMTePTAh0J6EpftwWRyGrxXoaxtP84vfJtfj5imVmZzacpKiDjnkuU8lyPMsO+IuApkkFwawfN4ArNBzcd9mMqwUZNkEMFXZHiqucmj9DwyeN5zsfTs4ewuK0i7hNXctz0pfFaWJZeOm69h5uDEgKIiOV4+QrM7hQokvIc914crRs2Tk/4C+TzjP+ljJcymkssmFtOhQLQSEVAqpFAujdgItSirzDkdUSR2ZHNpyCeVYLbuqSWUXRvi3p+rcWxw7nMkIf1+yD0aR/tQA1LshIMQX6W1OnxjJIecweidHYzc+GC/zL2nWxLL3x2eYMNjwhlitfaNU9oiPonBMKL42hgm4uDMSAsPoJVd+lh17HBnjdJZ0ZTD9jecYzqzqF+hJ3BiD62xf0g8b+m9+3COV/r25sEXLsyEDsDofxV6bUCYQw95rVpRZDCdI6cDFPbWMR6ySBhNonlJpGnYmxw7eYsQYX/kJfWI0CZ2CGSEJYuEJYr55giD/9iSrYnAJDMIqPpZDGumCJQAXuUQmx764ztDJkoQCqTEcsg/i2UeqY00+fAQv/9GGMhVnOXa8OyNGGmJaSGWDQ1BU0AgEhFQKqWyEMGuWTbQoqTSXK1ngpAzexG6c+jWplDKCTm7gGcAkvx+IrjzfkG2RM51PZXJo02GKlDMJ8quSuuxTkexN6syzIQHYx5tJrSyVT8Hub+g/2/Sme4tjG2t5PGsA6duiSe4URLB/N8MbcjWplIQ1iuQ/DiB7URQ/e9rzxAvLGeFtFNWamUr/AOz2RZHnPxX2fEnHyQEUqaLhufFkqE7Sf/Jo7AqTax1Ps4ziJtTp5iyVeYlRnLKdaswaFnDqYDL9xwwxxKMmlmNZAYzoa1xXAU+QofkTXuov6ehvjO9LsRyzCWCESSIzT7Aj7iplJQ4oZwXR/edYPog+ievwhYQ81Z4rB99i13duDJ0XzmDjjyM1mlSWFZNfZomTrWVl9BQXFFOGJbYOlsjPVpRRXFxGmaUtTtaQn63BtqO74TVxtGoCQiqFVLbqBfBvBt+ipDJ7XxQZI0ONGb8CElRn6T9ewdGjjzJhTBdDVuRo99ozlSMVxGzLISDYitiDbgQ9182A7VI0hyyCedYocNkHI7k4OIyh8ha18Sg5y5Z9CoK7JZPQNZgR0heiJ8VyzPMZOh6NxWVykDHDqSd5p9ljaWv6IEwY31OuSJ8UwSFFOBN8akqlnsQtMXQM8eViLZnKjD3R5I0PxtcCsg/GkjcmgF6ZMcRcdMOypCcTRl5nxwfJuPZxgGuXYOI7hu1JpPNrGY9YLfUm0DylUs+VfTHkDg6mv+mXLzNj2XvjGSb0N1zikHuEvclDmKB0IFm1gQs3SrHv2oXslB/wClrICG8FyV8YLmA61qR3PoIthBMi3Y4hx5wxRuVH1bOjjSKVd9QcOF7KQNezfOP6AoalnsqBL+3481Odq6Qy5yv2pA3myVIV3/eczli3MiwthVLWe3G0oIJCKoVUtqBwvq9DaVFSSckl9m46jn3/JyDlB6zGhjHUQ8/FnatJ9hiGXcq3uLywQM6K1Lb9rT8fRWz5VIbmb2avpjuDXXM4letLSGAXLqoOk9fNjdxvcug9N9iwfZ12hB0/OtCb/yHZahohgzOJWXeWjk85cCHRjUnzhuGSdYIdMdd5ZHA3yHXA1zeHg/JjN3JP5dB7VjBWpyJJt3kCkv8Hq4nhDJXf2I33VDp1Ab2CHgGhDPZIrvWeSrKOsDFGS/8+BZzWDOClydLW/S2OLViF1eL3GfRjFMc6hBq2IfVniTncjl76lHvHc19Dq3VW1iylsvAEG1ecxc7bAdr/iefG+6I/Gs2FwcEMtoe8xCNk9xpCbkwMZb0UZOv9CZLuqZR2Aw7HGjOVyez9QsGEyT1Bf5WE76zwtT9PcoUD+qRMvKYH4ZIUS4aFNVcSYcTsvqQf/gkrq4skEkDI8Ebc/s5P5EBGf8b+LpUDx9wZK90EXfoDe/6Rie2TQxjd28kQvDlfsfWkO50qMun8zDOUffMVnUY8TecaoV1eXk67du0oLS3F2tpafrW0tARraxsqysuxaNdOfq64uAhbWzv533fu3KFt27aUlBRjY2MrP6fT6VAoFJTp9VhaGWS+pLgYG1vD66ajuLgYW+NzZWUG0dXpSlEoDG2XlJRgY2PDnYoK2loY7tcxb7uiogILCwtKS0qwtjHcc6MrLUVhbY2pPkOZqnZMbZv3R6/XY2VlhV6nw0ph+HEF03ju3r1DmzZt72n737EyvVazv3fv3KFNDVamNk19qBMr41jleTIyMDG5Z56MDE1MDfNUStEda947WW1a7tuD4jJQXbhv1VWrqHNKJFcyNfe9ct8eHpz6eJYxpg3xVy2mjXH6S3FVPab1WFpaVa6HajFtXDe/JaZN67F6XFXF9N27d2nTpk21NVYZ03odVlbGmDauQdP5Ndv+t+vfuNbuiavK9V8bK8P4fxurf7P+68DKtP7Ly8poZ7xwNp+Tf8vKbP1LfW5ZUnnfl4qoUBCoG4FmKZV1G+IDPbtRMpUmqez9A0fOPMboIVXSVnxmH8cfH89YaSci5ysOZD3NaA9DxtK74FStUllUVIidnT23b+fh7Gy4u/R2Xh7OLi4UFxXJUii9eeXeysG1vRuSwJSV6WXpzMvNxcXVsO2hzc/H0cmJggItDg7Sr69D7q1buLZvj16vow1tZNk0PSe9XlhYgL29A/n5t3FycpbL5OXl4uLiKgueJJqSvN66lUP79m6yzEpvIFKfTOdJZfJv38bJ2ZnCwkLs7e2NbRv6K4mmVE4S3tzcW7i6Gi4ATP3UavNxdDSIeF7uLVxc28uCLYm29J9p3NLrRUVF2NnZVWdl5Ca/JsmyGSvpDVv6T5J1U90yK2Ob1VgZ+ybJuTRmSbbN265kZRxrNVbFxbJUS+VMZWRWulJZ+quxyr9NhZWzkEqzvwS+3Tvy9YfTZZk0j2lTXBYWFGDvYPhgaVVM6+XH0oVJtZg2nmtaD4a4MqwT6SJAWgPSRZFpniThkWJdumAzrTtDTOfh5OxCUWEhdjViury8TF6H0vqoFtNaLQ6OjhQY/y/31xRXpaVYtLOgXbvqcWVa/6b2qq3/4iI5fu5Z/3q9fEFX2/qvD6va138JCisr+cLSPKaltSldlN7Oy8XZxfC3x7T+a2P1i+vfyMh8/Ut1Cal8oG+RovLWRkBIZcNmvFGk8o6aPaqLuFkXgXIEztdv4+sJ36dpuH5Zg/fzT9NbSvCZMpWkYjnwBZyTa89UNmzEonRzJCC2v6vPmpSpPLP+peY4laLP95lAk5HKtm3a3OehieoEgcYnIH6mseHM6/OnoP6/qJPG98ldedJX3CvZ8JlrPTUIqRRS2XqivW4jbRJSWbcui7MFgaZLQEjlw5mb+kvlw+mvaLV5ExBSKaSyeUfwg+u9kMoHxFZzIRUe98Hd/HstH1BbotqmQ0BI5cOZCyGVD4d7a21VSKWQytYa+782biGVv0aoPq/r1KhzQFvkiM/jhhvuxdE6CAipfDjzLKTy4XBvra0KqRRS2Vpj/9fG3bKkMnM/EdvUYOvIoCl9iN8CCxf4Sd/cjGq3msCJfmjORBGVIH11Rz7eoxYxsjyKiAM6FE756GzHEz7DR/qRR/nQnb/3Ne3upazK6IB7QSmDXp7PUEc1RzfuIKVMgbXOm6ELxuGDjjMfzUczYT1ju4Jm91yWKZbyyRh3yFKx6qSShV3jUXkGEuiYzoGtMaSVKcBpEMHTvEj6eAcpUi+Koc/0+Yw0fqfkr02meP3hE2gRUqk9zc4YDVbl52DkUgK7y6uBpK3rSVJAvstUAi12oEqVvmbyNNqAaJYooph1uBQfhz4EvjYKT+kTumei+UeWAt15GLk4EMXxNSQUeHFT407obCXS5ZYuYSmRdksJ79+wuRNS2TB+onTdCAipFFJZt4hpPWe3KKnU7I4i1T+UofI3hCSxanUNqRyWwYaj/ZgzSXrLk34xI4kNH0PIa36ySOpOrmGn63xCev/ya2NTVagnBuKXqWJDyiiG5kSjDQhjoPlXyWnj2HJChy7HmzkzfdDsVhGPBqdhYYzUVZfKPocj0U6qKq/ZvZL4IYsIlL5AHTU7P0ph7Guj5DdgcTR9Ai1CKk2YK06jivUmcKL0xampbFifz5y5Xqg2pjBqthSTOs5s3o/nzEAUsdGk+gcz1HRFZj5VZ1SoHg00xjSod6nQTArErzgJ1fYj0H8RgUIqm35wix5WEhBSKaRSLIfaCbQoqaRCTcLHmzntNZXwiVoiakpl1yOsYhELTW9gpqyh/KZJVRZRevwLr4WynlUZjrjjTeCcQZz7KB7lgkAUidFEfQvKkGB6/DOKhCGh9IiNgmmhuMeqUAf0I/XjNMZO1hJZmalUwjZDedMPmSStXgkLFiHlV2U1rvFYBHLTJtBypFJH+q4o0oeGMVK+wNGRtH4pcShQ9J5L+DDpFwTiUCUrCRyqQCvH/0109CH0tVGV8UxxOqrtaShnG5/TnGbDYWtCpvmQujse94FaTt8IFFLZtMNa9K4GASGVQirFomgNUmkco+7MSnZaB6FIusmUGYPkjJ9ql4bAgSlsSA9kzjBjOkV3mg27OjBnWg9DyfNR7GwXyhQpU/kLr400ZioVG9egmTYXxXYV7rOC6WEhbXNLWcap6D/ZDD7ekHeOm79fSXDWfkN280o0G77VkW83zrj9PQ6v2KryUhfUn0WSHhBmzLZqObD1NENniExlc1nALUIqK9Qc3X4Oz4nj8DGlyDX7ifjnIMInupP00Rp4bT7uu6JQB4Qy0Cw7WS3TnhnHlrNePD/WB0cL6XaSaHbmjiJkqDvak5FEnHfEm3Ocyw0kfPEgecu8vofY/q4vOVGuPgSEVAqprE/ctIYyLSpTmXpwDSm2/eDsaaynL8IvcSlRWiX9tHFoBi4l5PeQunUlcY5KBinUaH2C8bm0hqgsb0a5a4jT9GPhDMNWuCx4h+99TbvbuP2tS2LD5lJCArREblHjPawH2sPxuE/0Jl0byBx5H1DNzo1pKN013JSkUtpE3DiKCPdoNpnuqayII8JYHo0TA0cqOPDhERyG9IOkc1hPns9YcU9ls1mLLUIqL0Qya0spPlLc+QQRbHcOtU8/1Fv2g587aWpvwqZ5cnTzOYbONFzwpJ9QoVYoSD2j4PmXvTmToKDHlaVElfrIsthnwkzYMp/TLj440kHO6PtJBbNUqNQiU9lsAlx0VCYgpFJIpVgKrShTKSZbEHhYBFqEVD4seA1oV2QqGwBPFK0zASGVQirrHDStpECTyFRW3LlLRk5RK0EuhtmSCRw9sIeRY59ryUN84GN7tIPht6frcgiprAstcW5DCQipFFLZ0BhqqeWbjFSm3dC2VMZiXK2IgPjt74ZNdqP89nfDuihKCwJi+7tGDIjf/haLwkRASKWIBUHgPhIQUtkwmEIqG8ZPlG4cAiJTKTKVjRNpza+VJieVd+7c4drVdG7n5dKmDbRt05Zu3o/j4OjU/OiKHrc6AkIqGzblQiobxk+UbhwCQiqFVDZOpDW/VpqcVOr1OtQ//4RX1+5YWlqiyc6i4k4FHT0600ayTNNRcom9771C9KkC7AbPZek7wbjEv8q0a6EcmO1L3uFXWcfLDI6fzLrvTIWCeXfBT/x19bdYufek19iFLJnmC5eiWfn2ehILHeg//WMWTe5J0TerWfHBYTKA51bGE+Qj1ZHMFuUM9uKAV39/gt9YgGvsk7z5Bdg90pP+we/zxnA4te5t1u1Llj85O+/dBQy2iGVZ4Hsk2rSn+yNPMGT2QoL8MtmijMJLtZYR7lK9x+lr7JuptxM+/p5nb63mg4gYLuLLs+F/Y/bgQvYufYVdKXrwW8iGpaNxkQpU3CJ551/54PNvybMK4/19objE1yirvGXov3I5XywdjZ3+JBtHzuPQ5K0cmHjF0EeprslbeZ8Z1cc1sgt5SVGsW7GZRI2CqZHrKAwz9R+Z97TV9iw6uJzB9tJ4arwmzcuQ44x9JbpyCqXxhfS9xbEFI1ln/z5fvDMMO01trNqTfc9YrDkV8Qbr4q/+32ePp7J0Xyi9msD6a8pSaZijb4E/MU+1Ft/EV1nx+QXy7Cex+MNQuv8czbLlm8mwGs+8D8Ppb3YdV3T8TSYfHcL21U+RKM2XtKb++A7bVwdgJ62f5bFk48+87VXzIM/ZlrMUPTaT5eHtObgogmNZOfjO2sob/S/xwX9u5ko+9J73Ma881V6ePSGVTSCIRRd+lYCQSiGVvxokrfSEJimV6ZcvImUs71RU0NbCgvZu7nTs1MVMKitIXvcndnT6jPcDu5GhmsFrN8LY8Fg0odWk8l2W+Lc3CI/Z8/K/pxfwsf8JntwzmuQpkXSM3MqER66y95UXyQ7ZQw/VGH4YE88bTzlABWBhkkqDLPWKf5HXChayXD+DXV2PsqTXYcKWwH9MPM57V2ayfd4Q+G4106K7EbnMio2BV5kUH45XahRLw64w4eAkLo6pLpWD48PpJUuV4dxemTG8OfMqk1QL6M9JNgZuxutNXzbucGft5mDkX8+T+wXZ+2YQ9t14It8LoKP0RFYtZTeHkz0liow/wuA31jI45S3e3HKJjMHvGqXS2O7/eeXFjU9WG9eilVasm3mSkZvXMkL6qpmKZLYMN/U/k0NhkWQ8dp48350sGn61dqmc7Sv3VZ8UwWuqbiyR+ir1c8tVeqTk0PvT9xmqrxp/JatNT7B3Xg0O/zWexFfOMkKSWJsqDg97HTd1qdzruZaQvgZK+hI9VjZWJK97ksS/HKXH5zPInr6fQSkvstHqfZaPMX6XVclJNr4SQWL7YN6XpXI7XqvDjRJ/iZjJm+n40bsMcnfAyhiPFJ7gg5lXGbM5iO42DlhV6NFbWGElzfc6KxavCMDFAoq+eYtpP05id4ghNoRUPuwIFu3/FgJCKoVU/pY4aY3nNDmpLCsrI/3yBRwcHGlnacXt27m4urbHrYOHmVQWc2zBU2QES5ku6UvLIxgb3Y2PlV/zym+Ryo2ZdHfSYjXqY5aPvMBKk8SZydQiz1jeensz2X0MWdDukrjImcq3yXjuL1gl7sN+1gFGpCh563hP+bv4vOe+z4iL4wwy5t8eTIKo6sauyjZMWbxQMgJ/RSqN45KyQS4YMnoZL+6nx/4ZrEvswggpc6k0vPFXSqDUrnTUVjZ4K7xynI7hySRaLWRE4mbUXfXsKA6tNVNpPq5X2sfIjA19qS7YI/RGUZh1izeju7B2aWd21ZaplKQyK5ZlL32NcvNahrobZHij1QdMzZ3BLo+dLPI9XiXVMu8ovN57lHUHTW0bOQSfZnDSSyz9PJPexuyyVRNYwU1ZKrOPvsWK3ZfIznqCedvfYbAT5H23mqWb3JgTOYCz46Pw2L6W/olVF2FUZHLsvY+wmjiE+GhVQibzAAAgAElEQVSYt3oAye+9yZ4fr5Pd512iQrR88FIMdn/sRsYpaybtfIfB0oe3pfh7/xLP9oL4i3/i/e3BeJVc5dB7L5E8/HMWDceQof7Ol5Dt0gWdYfIaTSrLiskvs8TJ1rIyaspKiynGFidr41MVZRQXl1FmaXguP1uDbUd3qko0gYATXXgoBIRUCql8KIHXDBptclIpMSsuLqKoQMvdu8hb4I7OLlhYmFIg0hk6Tr03mGN++1kypgvZB18l7EowG3pFE5oSxO7wIai3j2OHx1aWjKwlU/ljEJFdY1h5I5SPgnNYN2YfT3whbUNncmzx86QHJjDbT1KUAk59oOSYr1ESZclZBe8s4dnBPeloY5C5HR22MuHGXznUfS1Tc+ew4vY7RM4dAEkRhG3qwnKzTKWUfVw28yoT9vnzw/hVuH76Gc86HWHl5CtMOBxWPVOZFsXMt7XM2xr+f5vfZ9kyI5KO/7WVZ6U34LRoXp2pYY6U0QSu7BxX2a6VlFm9WkvZD6VM5XEGS5K7ZB+FHSYx54+HeVUScXn7u3qm0nxcSx47UtUXSbDNMpU9jo7j1U2ZxnCXtlbNhdm4NS61Mas9x96ZQvr4o8z+o8RXynK9yI4sY1FpO/UNWGeWqZVZrXFj3bJf4FB4go/H7KOXfBvBw19xTVkqTXQMmcnvmXDjVZYm+bP4jdF0tJBk/RX0cz/DN9EsUynJ4dsn6e6uRZ0Jkz48argVpOIsG4d/i/LgExwc8wNj4qeRsWAMWdNPM1V6XYrdTe15f3V39iqj6LErlJ/fikAxfx1BPg5VE5UaybRtnVlrvFhpFKm8o+bA8VIGup7lG9cXeK4bkH+KAxceo3d+AtcGP89wqYs5X7EnbTBPlqr4vud0xrqVyX+PxCEICKkUUilWQe0EmqRU/qbJyjrBx2//lbN6K/RWTzHvb1LmJZkdr7zEoXwHcApg6cdh9LIxkxrjvZby9vcsBw698irZs/7Bs/mrWRHxDWVWeiz/+C6Lw5/g4nsvsOeGG3m5XQj9+H2Gyr9/XP1eQemZygyh8iIbn4uhx4YwCj95iV033SDfjUn/tY4Jrl+yLPAjsr2tyM3vzaS/vc+EnlZkH32TVyN+wMpKT++5O1k0sktVdlOWRT1XvpjH4s9zcCUHlxc+ZYnvcWau+hYXckD5Ae+H+CJn6EqSiXl9Hrs0btjph7F430ysapadrCNaeZzB8TPJXqrkrDKe0JK3DbcGyFL5Edk9O2P52EyC7d/kSynjahrX1vfxOmrIDLra6xm0bB1l0j2VX4SR99oy7P7rM1l2L24cRFSnv9E74m3ivbvhYvEMwQFn+eu1ULZ3j2Laih/wktqQMrtDB/FDQkeWfBqElySpYyLoKG9r12TFvRxGXuXDl7aT5ZRDnud83n9HEqPfFDkP9KSmLJUXtz/PhpOQVzGMxR9PImPpSKJuGC6OlK9+hvLGm7y68So4DWDehzMpihjDz0FGSZSy7h9ImcruHJu2ipOV8deLK1teYt2pAvCcyZK5sGWadHvHeLLfe5VdarAb/C7LBxxn4n8epvsjbvDYTJY+c5Wla49Dbg4es7YaYr+xMpX5iRzI6M/Y36Vy4Jg7Y6WrkX99xQGPpxnLVxzIepqxvzNI5daT7nSqyKTzM89Q9s1XdBrxNJ3NIki6TaewsABHRydu5WjkW3WkI0ejwc3dnQKtFls7O/miODsri44eHuj1esrK9NjZ2aO5mY17B/mGFXJzb8m7Mrfz8nB2MewH3MzOokNHD0pKSuSdGmtr68rn7t69izY/HydnZ3Jv5eDa3k0uo9HcxN29g9wvhcJaFmFT2+Xl5ZSWlGDv4ECO5iZu7h3kMrdu5dC+vRv5+bflsUhtmdrWlZbKtyPZ2NpWPieVkT5M6eziSl7uLVxcDTskpvEUFRVhadkOKytFZdsVFRUUFRXK9efkaHAzsTL+W6vNl5ncy6oMOzu7aqxMbdbKqriYNm3b3stKm4+Tk3PlWA3zZGBQWFCAtY017dpVsZJ2zXS6UuztHSqZyvN0Kwds3Tjyo04en/znt6QYGxtbpDFK89KuXbvK56TX9TodVgqFXJ80J9JRWlKMtY0t5eVltG1rQdu2bSkpLubbbFvsLe9SXlaGlZUVJaUl2FjLW2WUlpZgbW0jx5A0r9I8FZcUY2ts+87dO1i2s6x8Tiqj0+lQyG3r0KYex9m6qr9S21IdFhbtKstI/ZfiUxqbqT3z/urL9PL4pA/RFhcXY2trK8fHihAl9vZSTN/EvYMhrkxxmX87Dyfn6jEtxeFdwMbGpnpc3c7D2dmF3Fu3cG1fI64KC7FSWGFpaVUVV+Xlct+l3c1qMW1cj9IakeJd4pudnUXHjh4yi4qKcmxt7bh5M5sOxjWYl5eLixzTubi4uhrWoPF1KdklcZJYmuqR139BAY5Ov7D+C7Ty3Fi0a1fZ3zK9Xp4/O5mV2fo3jve2cfz3rn/kuTetSynrJq1XiWu19W/k/0vrX/pb4lBz/efk0N7NsP4ljtVZlVJRcUee55vZ2XToaPh7VRsr6fnmK5XysMQhCDQtAk1ZKpsWqdp70yiZSpNU9v6BI2ceY/QQ2yqprEjgSOFQRvcwSKUkmKM9DBlL74JT90il+SgkYZPebKXD/N+mc6Q3EkkSzA9JXEzZT0lIJKGS3qikP+rSIb25S2+g1cpIQmGsRxIASQpMZeW2y8poVyOjWlvbklBIEiUd0hus9IZpqk9u26wdU/vm/TH107xt8/H8u3E/XFaGsdaJlRlT03ibC6s7dypkaa0eV/dm3c3nuzKuystlITLEdFW81DWm68Lq7p078kXB/YsrSV0NH/L9tTVoYvRrrGpfT/dn/ZvGX9/1/9vXoNn6N87zr89TVdxUsTLEl+loMlJ5JbugObzniT4KAv+WwJmv4xj4l1GCUj0JWLRtQ/eOZtvjv7GeOv2izh01e1QXcbMuAuUInK/fxrfzdXbF67EtLcb7+afpLf2NNGUqScVy4As4J9+bqfyN3ROnCQKCgCDQKgg0CalsFaTFIFsFAfHb3w9nmuskldW6mMb3yV150lfcK/lwZk60el8IVOjQlStQGHbjxSEIPDQCQiofGnrRcEskIKTy4cxq/aXy4fRXtCoI3E8C6s+WcnrYUgLle//FIQg8PAKtTyqLtegUjiiawIc6Ht60i5YfFAEhlQ+K7L+vV0jlw+EuWm0aBHTFOhS2xjTlb3mPq9Ch1SlwtG0a/Re9aDkEmqlU3mDVY0+xxTQPQ1dycnMg5t8oo7mwH7XtOPy6Vp+spNXexA1PY2H/ljOJYiRNh0CTkMrElTz+QpQMJeTzqljX7J7JkIXxgJLl32zGO3Ycy77UoHGdyaZPQ/HRJrFz7RJWOSzj/AI/I9QkNoxbQlyeBseQKDbNcGT/S2FsSdXgODmS7XP9kN7KtAfn0j9WWbUOK9QceCOMqFQdjpMj2DRDR8RjgYY1O1PF5QWwqtpjU3v1m0shlfXjJko1MQKJK5m0S8HALjrUeX1YuGwQ8eGLSO3qgyPQZ8J8/BLnszjVEx8HLWrr8ayY7cn+1fEoF4xDvX4+0fk9cMxU0++dNYz1SGJV4A4UQzzR/qim3+I1jGU/r684h2cXLemuU/lwtmENi0MQuB8EmqlUGoYuCWKk92k2TXRH878qDsRrcVCOI9DlNLOmz0c7YD0rX3Pk+8OnKfAYzfP+PqR/IKTyfgSOqKN2Ak1FKmddmymvC/NDksqorpurLqik7zMllS3j1uD+35sZei2OpMvxzMoI4nKlVEofDQYuR+H/kTvbPx2FY7F079ZplvWKZ9yPi/ArjmfZ5JUkdJjJLtPFnWY/s+brWLLekYhx6YTGD2L/zDRCKy/+klhV7XHDIkpIZcP4idJNhEDiSlaxSF6jhi3tubBNEsaqpIlm90rihyySt7rPrF6DYsFU0iSpnOPIqg0d+FBau5kqVp1RsnCimlWrYaH0XJaKVSeVjNOsJCVgjaH8ipUoFi+iYZd0TYSd6EaTINAypLLvfvzf0rHiAz/iw5fitDwSxYpRpM1IYWFPNepyHec+CkQ9PQVlnJDKJhF5LbQTTUEqdYlrmLQiHo0aQrftJ6S3AbY6dj4vb09Bre7HiriVjEw3ZDTdX9zM4XeVOEq3hEhZzuOjq0mldPE2abM7Uz6NY8kwR6jQkLAilAjXZeya7c7+8JVYT1OyfyOsMEljhYYD85SsSlbg93ocn/iriXhhCQlSp6ZHEztVV/3xTOkb0+t/CKmsPztRsgkRqMxUaknP7MeS9wcRPy+UoxbeODKI0IhA3HfPZdZRBe7FGXSYFMHyMQpUklROh8XbvNlkJpC1SeWotEWkTd8sS2XS6pWwQEhlE4qAZt+VliGVXTfz+FEllxf3I2FJH06PPU2PjYNIn53CqG+DiXadS5/Emdyclsao40Iqm33UNuEBNAWpNOFRfxbIMkXkPRnLM+95E+9v2hbXcGDuIFJmGB/XIpVyfZr9vDw4hdAfZ6J+KZQzYyNZPsbTIKFh8fh4aEm/BmHbTjPn90Y5ldaktM3dK55RUkZTqudaNJPeU/CJST5rPq7n3AqprCc4UaxpETDLVBo6pjEIYy2ZynHqNUQUzWXhUK3hnNfcifxQwZLFg2rPVBqzl4FFazg3fCWBXUSmsmlNfsvoTcuQSikLMjmMo+0cwXEqn0QFolk9iJcTXuLVof/N7mtK3G+o6PGukMqWEbZNdxRNQSo1sfOZtT0NjcaLhV+sxzO2H5Fd4gjLDGbZcdCUj+KTL6aiXhJKVLrO+Hg+ftJN+5VS6SlnGtOeW4l6zWbSdRrwj2TX5DRefmol6r6eKBjPkj2hBlnMUjHrbVixUsGyp9MIje9H3H+sJ90VtO4z+eRlHav+YzPpeRo8X1fxycBzvG7+OMCzQZMqpLJB+EThpkKgNqm8555K0/a3mp0L4xm4fBTnPjDcU6nZOp/InzxR5MC4vy1iqIvpnkp31D/qGPXOUkYSx7L34lC46VD3nM8nL0rf9C8OQeD+EGjWUnl/EIhaBIH7R6ApSOX9G03zqUlIZfOZK9FTQUAQaLkEhFS23LkVI3sIBGJiYggKCnoILbfuJoVUtu75F6MXBASBpkHgoUrlqlWrmgYF0QtBQBBo1gTeeustvv32218cg4+PDytWrGjWYxSdFwQEAUGgORBISEggIiKiXl1tc1f6BfJ6HDt37iQlJaUeJUURQUAQEASqExg2bBhPP/30L2KZP3++QCYICAKCgCDQSATWrFlTr5bqLZX1ak0UEgQEAUFAEBAEBAFBQBBokQSEVLbIaRWDEgQEAUFAEBAEBAFBoHEJCKlsXN6iNUFAEBAEBAFBQBAQBFokASGVLXJaxaAEAUFAEBAEBAFBQBBoXAJCKhuXt2hNEBAEBAFBQBAQBASBFklASGWLnFYxKEFAEBAEBAFBQBAQBBqXgJDKxuUtWhMEBAFBQBAQBAQBQaBFEqiXVBYXF/PBBx+0SCBiUIKAICAICAKCgCAgCLRWAhMmTKBv3771Gn69pdJv8NO07z9BbvTqLV29GheFBAFBQBAQBAQBQUAQEAQeLoFu7RVyB+5m/4u/r3jj4Uhlhseoh0tBtC4ICAKCgCAgCAgCgoAgcF8IPGF5RUjlfSEpKhEEBAFBQBAQBAQBQaAVExBS2YonXwxdEBAEBAFBQBAQBASB+0VASOX9IinqEQQEgaZH4PEBRIb2Y6CHNeRnsG3eHtYOfIrPA33p6Qi6rB/5aMNRdl3vS+SHf8ZPc45Bq04bxjFyHF8/584FVRRhHYM492d3w/PXk+n3V/h8oy89pcdFN/j00z18ehno3JclM//A+B72WJfkse/vSThN+QN8GUXYcRj1YhAL/+yOk0U5186eIvzv5/mpBjXlf0xjTc/brH59P7uk114M4txA2LYqhrXXYdKroczmf/jLWmc+/9CFWON5C96dy+/T1vPCZ1KhQWxd1w/rM6bH0viq+tH0Jkr0SBAQBFoCASGVLWEWxRgEAUGgFgKD+DJmGL2vJrHqaAa33ayx+caB6esH0THpnyw7WcrAscOYbn2B52Zr+M9/jERpkcWncz8l/Dr8v/deJbKfNfFRq3nm0bkU/07DjJ0XoEjDrjN/4NyRblx6/wQXn3mGBdZJ2M79kciNLzKBC3yk+pGf7O1xzoDxi/8Mn60mzD6Uc8/bE7fzBLGlXsye4ofTyc/ot/aqWd+78fm2FxnlWErChg+ZcBSYP5fi4c5k/3CCbotP8+rqBSzkn3Ra4M65fziz7fntrAUiNy1h4IVl9FsDTAvlxgQPFNeT6Df3S35iEF/+w9CPZ/aIYBEEBAFB4MEQEFL5YLiKWgUBQeBhE5gWSu7wAp6bHkO8qS//8RLFQ/J4xvRc5+dI3dKJ+NHnePQf/bC5Zo9T5qf0W9OXr6MfhxI3Sg5Xl8rSnAz2/fBnzh3x4szonSS8G8oGt/O4/rczqe84sGtCFMsqx14lcz8MX8L469vxWW6QyEfffJXUHlexnb2/itTIF7k6AzZe6sRrNqfotOC0QSp/V0C8fSf4YjVxf/w1qXQmYv1cBv5wFsY8RtLs9YRdF1L5sMNRtC8ItAYCQipbwyyLMQoCrZGAJGO9M7CdZSZt9zw3ziiHBqn86e95+E8uZfZZdzY+msxh1z/zqEkqn7LmYnYp+Rf+yV/WduPcET8e1Uvb3z+y7PXPWDtwGjdehFXGzKEBeZXM/eRvlkmUXqqlf4Ys5Fle+86DVVNt2DghitXG83zinDk9sZwvfvZi8r/LVH4xjnObvPhhzT8peW4cyozP8FnlITKVrXENiDELAo1MQEhlIwMXzQkCgkAjERgexNVXOxG/Yi0zzhjbrPHco9NCOedfwvwXrhIkSeXzX2KzJYjR9uWc2fwhNwIXVEllNUE1yehO8tfPZfz1GHyWd+P0fj/ytn/KM/+4bWywSiq3/e51Njx6lRdC9hCHM0s+msv/K/iSbu8kGc99iq/3/plHs2+TB7h0dOanvcv5i5tJjv/Jko9e4tWu7dBdPmHY/pa24Bev5YVz0rb5NB49uYxFrq+ypx/8lFsOVvb0srjKM9Mz+E+x/d1IgSeaEQRaLwEhla137sXIBYEWTsCZl96awso/OkMFYJHDtnG7uPjWFJb+0RmF9ByFJOzcxoR/9OZLWSrXE7PwVb58PINnQvYQtMlMKoc7UyplJrVXWTS9kJfk7e/1hA18jtQFXny3ei1f/C6UjeM8cJLbKyUh6hSKqcZ7Gc8M4PNlwxjVsZ2Be95Vli36TP7wjXzU2K5XvvUqX3b+EZ/0bqSahLbzML5e/xS9Lh+l04ILvLoilJVPWFMqtZf3I8umn2XgthfxOL6cv2yXKh3G13v9uL3hFIr/GInSqlw+99Lx5Qz6pIVPvxieICAINDoBIZWNjlw0KAgIAoKAICAICAKCQMsjIKSy5c2pGJEgIAgIAoKAICAICAKNTkBIZaMjFw0KAoKAICAICAKCgCDQ8ggIqWx5cypGJAgIAoKAICAICAKCQKMTeKhSuesfu+UBX8rIafSBiwYFAUFAEBAEBAFBQBAQBBpO4HFPN9q0gfnz57N2+WL69u1br0rb3L17925dSxYXF/OHP/yBf/3rX3UtKs4XBAQBQUAQEAQEAUFAEGiCBMaPH8/f/vY3IZVNcG5ElwQBQUAQEAQEAUFAEGg2BJqMVJaVFlOMLU7WRnYVZeQXl4Gl2XNlxeSXSk/ZYmsB+dkabDu6Y9lscIuOCgKCgCAgCAgCgoAg0DIJNA2pLEjiQIonvfMTuDb4ef5/e28CHtdx3fn+sDSWxr40QYALABKgBEgiRXMxTZoiRwItmjEGGZkKLY8SRXYSTWJl5sUz47z3PO+zPaNsb5w4yZOTsWcmHjt2FEqKHBoOQxsQnyhaFC2K4hISkEiQBEhiIRpbY7lYbgOcnHv7ohskSAHE1o0+9X39Ad19b52qX1VX//tU1anH0oBztbyWvpXHlgRFZUvNQRq2PIxx4DRlT++hwDRxuVRSLs6uqbVSAkpACSgBJaAEIolAeIjKi8eoztpKJbVUt1VQ+SCYpw7yV+0pfGzTDtZm20hbal7icG4BtHvY93g5Z2tqyd9VQUEI8YGBAcyRETKzsmi8cpmi4lWMjY1xo62V/IJltLW24FmSR1xcHFcuX6J41Wp8PT3ExceRmprGpYaLrC4pZWRkxHrds2QJ169dZfmKlZaVa1ebWLGykM4OLympaSQlJXGp4QKrS9ZgDAwwPDJMVlY2TVcuU1i8CllyKjbFtpQhN9dDXHw8Vy43ULyqhF5fD7GxcaSmpXG54SKrSkqt8vf0dFvlbL5+jWXLV1i2rzY1srKwiM7ODlJSUkhKSg7aNgyGh4bIys6mqfEKhUXFlu3WlmYKli23bOfkeogX25caKF4ttn3ExMaQlpbO5UsXWbW6FNM06e7qYkne5La7OjtIdqeQnJzMpYsXWF26hkHDYHBokOzsnHHbVns1X7dst99os96Ld7m4fKmBVWK710cMMaSli237Nb9p0tXVyZK8peP3Sj5OfeQ9sZuc7A7aHhy07Gfn5IzzkXscbmI7KzvH+vHh2Onr7eUmN0lPzwja9vvp7Oggb6ltW9orJiZm3HZ3VyeJScm43e5x5o2XL5GWkUFOTu6ktr3tN8jMzMKVkDDetn19vdwcu0l6RsZ4H/Bbtr3kLc2npbmZ/IKCgO3LFBatoru7i8TERNzulHHbQ0NDDPT3k5Oby7WmRlYUFll9xOmrYjsjM4uEENv9fX2Mjo2SkZE53vdHR0fxtrezND/f6itLl+YTExs7/tnp6e7ClZBo9Tenn0s/6+vvs/qy83mYYNvbTkZ6BgmJieOfp/7+fkb9fjIyb7V9g6X5BbS2tFjsY0Nt93Rb7ZaSkjqez/DwMNJ+uZ6Jtp1ydHjbSUvPsHg5n2XhZPpNqy0ar1yiqHi1PSbcaCM/v8D6fC5ZkkdsXBzSpkXWmNBNXLyL1NSg7ZHhYavf5nomHxM6OrykpaaRGDImfPh41GqNMRPGI1+P9Xxq41EjK1YWzel4JGxlnLvreOROIUnGBGcsvJfxSMaEmIUaj3qJgemPR0nJJMuY4IyFMxyPnLHZHhOmNx4NDQ4yYAxMczzq4+bY2ITxSD6n0pet8ail2fqMWGNh4DttpuOR87mcyngkZZgwJszheNTa2mL1gQUbj9rarLE/kscj+R4IL1E5eoRD/TvYvdpRiQZvHjhGWVUFHktU1tK6q4L8wweo31RF5vHbRWUkKXotqxJQAkpACSgBJTAPBEwT0+XCdcvSusmW3hljLtzOJKjcF+vC6NDldlNppfAQlX3n2H+4F/eQQcnerZgXeihM81Lv9VLfUcSzu0omeCpdF1xs37uV1sMqKqfSyHqNElACSkAJKIGoJTDaQvUfHqHgy0+xIXRpXetBvtO1ie0dJ+jYsYctsqejo5bf+xY8/eUKCvHx+h//KcYzX2F3hi63m0r/CQ9ROaGkDZw8W8iGtbpWcioNqNcsHAFnecXClUAtK4G5JxC6xGHurakFJTD7BBreOkZLv0HK4xWsDV1ad+Mg+5P28MTQS/xV5yM89/FllqisfgcoqaAy7QjVbw7AY3soOKVOrKm0TBiKyqkUW69RAkpACSgBJaAElMDdCZj1r/KtS0WUeE9j7HmGJ/LEYeUsrduKUX8Ro8tLU0kFu/NsT2V12ybc7edxuRJYl9XDm0srVFROsaOpqJwiKL1MCdxKoKuz09ogpEkJLGYCsjFDNh9qUgKRTMDZk1Fy/Uxwad32DM7WX6T+gslHdj9MaUZGQFRWUJnwKt8ZqOJZ1xGqVVROuelVVE4ZlV6oBCYSkN3+7pQUxaIEFjUBia4gO5w1KYHFTEAiakiUg3BIQ374wXkYGIGPr4CPLA2HUk2tDCoqp8ZJr1ICSkAJKAEloASUwJwT2PsaHG4Mmnnv81CUMedmZ8WAispZwaiZRCOBCx/Us+a+smisutY5igg48XyjqMpa1SgkEBqPej6qPzIKzX3243rgr/x/rQ8OX4GbIYUoSIXCTMhOCjySIUv+T7afZwWey2uZSZAYNx81mNyGisqFY6+WlYASUAJKQAksPgJOTEjraGUX7jQ7PqRhmNYxyy5H9MhrizQmZGv/7YLREo+9toj0Grc3e1K8LRY7BsEcDb5fmgUSmV1OrpbHgAkiSu+U0hKCojNHhKcjPkWABoRnqBCV1+RxtySC9w+O2XXamA9f3qaicvF9cLVGC0pATpaR01M0KYHFTEBOEpLTkTQpgSkRCIkJWebzYhpnONS0ld3LvfRkmBw/NmKdiGelMIkJKULN7zdJT55aKMPuoUkEY6/9mngaW/pgLNTVGACXGhB7joi71cuYEjB/zgv/fxMM+uEhD3xy/ECYYAuIqHQEpvNXxOat/1tC1G+vz5T375RE6Fvez4AH1Cmj8/dHF+H0jeDdf/4JePrB23NTT+WUPiV6kRK4nYAchShH12lSAouZgBzZJ0dyalICUyEQGhNyg6+J42cvMrKmgkdkqBTBedSkcmfhuKhc6JiQ/+F1+KszdnF+7WH42iMhgjEgFJ3p6evyvN8WbpMlmXq2hKLzuMVDmLCA09JSXtG546Jz5M6iVERo6HXm2O21/dLH4P/8mIrKqXwm9BoloASUgBJQAkpgmgQmjQnZd4b9Jzzs29LDa28l8NijJWQ44moBY0KKJ1G8b5/78dQqGR8bFIu3ehid53J2+GJMw6Pwcj281xas3Xc+BVVrVFQuxvbWOi0QAT1pZIHAq9l5JdB8/RrLlq+YV5tqLLIJ2DEht5Jx8jQdZg8tidsoufoKTSs34UkqYEOZB2um1xKV8xMT8sYAvNNiP37eAu+2Ts64NBvyUiZ6HGVNoqxTjPYkO9IzkmDrcvhMYAXDrUx0+jvae4nWXwkoASWgBJTAIiMg66KlsDUAACAASURBVBIdEXmiFa70TKzgynQoyoSLXSCbaiTdlw3/5iOLDMQsV+fx1bD0LuGZVVTOMnDNTgkoASWgBJSAEpg/ArL+L9QDKdO0spnGSemJYInIDPtRnAmxIXPVl3uszdXW65ruTkBFpfYQJTBHBJquXKaweNUc5a7ZKoHwIKDLPMKjHbQUQQJNPltEyhS2CMhTN4K7rWNiYFkarEizRaKISM8UDoTy+XrIyJhnVTlmMiYLAUYN/H6pn4t42YE+bOCPdZMQshndb0K883zMxI+L2F4v/kwP8zkzr6JSP4lKQAkoASWgBJRAxBIQ8SiPU23wbtvEqeyMxICIDHgiRUguZPDv6UDuPfU1WrO/QmmBiEovzWe9rPhoOWO9MHKlBt+aKpYlS451fPDtE2Q++wx5Luh883naC1+kbJnJWLyL2OkYneG1KipnCFBvVwJ3ItDV2UF2Tq4CUgKLmkB3VxdZ2dmLuo5aufAh0DUIsgZSBKR4IE+2QldgKlumrMUL6XgiZU2knDYzG2lw0CA5eQouzdkwJnl0HKO5qwd/4h4KJcJSay3XEitYkQ0j7We40WySs24jbksx1tF0vBHSt1FY2kjTO3Ww/Ck8XbUMrK9gRgG/At7S2FgYMw38hHhI/RNFq3hLf+H+wJpKCVyPC1eHFyPPg3OKpK6pnK0OovlEHQHDGMDtvsuK5agjohVejATm/ct2MULUOlkE/uIk1FwB8S7+5gb4aIG9UcaZwhYBKQG2RwOBwyXeY4GIyFRYng7FGSABxOciSfDz+PH55bmwEJKnWcfFNy6Snuelw6yibIOHznPHyHhw6/hU9silA7RmVVFo/Z6ro+mUh/TYOkZcEF9g0u+rmBVR6XhL70uo5dLIOlYUeOxp97EWml4+gvszTwVEq+0tfeQ/P8PubDi7/3nefuBFnrvPxHS57N38gIrKOe47mr0SUAJKQAkogWgn8PNm+OT+IAURlnKEoGySkRQXa4tHxxO5PA0KHffXYoXXW0tTdwWFhbZoLFzvgeEmblzpYWygmdj791jhjRxRWbjmIvXvF1FWWmfdN2NPZYi3NLXju/TGZhKbvZPCwgx6644xMGgQv8HxhNre0tKSbTy1tZHqg3Ww5ik2tEr4qAo2qKhcrL1U6zVfBC68X8+a+8vmy5zaUQILQuDK5UsUr5rknLgFKY0ajVQCP/wAPv8PwdLLbusHPBNF5IedPz2Xde/u7iIrK4qWedziLfWYx0jaUkX8qVqM3B5utBSR3nsa/6ZnKM4UP6QtfB9bUkdcOrhLTJq8FSoq57JTat5KQAkoASWgBJTA7QTOd8D27wVfX50FzzvuLQW2cAQC3tIVsbVcGXBDTwIrtmy0puGNU6FrNm1R+RufuMiBs0U8t6HOClyvnsqFazq1vMgIDA0NkZSUtMhqpdVRAhMJDA8Pk5iYqFiUwIwI/D9H4C/egwdzbe+knMoSTqfUjI76iYuLn1Edo+Fm3f0dDa2sdVwQAh3ednI9SxbEthpVAvNFoLOjg5xcjXIwX7wXox05Y/tXq2H3Kng8TEP76sbLqfU8FZVT46RXKQEloASUgBJQArNMQI5AlGlv2b397NpZzlyzm3cCKirnHbkajBYCV5saWVlYFC3V1XpGKYHm69dYtnxFlNZeqz1TAp89AO+1wq88ZE97h2vy+XxkZCz27eYzp6+icuYMNQcloASUgBJQAkpgmgT+9B34zz+Dp8phc8E0b9bLw5KAisqwbBYtlBJQAkpACSiBxUvgretQ+TLsWAm/uGbx1jPaahYxotIcMjBwk3HLZlrTBJcTqt008A2By+3GHQe+G17ceZ7xSO7R1rha34Ul0NR4hcKi4oUthFpXAnNM4Pq1qyxfsXKOrWj2i4nAyCh8/Hsgxyo+8xC4ne/wMK6kz9dDRkZmGJcwPIoWGaKy7xTV55dT5jtC09a9PBZYd2Gc+y4vtu7hS7vsky1bag7SsOVhjAOnKXt6DwWmiWtccYYHcC2FElACSkAJKIFoJvDbP4W/ex8+tw5Ks6KZxOKre2SIyovHqM7aSiW1VjDNygcl6ua7HKofwewqpXJcVL7E4dwCaPew7/FyztbUkr+rgtClGsbAACPmCJmZWTiepJs3b3KjrZWl+QXWXwkDExcXR+OVyxQVr0J+ocjz1NQ0rlxqoHh1CSMjI/T6eqxrQxeqX7vaxIqVhXR2dpCakkpiUhKXLzWwanUJEpJgZHiYzKzsCbbbWlvIL1g2qe1en4/Y2FhS09K4crmB4lUlmOYIPd09eJZMbrurswN3SqoVI9GxPWgYDA0PWScChG4gaW1ptmy332gjOyeX+Ph4Gi9fomjVanp7fcTExJCWlo5zaoZpmvR0d+FZkkdL83UKli23PhXXrjayYmURXZ2duN1ukpKTg7YHDYYGB8nKzplg27k/1LZjp6+318o3LT1oW85e7ersYkneRNtOfbq7Oi27ycnuENuDyNnE2Xew7W2/YbWH/PgYt93Xi/SJ9PSMcRZ+vx/huiRvKQ4zKV/QdpfFO9kdtC3tmpCQYHF1+oXc4/SXibbttu3v62NsbIz0jAwar1yiqHg1Eh+tw9tB3lLbtvRTaRen/0p7JCQmWueMO+0tMTIHBvrJuZNtb7v1q1vK5/Tp/v4+RkdHrdedvi/PJTRS3tJ8WltbWLo0/xbb3VYe7pSg7eHhIaseObkeQr1YTr0lv/SAbae8A/39COOMzKBt4dDefsOyKSyFvXwWxuvd0221W0pK6ni9JWZiX18vubfYdsrR0eG1+rPEVRy3PdCP3zTJsMaEyxQWrbLaQPqlsG5rbbX6nNgeHxN6eqzPSkpq0PbIyDDyeZUxIbTezv+dHV5Sb7F9p/Gora2V/AUfj9rI9XgmjIWTjUfSjyHmQ8ajFJKSQsaEuR6PmhpZUVhEV1cn7uTwGY9kHDQC49G1QBkth0hgLJ3L8WhoaBDpbzMfj2RM8N7zePRnRzr52skca8p7XXq39V3c199HcnIy8XHx1ngjnyEZR+RzKOO5fJ/KWDZ2c8waW2Rslu9lGSdjiBl/3zAM4uPjSEhIxOttx+NZgnxvyHgo39+hp+L09Ni2ZdyT7w2x7dwj48jY2OgE2/L9bZp+a7OOZTs9wxoLnbJJu4pOSJxg249wv9W2Uw7LdlKyNZaM2x4ZZmx0om35PpLvYxmbZcNQenr6BNvyHRcbG2eNa+P1HvVb37t3t51knWfu3CNjmN8/an2HO/W6yU1rXBPbUgbRIrExsePv27ZjSUxMstruX29ZQrZrxGIk/G/dyBceZ387onL0CIf6d7B7tZfq79TifthN/ekifvnZdcierJYa+4zJ/MMHqN9URebx20Xl4vtdoDUKVwIi5EVkalICi5mAfHHJl7ImJfBhBN7vhO1/DR/Jg88+8GFXh9f78qNXxJ+muxOIDE9l3zn2H+7FPWRQsncr5oUe1paJ/7GO6hrPbZ5K1wUX2/dupfWwikr9ACgBJaAElIASCAcCv7AfrvXBrz4EOfo7JByaZNbLEBmickK1Gzh5tpANayNgZe+sN5dmGEkELrxfz5r7yyKpyFpWJTBtAs6ynGnfqDdEFYGvHoU/P2EHOF8bgQeNhU6dR1XDTbOyESgqp1lDvVwJKAEloASUgBJYMAIHG+DpH8EniuGTqxesGGp4HgioqJwHyGpiZgRMw8CInRhOygklZfQZmLhwp7ns0FGjJsaYKxiiwjQxY10YHfMfXkrXms2s3fXuyCAgmyBkk5omJTAZAa9hhw/KS7G9lBJGKBKTf9RvbebRdHcCKiq1h4Q5AQNfB/ScraFhU5UVTioYSspL9cEUHtleEBSVHbX83rfg6S9XUIiP1//4TzGe+Qq7M+Y/vJTskJTds5rCj4D8GCHJHfzxMWpaP05cmPgM09r96IoLlDvww8R5bg6ZuJIMWm64KcjTZTgSFUF2FGtSApMR+JUfwZvX4NfWwYr0yGUkO8tlXNCkolL7QIQT8F09w9sfmKx9dCMFwyGhpLa38Nqrzbg3bGN3WeBM1o5aqt8BSiqoTDtC9ZsD8NgeCk7ppq0I7wazV/whA68JVw+/QUbVHkqAhpqvcTT/Kzxd6MOgkUNHM9m3p9Cy2VLzdb4d91m++mgB+I7xey8aPPvlCjyhBy/MXuk0JyWwaAj8f+/CV96EfeWwRY9hXDTtereKqKcyKpo58ivpO3WAN5duhUO3h5Iyjh/g9TVVVGYDIirbNuFuP4/LlcC6rB7eXFqxIKIyNB7ovLTA6EQv2wRvnHPaVIh3TjxuJAWWDUjo1yFw46Vl2ENBQKPPS7nn3YhJS/0JTnYs4bHtJbivH+P1lh4M9x4qS7ycPX2Gluyt7F5jeyUkVNnROCjbUUHG0VoOD8PjjxdwMiTyxLxXIYwM6ok6YdQYYVSUn7fAJ/8Wtq+AJ+4Lo4LdY1H0RJ2pgVNROTVOetVCETCaOH62hxFfMwlb9rDFEjuBUFJbTE42eGm54KVkbwVlMl1picoKKhNe5TsDVTzrOkL1AonK+UZm9oV42R71TPDGuQ8fpGHTTjaGiMqT+5/n3ZJv8NwGF1x4iS+8s45vPlVqTwM7U7/zXYl5tNf0k4O0bimi4bWLlBR7eXe4iuce9+AabeG1n7RQuWejtU7Xin+72U1LfQKu2FI8vhPk71JROY9NpaYijMDYTTse5ZAfPrcWUhMirAJa3HsmoKLyntHpjUogzAgMhXrZXBO8cd6jL3HYLOXRLRspDCwLOllzgAY87N61iXo5MGC0nGfXtwRPrQqz6s1acVrreL3NxLjaQ9mndlAS8mNkbdwxWocMmnyl7NvpTH/bhyq4XnsJY89TuI7KUgoVlbPWHprRoiPwO7Xw3bPwmx+BNTKDpClqCKiojJqm1orON4F5n/6WCt7iZbO8cTv2sEU25442sf8nA+zbU26hOCnHmK6Csz1uSCvFbPJSGQ2icr47wiK3p9Pfi7yBp1m9l87DF34C/7IU/oX9u2xRJJ3+nlozqqicGie9SgmEPYGm+hAv230DE7xx7kvHuNrlpSl2J/s22wsmLVEpXsrvv0XJ05s4W6OiMuwbWQuoBMKYQEM3bP8ePOCBX34wjAuqRZszAioq5wytZhztBDo6vOTmakihaO8HU63/hHis1qYrxkNlmUMGBiGxWsMoHquGFJpqCy/+66pegboOeG49eBZZ9B0NKTS1/quicmqc9ColMG0Cg4ODJCfrAbfTBheVN0yMx1rW0YArrZ3D5x5g3/rzVNeXUuY7QtPWvVasVtmQNi/xWK2oARMPFwiN5ylNNRYXS5bbDn5uRRBw4qCL8JVNXx1ejDwPizqgQFT22YmVfuEt+JOfwzMPwcN5iw+IBj+fWpuqqJwapzm56tYAzM4pMXIqjAZgnhryH1+El9+3r/2l++FTpVO7T69SAuFGYEI8Vtk8ZLxL9blyKt3HrAgGlQQiG8i04jzFYzV8XkzjDIeatrKvuI79r53H/eQzVGbZY5T3WA0t26t4xPJK1fGd3zlB2R88Y63hPbv/ed5+4EWeu8/EdAVDV4Ubdy3PzAn89DJ85u+hohh+QY9hnDnQCM5BReVCNd6EAMw7MWpe4ZCxiS9VlTMhNIwGYL5jC/WNwKpvwuhN+5K4GLj8BUgLk/AVF96vZ839ZQvVw9TuPRL4/D/A4UZYkgJf+Tjskejo85TseKxVVMa+y/4rBTyxpQDXuVpbVI4e4VD/DnbLl/Z8xWP1SUivi4ysqeAR8T45ZZEDdEYbqD7q5sGVBsWrBFId1QcaIXcblRsaqT5YB2ueYkOrvXt+wzwxVDPzS6B7yF5HmZIAv/EwxMfOr/35stbd3UVWlm5l/zDeKio/jNCcvX9LAGa8VMtGiV3lMCE0jAZgvlMT/PkJ+OrRie8uT4OHl0J5bvBRkjVnjagZLzIC3z8H//anwUrdlwNvPzMPlZwQj3Ub3kM1eNaUQk4RWzIusv+NEdxDxsLEY+07w/4THvbJiUKhovLcEV5fsYPHxue17fixJXF1+BLBXWLS5K1QUTkP3WchTXzux/DjBnh+AxTqGoeFbIqwsK2icoGbIRjyJURUSpk0APOkLVPfAd/7J/jeORg0ISYGbgY8la5YuD8HbgxAuxG8XV4v90wUmiI681LmtvEHBw2Sk8Njtbow+pN3oKUP1uXBrzw0t3WPlNyv9YKc/PHOP5/+IX//qX3ykkt/edBj72p9INf+O9f9Z+EZGjScPE2H2UNL4jaeWJ8xQVSerakld1cF2UODJCXJ2uHAoQSbL/Kt40U8t6HOinmqnsqFb8m5KsFfvgdffgN+qQw+tmyurIRHvn6/n/j4+PAoTBiXQkXlQjXObQGYg6JyQmgYDcBstdDfnLfFpHz5SxJhtHGpfVLD6Rv2a7I4vCjkl3JLvy2i5G9zH7T2g0yZOykryRYHoV5N+d8tx6jMQurs8JITJru//80/wsv1wUr99z3w6ftnoZIRloX0FRGP1qPZ7hOSZMpO+k6uG443BytVlgPL0+3+I/2oZyj4Xm6y3X9uFZuxMREGZYbF7ersJDsnZ4a56O2RRuBkK+x6CT5aAJ+xQ98u6mQMGrjDxEkQzqBVVIZz60R52c6220JSBKUc97U0BT6yFDbmgwjCe0mDfltIOGLTEZ7mWDC3lem3i02ZBg23ZJgBr+wA3DBC/g94atv67de8BsixaaHJHQ8b8uH+XBDhJB5eeWTeI9dwYyPlkR8QlheyOSgkR0btkko9RUQWyyMTVqQHa9A+AFd7IcUFZbJ2MCRJniIwnYf0H2EcmuQex5tpCc5cWJoajoS0TErg3gns+L49tvzmekhPvPd89M7FRUBF5eJqz4ivjWif750FWdt2ss2ujiUkl97+BT+ble0assVmqOAMFQvifXLEguPZlOfLJLzLJKltAC5euc72B5dPq5hSfxE11hS+8/cWwSh5y3sD5u1Zy2YlGeBls5I8nP/f77SFkpNEUInQlLwcoSXvyZSu1GtcaObaYjNcNj/dDWajz/Y+Op5IWSrhJGknS0Rm2o/sWRTP8oMkVGha//fDaMgPlezkgEczMHXuTKMvhk0NeqLOtD7ii+Li//g6/M8zdjxKGR+iIemJOlNrZRWVU+OkV80xgffa4Lv/BC/XwfAo5KfaHkkRkwv1K1jWIYonalxsBv73DQdhSNnEExU6hf4PDfDiSfuazQVw6DPQO2yv87yTWBRxJ+91hKwFDUUuXjOxJdP96SIYEwN/Q4SjvC/XTZbEw3boEnQPQ2E6PL4qeFXnoC0uxbPplEP+D/XeFqRBuXgzAyLT8WzO1lKBe+leMv3mCEiZshaviaSEuBABGRCS8tp8J2F5q1ezP2T5hZRHOIau05T/C+7g1RRvvSvOjnKgSQksFAFZRiPLafashl3FC1UKtRuuBFRUhmvLREG5xEMm09sv1cGpgFdyU749LXtfGEdukGlny6MZIjjluYjhyZIImlBvoHONbCAK9So6QtF5bfxvAsQtQJiODhGbAaFpTaUb9nN/iAdOpo1FUDsi05lOn20RJ2sZQzfUiEfSCSUlXkBnKrsoEyQCQLgmqYcIzesBb6YswxBRH5qctb7Wes2AZ/O/vWeviZV+8MXN8H9tDZ8ayo8v2TCnafETaOyB7X9t7/L+9YcXf321htMnoKJy+sz0jhkSEHHwg3Owv872holXUhZ7bwhsvJlh9gt2u4gDEZficQ0VXmuXwKrMidPRIhiTI3QjoXgEQz2bMhUv9XZEnjSAiLtQz6YznX6rOJZ4kHJesKxjteIvBtKl7oleyItdwfdEyI5PZWdE/jpQWed7q0dTnt8tVZbaXumk+JBH3C3Pnffu9Lq8H3jvXn4EfP04/NkJkB9ZEk3gG7sW7KOnhueJwKf/zv5c/tuN0RD9YCJUnf6eWidTUTk1TvN+1X86AjK9J2vB/tPHJ+5qnvfCzIJB+eIRr6R4W5zd2jI1LJ7JxRZHUmK2vd5oQxOx9O82QTTsCJbp/XHPZmDdp4jN0E1C0tayZlM8m12D9rosJ8mUvEztHv/nLy15T5KIplABKeshF8M6xA/7SMnaWkdoytrQM3cIdfRh+Uz1femf4wI1RITKD58JwjXwPD7G/vEUmt54GuQHlKbFSeAP34b/92345Qftde6alMBkBFRUhmG/+F9n4Yu1wYJtXQ7ffDwyA8v+7Br8bZ0tJsV7J+vFtiyz10tGqqduKl1GTpno7htglWeOg2FOpTALfI2sFZ3Ms3nLhnSrlBKmR7ycsitb/t5pfeECV2nezf/Xn9sRCyQ95IF//aC9EUi8w+N/Q/4XIX+39537Jlw3yT3yvqx2GBuzfxw4D1nqcc47EUPVGviDnbrTfd47xzwYlB/JT74GH18enaHIBLFhDOB263j+Yd1NReWHEVqA93//Lfj6z283LN4E8drIl631N/C/eG9kejVcRJpsZJEwQDK9LWGBJMn0tngmpZzRkky/iSt+loJeLkJo8kPj7ZCYkLL84Wk511rTpAQudNle2nD5DP2P03A+sMNeogPIjwTZiLSv3PbOR8uu4MXeXWWTnxzDKO0rp+bcy1KJxcDIP+onPi5C1yzNYwOoqJxH2FM19aML8Ks/Dl4tU6gS6kW8X7LQX8Lf3Bp3UK72uCeKTkdsyl95b67Tkau2R1LEpJRPpu7llAXxSiYuwO7bua6v5j8zArIkQjZpyYanJW7bAyKeSk2RQ+CDLtsjuibbFrzHrsMbV+2d+LKcQcSlzExoilwCv3EQXn3fXkcp3yWalMDdCESMqDSHDAzcZDjx5UZNfIaJ2+22wmxYyTTwDYHL7cYdB74bXtx5HiLRV/TDD2wvjqwt275iYhPKTmIRlvKeNc0aeMjznuGJp344dzpr05ypxVDBOZOBQkLg7A8ISWc6bMs/h9GRL5JoPwf2RlsreUvzdQRSAouaQEeHl9xbTo6SEGHyI1Nio8oshYjL0I1Yiw7IqIlhmNZ3j/V9dMtz0zAwXe7x07rMIROSXOPfTcYQuPHSMuyhYBbPz55gN6RM8l0pP+rAhTstUA7TxIx1jX+fShn/1/sGL/yjm0cfdBE43G3RNd1UK9Td3UVWVhiHJZlqReb4usgQlX2nqD6/nDLfEZq27uWxNDD7fBg0cuhoJvv2FFqYWmoO0rDlYYwDpyl7eg8FponLFYmS0m51WYf2k0vT7wESz84RnSI05X9HeIqnM/SoQid38Spap4tk2dNroaLTiX34W4fg7y9AZiL84n12nhJXUqZFJIyLeCVlijsaNlJMv1X0DiUQfQRkelzEpezelzBh/27z4jzSz3e9iZ4Mk+PHRtj3+DJeP3iaku2bKHC7MU4c5O3CnTySGxSVJ/c/z7sl3+C5DS648BJfeGcd33yqFJOgqJtxb+lrob4/E955A7NqG96QMtmi0svrR7zs/tRGZCKrpebrfDvus3z10QLwHeP//hODH2RUsCoXflXDB824OaIlg8gQlRePUZ21lUpqqW6roFLWXQ15OXv6DC3ZW9m9xp7bbal5icO5BdDuYd/j5ZytqSV/VwUFIa0pi23NkREyMrO42tTIysIibt68iXiVluYXcKOtDc8SD7GxcTQ1XqGwqJhen4+4uDhSUlNpvHKJouLVVh4+n49cj4eW5usULLNPTnFOl+jq7LCuT0xM4srlSxSvWo1hGIwMD5OZNbnt9htt1lnRYktsJ3qK+fvzg8TGxFj5dHZ2kJOTy+joKIODBqmpafT0dJOZmWXZdn5JDQwMkJCYYK3nc7wII+YIflM8uyk0e7u4mZRteTpbugcxSKa9z0+fP94SihLiJDRJsO3MBJOr/bcLdBGS8kjxd5KdnWMtZnYl3GrbxG+OWLa7uuzrJDkhGvr6enGnpBIXGztex6Fh+5DlpNB6j41hDPSTlpY+fq9c4+QptuNdCSS4gvWWdY3SVrfa7vH1kJmRSV9fH+4UN3GxceO2h4eHkNh7SUlB5mNjYwyE2k5JYMR00TfYS052Dv3dXmKTM3AnJdjMMzPpHzGJ4SYp7hQ62rvIXWL/yu3paic1cwkDrY0kLF1BctxE22M3b5KclDxenrGbYwz0B+udnpFBDDEh9TaIj48nISFgO9eD328yPDxMSkrqeL+wbAf6S39/H8nJycTFxYfUexipp7zu9DWx3d/fT3qA+W22Bw3i4+JISEgc72t+vx9pv9S72E5KTrbWJ3V2esnJ8TA8MszY6CjJye5x2/K5lL6Rnp6Br9dnlSEmJlhv+QzIZ0VsO+esW7aHhkhNTZ3w2Qit97jtwNnsobadvhRqu7fXZ/U5se1wEduxcXEkiu1AHWTN1dDg4G2fy3HbA/1Wf5a2Gv9cjgxbn2ep97htblpjTkZGJr29vaSlpRITE/xsDA4OEhsbS2Ki2HbGBD/y+p3HhH7r+vjQMWFkBOElsz2T2Rb2MobFhtoeun08kraWseWOto0BrhuJ/Kw53trcI0t5fvPhEX5lTT+ZWdlcu9rEipW2Y6C1pZn8gmW037hBTk4OcfHxNDVeprBoFX29vVYbpLqTeP/9i6y+v5yYMZPuTi8JKR58ve2sXLYM04S2VjvP7q5OiHOTlZFsj8OFK+ka8hPTd53B5FJGfbfb9rbfICs7x2qnxiuXKSpeZfVDSdIPnNeEneTvWZJnlzsvhuqjJg/n/pwj5/OISRjh4UfWcvnIYfoMP3nbPs22/BgGDYPLJ3/Gqe4YnvylT1J/+AAnu5bwhZ0j/O37a9m7JctqJ8dOf1+f9R2Vlp4+zmLU76ezs5MleQHbBfYaA4dlT3cXiUlJVr86+vIr5Fdk8bN/lFm8MT76+CdI6rzK8pELHHJXsHbM/v46/8MfcibVzYOPPo7xw7/lTy7mci49n0/FZfDA1uVhMR7dvDlG3wKNRyOmydCgMb3x6MPGhP4+bh2PRiYbE0LGwpmOR45O6L/DeOQfHbXOOJ90POrrYRyC4QAAEHpJREFUJS317uPRZzfnkuOaXB9JH62qquKFF17goYceuiedHXNTPg3TTCK+Nm/ezLlz5+w7HVE5eoRD/TuC0yijLbz2kxYq92y0phFaampp3VVB/uED1G+qIvP47aJymkVZ0Mvv1VM500LLYvtxT2dgmr3JZwdsdpKEfvmvj0Zv0GP/gJex4TNca9/K6sIeugcz4cIbjG3ZQ85YC00vHyG2spIVKXI8Sh0ffPsEmc8+Q54LOt98nvbCFylbZjIW72IB4prPtIvo/UpgnMB0dsVKmKTXm+zDDmTDh0yLy2M6JzNN8ApWJFD9kxG2bC8lM82kvuYVDhmb+FJVeaB8dXznd05Q9gfPsCUJzu5/nrcfeJHnyszZ9Qoadbz2VgKPPVpCRnct+y/vYN+GOqqPpEFfF7urNnKyppbVuyrwgPV//io42+OGtFLMJi+V61uCTpNZ6V8GZ2uOwZYK1g6HlqmIykczOHn0GCXbt+LMtlvfn5vdtNQnUFNfyusXT/CJRwvIavZQuF5KHd1JfkiKSNd0dwKR4ansO8f+w724hwxK9m7FvNBDBo20Dhk0+UrZF1js4XgqXRdcbN+7ldbDKipn6wMgU+Z/9HbwvOmo36k70MSNKxcZW15BfmDxeu+ZI7BuB9QdY0A8eBvsLxARlU3HGyF9G4WljTS9UwfLn8LTVcvAeuea2WopzUcJhD8BOSigthHkeE1Jv77eFpdTDiE12mJ5BSvzzvPilQQ8SQU8uqMcT5yX6hovlbuCorL6QCPkbqNyQyPVB+tgzVNULg2Z9ZoFXGcP/A+aVm6yyrGhDN48eIaUJC8thU+xxXuQk4kyi1DEs7tKLGuWqNy1ifrvv0XJ05s4K2WebVFZf4AXW4vYmOViZZmH+sPBMj2xuo7qGg+Vu4Ji0XHKnPjvL/EXvqcoo5adnyjAe0pF5Sx0kajJIjJE5YTmaODk2UI2rI3ctZJT7V0L5am8U/lEWF7usT0MckJK1KfBM1y64GH1ukw6Tx2D+yvI6niV+pYi0ntP01fyKcqLJUpwHU2nPKTH1jHigvgCk35fRdSISv+gIfNuxAeicYz5IVb+9xuMmBAb+p7MXbqC3lu/CfEuH0aPG3fm4v/MR+JnKnRJy3TLL7MiEgNRdoxLerLMFpdy9OcdU6hXsP4A+zOr2OeqpbqrgsqySURljYeSuDp8ieAuMWnyVsy6qJxuvcP1+mu98MhfQ04y/PbGcC3lwpRLT9SZGvcIFJVTq9hiuCrcROViYDo7dTDovXiawdEeDNc2ihPe4HxXEbmpLtJWlltTecapUC+kLSoL11yk/v0iykrraOqOElFpGsjGsb4zb5C4ZSfmqVe4PryJdVvKMc4cxLdmJ54QUel983k68r9BWakLml/iZx+s4+OPljMuRGenATWXMCMgByOIuJSHHN26q9gWl3Lww61pglew2Muhwz1kmF7YWcUjGZOLysrNF/nW8SKekylpWZc/y57KMMN5z8XZ90OouQL/ccs0vMb3bE1vXIwEVFSGcauqqAzjxtGiTZGAiXHtBF7fEpY9WEI8XppOeSlcX07/uZdoHi1l2f0bSU20s/OeOkAvHlas30T3mQP0jJVz33psUa7ruqbIPLIvE6+lnAkvMyNyjKvsGN8Tci58ZNcufEsvZ7n//jHYez9sm0TMh2/JtWThREBFZTi1xi1lUVEZxo0zhaLNZFpwCtlH1CX9Jw8ysHYPea6gqLQqMNbEpZMDrN5kr4HznqolZSl09rvBXcpYuwhQFZXh3NihEShms5yy3vJwkx1IvVTCEW2Czz4wmxY0L4eAhH36V69C1K+Vv0uXkF3XEolC090JqKgM4x6iojKMG0eLNjUCXXU0d5v4vT1kbd5BemxQVBrNx+jr89Ifu5PVa+zB2hKV4qU8/BYZj26i0/JqqqicGuzFedXpG/a0uESfkJPBRFz+1obFWdeFqJUEQZd1lOIZ/uJmkIMyNCmBeyWgovJeyc3DfQshKsdMAz9uEmRPxJiJf9gkNtENowZ+K36li/jkwEYKeX/MNb4BA7/JWKwLf6+X+ExP1IfKkRiYaWlp89BT1IQSWDgCEvNUYlTOdarvtMXlpW5wxQbCEW0G53CGubY/k/xlt7uEU5KDJVITZpLT7N378xao89oHWhy9Bs+t1/Pa70Z3OqGzZq+VIi8nFZVh3GbzLyq99LZCQvcJvCt2Env2DdIeWoL3SgHF5Zn4/V6az3pZ8dGNWD9me2t57yCs+UwFqfhofu1P8Vd8hRVuk9h43akrAcgliLEmJbCYCUgQcAkUPl/pSo8tLuW0Hkm/9rAtMOVUsHBMBy7Asz+2S5YcDy8/sfBrFmuvwC/9MEhLxK7u9r5775FDCuSwBU13J6CiMox7yPyLShuG/2It3uWbGDlznmWbH6D5ZyfIe6SCpNZariVWsMI5/rS3lqYPgIIKCpOP0HRuAB7eg/uSTGFWWEd/aVICSkAJzAWB1n471qWcMy5JNpjsK4efXoaOQXvn+OfXzdyy7EYfNLHOyjb8gf/99nPr9cn+D7wm17x5FVr6g+VYmgor02HsJtbJXfJ3jJD/5XWZKAq8N37NZK+H3GddF7jPucfJx3nPeX10zLbhpMIM+D82zZyV5qAEVFSGcR9YCFFpXDhAd24Vy0Q49jVxo2cAo8ukeN06vOeOkfHgVsZnb0RUdm8ivuc8sXEJ5KT10JpVoaIy0Kdu3GglLy8/jHuYFk0JzJyAc+TkzHO6txzkaFkRl8eu337/Fz8KJVkBQSgi0BF7jjgMEYoDjnAMuU6ul3BH00kxMZAYZ8fzlYfE4pSwWk7KSoIlbvs0shiCp5KFPrdeD7w3rb93uUcydPK66oMLXcEyPeiZHQE+HU6Rdq1zvGGklXu+y6uicr6JT8PevIvKvlo+OJNJZr6L5KXrSBo4Q3drHf3Ze1m94uLtYV0sUVlBYfyrfDBUxX3xR2hSUTmNFtZLlYASmC0C4hX8L29NFHCT5R0q+ET0yfpMlwhA568jCEOfx9oC0boucO2dnkt+oamuA777TzAyCmkJtngTz+BCptGb8P1z0NgDWclQVbrwZVpIHmp79gioqJw9lrOe07yLylmvQXRnODIyTEJCIABjdKPQ2i9iAiMjIyQkhMfuk2+fhvrAWktBvq8M7ssJCMKAMFyIphBvZ88w5CYvhHW1ORsETL+JS9fIfyhKFZUfimjhLlBRuXDsZ8PywMAAKSkps5GV5qEEwpZAOO2K9Q3DG03Qb8LqTNiyLGyxacEijMDgoEFysu4U+LBmU1H5YYQW8H0VlQsIX00rASWgBJSAElAC0yKgonJauOb3Ylkj1OSbX5tqbfYINDdfZ9kyPe9s9ohqTuFIoK21haX5BeFYNC2TEpg1Al5vOx7PklnLb7FmJOuF3XeJpFdVVcULL7zAQw89dE8IYm7elCAG00uGYbB582bOnTs3vRv1aiWgBJSAElACSkAJKIGwJKCiMiybRQulBJSAElACSkAJKIHIIqCiMrLaS0u7EARGTXwGuNNciNff6JMnbtyBwxdME1zyxqiJYZi43G4rNIkmJRBRBKbaz00D3xC4ktx3nQaLqLprYaOGgDlkYOAmI8mucuh4bhoGpivQr6Wfmy4y7jbXGzXUpl5RFZVTZ6VXRimBlisNuNLaOXzuAXYnneBMSSkdbzbz2BMP01TzCoeMTXypqpz6w7WwNpPj73h4dk9hlNLSakcqgTv381LOHHiVs+69PL/LQ8vhgzRs2slGFZWR2tRRXG4vDZcgo+0EJ8v28LELtcHxfFcRLf2Z8M4bmJ9aQ9Nh2JJ9gqPZT/FEcRQjm2bVVVROE5heHqUEjHepPldOge8Y+bsqoKaW1l0VbMBLdY2Xyl2ewN9yTtbUWtfo1oYo7SuRXO079vM6qms8Vj9vOvoSh81SHt2ykUKNwBLJrR21ZTdO1vLumgpSjttjdXA8h4bDR2CtSX1bBZUPBvt91MKaZsVVVE4TmF4ehQRuvMv+KwU8saWAswHByNEj+LbvoGwSUXn86DHKtm9lgQ/ViMKG0irPiMBd+/ktX66jTez/yQD79pTPyKTerATmm0DLOweoX1HFY/mMOwDs8XwTZs0x2FLB2uFaqkVUlp3h0PFSdm/TX09TbScVlVMlpddFKQEf1ftr8KwphZwiytre4NBYCkZfEc/uKoFxUVlOfc1LNKS5MWJ3sm+zSsoo7TARWu0P6+dBUdly4RhXu7w0aT+P0LaO4mJ31fKd1zMpK3GRu2odng8OBMfz5ed5sbWIjVkuVt6XwPHqRnKTBmBnFY/ocD7lTqOicsqo9EIloASUgBJQAkpACSiBOxFQUal9QwkoASWgBJSAElACSmDGBFRUzhihZqAElIASUAJKQAkoASWgolL7gBJQAkogHAiMernuTWf50sRwKI2WQQkoASUwbQIqKqeNTG9QAkpACcw+geH6U1wqXE+5bjSdfbiaoxJQAvNCQEXlvGBWI0pACUQrgVN/81VOsYRh9+N8blsDf/UDL+lLPKz/1BJO/dl74PHBji/wicY3uP7Jj9D7zVeoA8o//VuUn/oLvt8Nw63lfP7fP0BdyHs7lkYrUa23ElAC4UpARWW4toyWSwkogUVB4NTfvcLyTz+J929egUfhVN3jVK5PJD2rjlf+bjlP/uJ1/vJ7iexNP8/1bdBw/Ume3HjKem8nb3D900+y/t1XeEVmxYeD7z35ac+i4KOVUAJKYPEQUFG5eNpSa6IElEAYEjj1336NHw19jI/seZrK9B/xl/+4nPVrllC+rZfq37+GJ7EBfv2LrK95RUVlGLafFkkJKIGpE1BROXVWeqUSUAJKYNoEHE+l5Vdse4Wv/fE10pctYefnHqChZjlPfvI8P/jpA3xi9A2u/+ID1H39PdKL2hla+0V21n2VP7yWzvLREv7lb5dw/BvB954sm3ZR9AYloASUwJwSUFE5p3g1cyWgBJSAElACSkAJRAeBBRWVr776anRQ1loqASWgBJSAElACSmCRE/jd3/1dXnjhBR566KF7qmnMzZs3b073TsMw2Lt373Rv0+uVgBJQAkpACSgBJaAEwpjAH/3RH82vqAxjFlo0JaAElIASUAJKQAkogQUgcE+eygUop5pUAkpACSgBJaAElIASCGMCKirDuHG0aEpACSgBJaAElIASiBQCKiojpaW0nEpACSgBJaAElIASCGMCKirDuHG0aEpACSgBJaAElIASiBQCKiojpaW0nEpACSgBJaAElIASCGMCKirDuHG0aEpACSgBJaAElIASiBQCKiojpaW0nEpACSgBJaAElIASCGMCKirDuHG0aEpACSgBJaAElIASiBQCKiojpaW0nEpACSgBJaAElIASCGMCKirDuHG0aEpACSgBJaAElIASiBQCKiojpaW0nEpACSgBJaAElIASCGMCKirDuHG0aEpACSgBJaAElIASiBQCKiojpaW0nEpACSgBJaAElIASCGMCKirDuHG0aEpACSgBJaAElIASiBQCKiojpaW0nEpACSgBJaAElIASCGMCKirDuHG0aEpACSgBJaAElIASiBQCKiojpaW0nEpACSgBJaAElIASCGMCKirDuHG0aEpACSgBJaAElIASiBQC/xtcenO/94Yh4wAAAABJRU5ErkJggg==&quot;"/>
    <we:property name="snapshotAltText" value="&quot;FIAP_TECH_CHALLENGE_FINAL, COMERCIO&quot;"/>
    <we:property name="snapshotLastRefreshTime" value="&quot;15/05/24, 12:29&quot;"/>
    <we:property name="snapshotTimestamp" value="&quot;1715801443969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3497A46B-34E8-43A9-A29E-1E3A1F8C9D87}">
  <we:reference id="wa200003233" version="2.0.0.3" store="pt-BR" storeType="OMEX"/>
  <we:alternateReferences>
    <we:reference id="WA200003233" version="2.0.0.3" store="WA200003233" storeType="OMEX"/>
  </we:alternateReferences>
  <we:properties>
    <we:property name="artifactViewState" value="&quot;publicSnapshot&quot;"/>
    <we:property name="backgroundColor" value="&quot;#FFFFFF&quot;"/>
    <we:property name="bookmark" value="&quot;H4sIAAAAAAAAA+1Z/27bNhB+lUAY0A7wBokU9SP/qY6DBW1sw3azAUUQnMiTrUKWDEpO4wV5hD3VXmwUqTRz7NaO3TZeO/9j83g6fvfdd8oRubVEWs4yWHRhitaxdZaLlIMo5JFjtazcGF/1eq/Po8Hrq2503lHmYlalRV5ax7dWBXKM1UVaziGrQyjju8uWBVnWh3G9SiArsWXNUJZFDln6JxpntVXJOd61LLyZZYWEOuSwggrrsNfKXa3V2c6vVJ0IvEqvcYi8MtYBzgpZNes4pIAuemES+JTYge0SUM+UZlfD3OxfH6qBtYu8gjRXAGobTRyPcDcAH/w4xoD5CavtSZpVjUu86NzMpMpbsbGY1XxF4hpyjsLSyUksTS63VrvI5lP9q7NkHxZzyXGAid7Kq7RaqDAn0SgaWneKor4sFIHaGHV72jQpPrQlKrqEdWzfXSpLmebjrGH3IZ2RgVRmKUdZ1y5+r1jQwKeoalf/EFCBxj8z56Ro9guht1Gnd2u9SVXKJvYFZPM67IsT9YQoPuQvFCj1uayhmWIpzO//VQH9RKlP+WIsqNOUmXHPQRZCGCbMDtEmzMWVEhl531qn2shtIAkw5DwgMYOAcz+udxu9f8apdV/jtqJ+XEjVLJkymrN0nvfKJS3rVBZTnXHTXDPl+TGvfgZ5mk2g7jNTJFXGlvX7BCU2NKlerBpuukW1StjZIxKfQK9ZaEyPqO0PeidvR5re1kPV3q0tfz7Pstrxsin+fnp/YOSTkB7r/u771f0WbBj9OzazGaO+CBk4jkvVSkf6LC8V3lRxcbNEjI5GQyECDty2XYE+9RhHd2O0dKpe9quxmPAIOhyIzSiAGxDPX+3MrV+e5wjlXOK2/KXT+pUPvMDy6jrNJ0V59JL8/JjMs/N+bzCK2lHviNi2f/SL+nKcNUprHQJAhxiA/sECDDRAQnb5G8Wzeal0gcI0SnsCsloWlVpIgfLVQgvmJJX3A4F62XaeUSym/2Mg3BGcOTSIwQuSwPP3mBWemEHnjxrb1cVZ97fecB144/DNVb49rm8r7ifg+o9qejdFGCmzMOFJwlyHU4q8nnodsbuUo/FY4hjuZ5nOHjPCdo16Eb3pDY5evh3+ZLZO53lDqr2Ttr4Gxh0H+UxdTfZS0WEVox4y185NzXy92GFyegr/ZoTihLLYA+Ae2tQDn7ssPgi5b+zh51X6Rnjfgcj3K8HX0PeWrBtph1QwykMnJoChA6GdiNU3+fLtmDkxuByQURYkjNZDTbByO17r9AVvx9Hffw07wyuT66FdkQ2457giL9PySVw/0j15S0pMOyToUpsnSrSYeNRxQsbphnYIE+Ji4CLhSNwE7ASYu9IOa51+kHZo97qjs26nOzrAlljG9n9brC+ZBnG3PstiXpUz4NiHHNdkq7KEXKDYkLH+N4ClD1EEp3G2iaKPDzTw/gFuLOP/qRgAAA==&quot;"/>
    <we:property name="creatorSessionId" value="&quot;32287b5b-f550-4b60-bbec-296f4f4f874c&quot;"/>
    <we:property name="creatorTenantId" value="&quot;1f61f8f5-38d7-4c6a-bffb-a0a6a4afe9a1&quot;"/>
    <we:property name="creatorUserId" value="&quot;100320017BCE6F30&quot;"/>
    <we:property name="datasetId" value="&quot;be47a2b8-349a-4ff6-a474-04b0148e5cff&quot;"/>
    <we:property name="embedUrl" value="&quot;/reportEmbed?reportId=55d1ab89-5857-427d-8560-65f848ecdf6a&amp;config=eyJjbHVzdGVyVXJsIjoiaHR0cHM6Ly9XQUJJLUJSQVpJTC1TT1VUSC1CLVBSSU1BUlktcmVkaXJlY3QuYW5hbHlzaXMud2luZG93cy5uZXQiLCJlbWJlZEZlYXR1cmVzIjp7InVzYWdlTWV0cmljc1ZOZXh0Ijp0cnVlfX0%3D&amp;disableSensitivityBanner=true&quot;"/>
    <we:property name="initialStateBookmark" value="&quot;H4sIAAAAAAAAA+1Z/27bNhB+lUAY0A7wBokU9SP/qY6DBW1sw3azAUUQnMiTrUKWDEpO4wV5hD3VXmwUqTRz7NaO3TZeO/9j83g6fvfdd8oRubVEWs4yWHRhitaxdZaLlIMo5JFjtazcGF/1eq/Po8Hrq2503lHmYlalRV5ax7dWBXKM1UVaziGrQyjju8uWBVnWh3G9SiArsWXNUJZFDln6JxpntVXJOd61LLyZZYWEOuSwggrrsNfKXa3V2c6vVJ0IvEqvcYi8MtYBzgpZNes4pIAuemES+JTYge0SUM+UZlfD3OxfH6qBtYu8gjRXAGobTRyPcDcAH/w4xoD5CavtSZpVjUu86NzMpMpbsbGY1XxF4hpyjsLSyUksTS63VrvI5lP9q7NkHxZzyXGAid7Kq7RaqDAn0SgaWneKor4sFIHaGHV72jQpPrQlKrqEdWzfXSpLmebjrGH3IZ2RgVRmKUdZ1y5+r1jQwKeoalf/EFCBxj8z56Ro9guht1Gnd2u9SVXKJvYFZPM67IsT9YQoPuQvFCj1uayhmWIpzO//VQH9RKlP+WIsqNOUmXHPQRZCGCbMDtEmzMWVEhl531qn2shtIAkw5DwgMYOAcz+udxu9f8apdV/jtqJ+XEjVLJkymrN0nvfKJS3rVBZTnXHTXDPl+TGvfgZ5mk2g7jNTJFXGlvX7BCU2NKlerBpuukW1StjZIxKfQK9ZaEyPqO0PeidvR5re1kPV3q0tfz7Pstrxsin+fnp/YOSTkB7r/u771f0WbBj9OzazGaO+CBk4jkvVSkf6LC8V3lRxcbNEjI5GQyECDty2XYE+9RhHd2O0dKpe9quxmPAIOhyIzSiAGxDPX+3MrV+e5wjlXOK2/KXT+pUPvMDy6jrNJ0V59JL8/JjMs/N+bzCK2lHviNi2f/SL+nKcNUprHQJAhxiA/sECDDRAQnb5G8Wzeal0gcI0SnsCsloWlVpIgfLVQgvmJJX3A4F62XaeUSym/2Mg3BGcOTSIwQuSwPP3mBWemEHnjxrb1cVZ97fecB144/DNVb49rm8r7ifg+o9qejdFGCmzMOFJwlyHU4q8nnodsbuUo/FY4hjuZ5nOHjPCdo16Eb3pDY5evh3+ZLZO53lDqr2Ttr4Gxh0H+UxdTfZS0WEVox4y185NzXy92GFyegr/ZoTihLLYA+Ae2tQDn7ssPgi5b+zh51X6Rnjfgcj3K8HX0PeWrBtph1QwykMnJoChA6GdiNU3+fLtmDkxuByQURYkjNZDTbByO17r9AVvx9Hffw07wyuT66FdkQ2457giL9PySVw/0j15S0pMOyToUpsnSrSYeNRxQsbphnYIE+Ji4CLhSNwE7ASYu9IOa51+kHZo97qjs26nOzrAlljG9n9brC+ZBnG3PstiXpUz4NiHHNdkq7KEXKDYkLH+N4ClD1EEp3G2iaKPDzTw/gFuLOP/qRgAAA==&quot;"/>
    <we:property name="isFiltersActionButtonVisible" value="false"/>
    <we:property name="isVisualContainerHeaderHidden" value="false"/>
    <we:property name="pageDisplayName" value="&quot;IMPORTAÇÃO X EXPORTAÇÃO&quot;"/>
    <we:property name="pageName" value="&quot;ReportSectionb93ae4e69f873208042a&quot;"/>
    <we:property name="pptInsertionSessionID" value="&quot;B142A37B-5CF5-4FCF-9F9C-3FE2E49834E6&quot;"/>
    <we:property name="reportEmbeddedTime" value="&quot;2024-05-15T17:00:49.271Z&quot;"/>
    <we:property name="reportName" value="&quot;FIAP_TECH_CHALLENGE_FINAL&quot;"/>
    <we:property name="reportState" value="&quot;CONNECTED&quot;"/>
    <we:property name="reportUrl" value="&quot;/links/svCRWw8e5w?ctid=1f61f8f5-38d7-4c6a-bffb-a0a6a4afe9a1&amp;bookmarkGuid=ab34731b-780d-4ae6-8404-4e54624a99b2&quot;"/>
    <we:property name="snapshot" value="&quot;data:image/png;base64,iVBORw0KGgoAAAANSUhEUgAAApgAAAF8CAYAAABrDMvAAAAAAXNSR0IArs4c6QAAIABJREFUeF7snQtcVNXa/39cBnAEuQhyMRMTLDjljSi0VyXvhxPyyjFJ82RmpWVl5/gvs96OdXo75nteLftnaVlWpySqFw/RIRUklTckTU1TKC8HSeUiKIzAMDJc/v+1Zzbsue8Zhpk9M898Pudzktlrref5Ps9e+zdrrb2WV3d3dzfoQwSIABEgAkSACBABIkAE7ETAiwSmnUhSNUSACBABIkAEiAARIAIcARKYlAhEgAgQASJABIgAESACdiVAAtOuOKkyIkAEiAARIAJEgAgQARKYlANEgAgQASJABIgAESACdiVAAtOuOKkyIkAEiAARIAJEgAgQARKYlANEgAhIlsCx9XHI2sbMW4qcM2swDsfwWvy9QPZZPHe7ZM0mwyRNoB5fPDwBL+wHMGUdvtt2LyJqv8Ajk3ZjZsk23BslaePJOCLgMgRIYLpMqMhQIuBhBLiH/howHaD7ScWrJAQ8LBns6O4P6zBqwftGKuR/xNixLaqKCHgwARKYHhx8cp0ISJlA/f88jLueG6kZuRSIzSmvHcR7v4+Qsulkm4QJcKPiZ7QjlwKx+RCNiks4amSaKxKwm8Dc9t57eP99Y78K7YNl8YMPYvny5fapjGohAkSACBABIkAEiAAR6DcCdhWYW7Zs6TdDH37kERKY/UaXKtaMlu3jQAhHyIR/11AyPY3Wu15Qy/PhL3B69TjtPzRrBz8whVrnWv2LTJQ1UcbQZmF9etPLJqehDQ3VHeERrGOzwEWnJpPtmeCqf71ZTr0tGcTCGhsB6DI0nJLX/d781KpxW3hb+bJ6PPm1gT0u6X2v5WBVrPVCarys6eUH4vzQNGL+WoEh+n7aNd6697KO+3rT5KJGxU3krqiy1MUSAQ8k0K8Cc9CgQQgJCRGFtbm5GY2NjSavJYEpCiNdZCMB8QITMDqVZuzhY43ANCGAxDyo9e0xLzo0gHoeirYKTCPr2MxPMeoLUv1AGRdphv5bWCdncn2doD1RItW4oNPKJ8GPBcvrQUULM71Y6PAU+iUQZVbFmkcgJuYGAlecaORtFpO3mkTUTlVrbbN3vI2LPyO5aMTf3oyxlLvsSst5YGPXRMWIgMsS6FeBOXv2bKTPmSMKzoEDB5Dz2WckMEXRoovsTcCywEzFlCn7sF/45qnACKMPepMCUyiS9EYnBWXMjZKZG2Gz7Asz3LhQM1VWn7dRAWHyIa0/AmvY9rH164DV7C1x4cf4yK3JESNzAk3vO1GjTjplegWE0Hcx9Qivt7TOTyeuPTyFHHSFjLhYC8voMtW133QusqiY8kMnF4zmgLBecz8QrIu3/j1nEIvaL/Dad6l4Tn+9rgmBbSo25vzTvQ/oJSF798tUn2sT6FeBGRYWhv948UXIZDKzlFpbW/F/33wTly5dIoHp2vnkstZbflALBKbBaEXvCMeUh5cC297XvPksSmDqTcfqbJvCv0FtfHRE5wFrQpjqPHRNCCZh0MQJTIEQePgL5OBe7VZCIuw0O1Kklz46L2B8ASzQLjEwWofuKJNR4afjvzgxoCMgGOPFZwVvtltfhyWBCe02TPxSCnb90qre5Ru6OaWbO+bEotGRRaMjuabFrEmhrDNqbIyJSIFpVbx1xahlroLxyJ7lMKl4NXsW9izQ3mfGeFj0TVd4i/nB4bKdJBlOBKwk0K8Ck9kSFBSEb3btQkBAgFHTOjo68NBDD6H81CmzptMUuZWRpcutIiBGYL762ki88JzmRTbjws3cA8v0Q9bYqBUEa0L1RUWPYyYEo0mRKEJgiRKY+m/eonfbF8MHrGnBYilA+ntgomdPTCNCVoRvgAgRamCUbtweevh9fMDty2liqYQRp6wZweSKC0XNw0vx0Lb3tWt3DcWb6XgZE2DiYmEgqrXriEUJzD6MYFoTb1M/rizllE4OcLamYh+/J6aRUX1Ro9UiRKhlu+gKIuB+BPpdYDJkcXFx+PsnnxiMZF6/fh2LH3gAZ8+etUiWBKZFRHRBHwiIEpglK3BukuEoWk9Z9sBafhZ38XvsiRrBND5lKerBZmS0i20+btwXceJKjMA02PxcKO7MvrQhbsRPE0bdUVL2spRZ20ysUdRPCVPiyVzqWF7+YD7xzK5HNDqKaHzNn7FROst5y2zTchclwk2MqJucIhczkihmBNO6eIu7P4zExch2V6Z/AOjGweQoqYiZgT50TVSUCLgsAYcITEYnOTkZm958E35+fhwsNi3+/PPP47v//V9R8EhgisJEF9lIwPKDWjNqFvcRf7IMP4ommB5n+zMO39a7ibO1L/n0iDORDza9ETn+AWjpxQ9z03gWBabwYdrjn9BevdFFkcJPP2xCO3oe7GaErNgRLbHX6dqjL/ise6HDeoEJQH+doImlBZZizfzo4Sc2Fiaus/TijulpassC07p4i70/DDuDXh8EMdQZMTa184O5mIsbGbaxa6JiRMBlCThMYDJCtycn45133uFgPb9mDQoLC7n/vuWWW3DfffchKioKX3z5JfZ9+y06Ozt1oJLAdNkccwnDxQrMe9F7ugwn1O7ap12Tp30AXRScEiJaYOo/vMSNNuqu1+utw6zosPAGtSWBaVQI6G3royNgbZo+FPovHPU0LWSNvxxjTmCY2cJGr5hRnlasJbV6ilzvhwNvjrEfBlbFWmQsTIlwcwLT/NpDSwLT2niLvT/04y+wQyd+puwTMzqr/2PAmlF6l+gayUgiYDMBhwrMwMBA7C0uRnd3N6befTeUSiU3bb5x40b4BwRg2LBh+Oabb/B9WRm+//57Epg2h5UKWktAtMCM0j3HOOe3u5HF9s/kH1iiRkMsP4RETeWamPI05ouo+swJRQ6omO1a2HUC/2yZPhSzjQ5rRiiWRYknG0a+9EZNX41fgxf6eQ2mbvzWYeRza2xYg2nkDhAZC1PTz4ZCWazQsyAwbYi32HzWoSBmCyud9dUi/RM7Mmxtp0TXEwEXJ+B0gZkyYQI2bdqEd999F/86dw7rXnsNW7dswfbt20lgunhyuZL54gWm/ibcGi97RnDsJDB1p0hFvJ1t8S1ycaMxZkcwxQoBnRdgzO0naTxDxEz7akqaGt00MTopcg1ir1VGBOkNwvPRLf9QYHVZNYJpxMYbzLzwZWnE2WAMr+dFKf1dDvgrrXyLXJRoNS8wbYq3jlgUt2TB0hR/Dyvh6KaIHy42rwd1pQ6SbCUCNhBwusBk0+MbNm7k9sAMDQvj1mru2LEDBf/8JwlMGwJKRWwjYI3ANFgfJ9y2yF4C0+A0FF0xo/tQNv2dtdPV5gSLpQepyfWNFtcTMiG3DXHb2D6YltazmRmF1Buh0lkTaG6PTBMpY2ra3drRM/EC09SImekfB9YKTP3cNbe1kf60tyk/LC9PMCcwbY+3vmA0WAP6wzo8UvWw5tx6iz8uTNlh/oQlHRusWDZhWy9FpYiAaxFwusD08vLiRi1TUlLg7+/PTY+//PLLBqf60BpM10osV7PWKoGpP1VsasRD1Fvk5klZHnUxf4yhOZFgbPsj04LFkhCwsBbN4vSkViSLmG40+6KOxXZErr20YtN2S3swWoqh8ZezxP2gsFpgsnQTMxJtZK2u2LetzW9VpTfq26d4W16ywdsi5uUu0z+gLLdj7ghZV+sLyV4iYC8CThGYbHuiWTNnoq2trcePIUOGwNfXF9XV1UZ9I4Fpr5BTPcYIWCcwdafJTR7pZweBqbHV9hNOzD/sDcWWScEiQgiI2WfSpNjSivSLgilccSf2GJ8eNdqO6BEmPd4WxJYlcSFKYAr2EmURNxStxm2ySWBqbwDjU9Omp/3NjsSaHSE2PYJpaVScM9XSNLwZwazhKHLtraXpcCtPAKKelgh4OgGHCky5XI7/88wzeHfrVtTW1lrFngSmVbjoYiIgYQLaB368cEsYCZtLprkGAU4gnuO2E7s3yjVMJiuJgDsTcKjA7AtIEph9oUdliYCUCJjZN1NKZpItrkXA5Ppn13KDrCUC7kLAIQLzrrvuwo8//oixY8fi1KlTYMdDdnV1cWsum5ubMXDgQKjVanh7e6OlpcUoWxKY7pJy5AcR0BDgp2jp/GbKCPsR4Kfjxb3hb792qSYiQAT0CThEYD6+YgU+z8nBH/7wB26z9fLycigUCowaNQoqlQrFxcW499578cH77+O7774jgUl5SgTcmYCo9ZzuDIB8sz8Bkess7d8w1UgEiIAJAg4RmFlZWZyYrKmtRXRUFI6fOAEfHx/MSU/He++9BzbCOSg4GC/+x3+YDBSNYFIOEwEiQASIABEgAkTANQg4RGDyKJKSkuDn788dA3mloYETlceOHhVFigSmKEx0EREgAkSACBABIkAEnE7AoQLzrc2buSnxutpahA0eDB9vb1yqrubWY/7fN980C4MEptNzhQwgAkSACBABIkAEiIAoAg4VmI888ghuve02nDt3Dl2dnRgYGIjhw4ej+do1rF69mgSmqJDRRUSACBABIkAEiAARkDYBhwpMPz8/7k1xNmLJPuwUHzZdzv6fvUVu7kMjmNJOJLKOCBABIkAEiAARIAI8AYcKzL5gJ4HZF3pUlggQASJABIgAESACjiNgN4FpaQTSHi7JZDJ7VEN1EAEiQASIABEgAkSACPQjAbsJzH60kaomAkSACBABIkAEiAARcCECJDBdKFhkKhEgAkSACBABIkAEXIEACUxXiBLZSASIABEgAkSACBABFyJAAtOFgkWmEgEiQASIABEgAkTAFQiQwHSFKJGNRIAIEAEiQASIABFwIQIkMF0oWGQqESACRIAIEAEiQARcgUCfBOahQ4dcwUeyUQSBG2+8EVFRUTpX1tXVoaqqSkRpuoQIaAjccccdBiiUSiVOnjxJiIgAERAQMHavsK/puUppIiUCPj4+SEpKssmkPgnMpUuX4pdGH67hqx1ymwygQs4hEOhzHX5enVzjzZcvYPeX240KzBmZizEo8kaKsXPCJPlWfb06McjnOmdn1t234cknnzQqMMdOnIohN42mPJJ8RMnA/iIQ5qvsqXpAcyUKCwuNNrVz505s+Ps33HeqLl8ou/z6yySqlwgYJRDq2wYvdKO7qxNvvvi48wRmmToBlZdbKUwuTCC+pcyswDwbNMGFvSPTHUEg+QYZ5o0JMiswL0b91hGmUBtWEHjwpVVYN6AUE1YfxHkrytGlthOQ+/tinHKfWYG5aechHLocYHsjVJII2IHAuIBfSWDagaNHV0EC06PDbxfnSWDaBaNjK0mZj/KVAdi66mNsqnZs057cGglMT46+a/lOAtO14iVJa0lgSjIsLmUUCUyXChcZ60QCJDCdCJ+atooACUyrcBm7OASvb16JZSObkPP8Jiw5yq6ZgIIvZyLV5yLWr3gfL3O/7ufg6K4E1L67Hmm58Vi3Pg3Lbg1BAFuC2tKE3bk5mLujts/WOKMC9xaY2lgGasleq8XWjVvxx4kroJwZ3oNbcaECL639HFurgVkPP4DXfzcCsQMAdKpw/mgpFrxYguOZD6Dm0REI1pZStTShbE8xHn/3J5znvgvCztmb8Tj3vabdqNJjwMxxuEUnsCrse3c9NoWZaMcZSdDHNklg9hGgXYqbyPUyADMXovJP8Qg+VYywVSWa1v60AsqJzVgz72P8LMx5tGD3OxswN88uRlElegQ8WWDG3pOJ3AcScMsgXw2Vc4chX1Fgsc/1/7kE458u1izj4PO2NAjrBH04V19LJdawv2vz+ub31uLBYU3Ie2kTFrD7oKdffhnjz+v257hwDPJvQrg+3ur2hM+S43sQvfqgW+Q9Ccy+hnF8JspfGYEBjYFoq/gYia9W9grMAYDi5B7t+iReYG7F7juXYd2IBmzd9k/8cQ+w7M9ZWDfRF/s3bsDcPX01yPHlPUFgRpW+jPEbo7DuzaVY6XMY8nPxPQ/XTaNm4uD6CfDf9zIyLz2Agw9H4+e8PXj6nWNAxnxkL03AgKNfYcSJ2wQiMgoPPvY7rMuIwvnczZjQMMeEwGTt6v9AAWLnmWnnpWOOT4I+tkgCs48A7VKc/1Gjl+sr9mD1hhewOlIFDGzCprnv42UdgXkR/75zEiJLc5H2t59oLaZdYmG6Eo8VmNyPnBFoKz2AP35Wgt2nNYzM9oVcnzsCwZ0q7Nu+FWlfNun8MNqk90NJ/9+cwIwBUPcT5j6Ui90GAlM4KACAH0SwsT2ufTf6kMDsYzBTX1iJgpgzmHBuBA4mN+LxBTvwIZ+EJyoQcOcInOcSe7J2BPMYQpcmQ5XzKu7+mG98BLI/egCplwoQ/fzhPlrk+OKeIzC1v35TmvHHsiC8rv2VuyklE+UvJqDu01dRdtdaLFOXIOzp4p5AcDkyphF//Ax4SWeUElj7xgtYLTsM+d4oqwTmus1m2pn/MbY6Pg361CIJzD7hs1NhocAU5Pr8i7hv5zg0vVMK/0dnInTvJkx4R/ig/gmp2XOQUncYa94uwIfaB7+djKJq9Ah4qsBkfd5KHEbiigKdHzFm+0Jtn7uvxBcZYxqx5umPsem+3pF3MQJz7tUK/DwqHsEln2P8xnDtzBI/gmlMYAbB1vZIYOome5+3KXLtt8jHYWf2HEQd2IQJeRNx8L0E1G5io5C9HfWaASuxkyX2/CYs5qbIKxD16Agcf2gTlggWxq9cvxrP4YBLDo17jMD87DZs/89MZDQWI+zS6N4p8k4Vvv+6AEve+QnPvrcWqac3IfFvTb13CvtVuxB4bQfwnJ7AZHFfF1ahnVoxNkVufATzbXPtzPsYrtZRkcCUgo4SCExBro8/m4jyyc3cj2e8sgpvh1VoHvKCKfJNKTNR8FgyUsM78PO+YmT+7TCNZPZTSD1VYBrt8wCY7Qt7+tw9CP1oIVIv7UF0w/je2ScRI5hzr+7BhFOJODovAJ+9dBSxz7OlS4ZT5Ao2tf19vHagwMr2BFPkP+/h+/x+SiAHVksjmH2BrbemjlWl4tYodfT+ytmoEaFjfzmDxpRhWoF5GxQ7DEcwUypzMeKln/pikVPKeoLATNWuwVTUncFra3b0/gp+6hjGvjwHGe2HMX7FHjy7ZS3uUxkZwby1Hku+8MUbOgJTs353saoYYd+N0BvBnIpvdyaj7e9szS4Lq3ANL/C2uXYW7ECOUzLB9kZJYNrOzn4ldddganK9ADe/vBIPDhO2ol1vnqo3EgRgDLckJB6KrzdjwruCH1n2M9Lja/JYgWmkz2PJYLYvFPa5bIp9ZTR+PKrCrATN2mFxI5hsTWQF1m1egWWoRFlkvEBgGh/B5NbS29Ceqw0MWLoZSWBaImTme7Yuae2gn5D4yFeaX+uPLoPytx1YP7ccd3IvaGh/iXCJFo9IH/ZyxlZ8P3kFVsfUatZgnhyAlQ/PwdqJwO6ehcR9MMoJRT1BYPbEkuerM3ozH+UvxaNux2Yswe9xdGE4jnNrMCsROm8m3n4gAfh+BxIrJvSKyJgRWHl/Gp5L9cWuVzZhya9zcPSDcQjY9xUWvFaJW565H+9M80Vez4tjugIz9oGlptt59YwTsqBvTZLA7Bs/+5TWmyJnlbI15n+Nx3nu5UT2h9uwMzsTN5/8GIltabojQezrmGQUbEhDLPueW49OH3sT8FSByfd55/cewJ8+PYh92hlAs32hsM8FwPZtfTslUPMyj1UC8yAQMxMHt0zAGD+AG2XkXvIxIzBtaI8Epu7d4sFT5GyEaRKCSzZh/Eb+l/pMHPznBODrEjROm9QrMAGs/OtqrBsP7u3ftLLb8PpzaVg8MkDzFvm1BuT943+wgN4it3dfbIf6jDx0Wa1Cgcniy6a6R9ZgzVNfoTYzC2/MjEIwO0CjU4Wfvy/Fkr8YvkWuaKjFrs9ysORrTf7MemwZPrwnCsEsJ9pVOP5NLia8w4tFXYEJhCDrCRPt2MFrR1dBAtPRxI21Z5jr3PrhcY29D2N24tJLq7D95ho8fjgUb3PrkBtw31fJ3IOXfXpG+WlvzH4JqqcKTE2f93u8Nu0GRLIdOtiM4enDCHuq1HRfaGx3js9nItXbBoEJIHXlCuT+NhznewRm764gnGg1WAY1AQVi2hO+zc7eRn/kq37JHUdXSiOYjibuhu259wimGwZMgi6RwJRgUMgkSRLwXIEpyXCQUWYIkMCk9OgzARKYfUbo8RWQwPT4FCAAIgmQwBQJii5zOgESmE4PgesbQALT9WPobA9IYDo7AtS+qxAggekqkSI7SWBSDvSZAAnMPiP0+ApIYHp8ChAAkQRIYIoERZc5nYDTBebQcTPwm9/8BgfLLzgdBhkgnkD80MEID5ZzBf764rPY/eV2REVF6VRQV1eHGZmL8cJ//o37O8VYPF9PuTJogB9uHRGJgoIC3H6jHE8++aSB60qlEmMnTsUrr79HeeQpiUF+GhCYkKjZK6q2tg5ff7AehYWFRint3LkTH3xdhkWLFqH2agsqaxuJJhFwKIE7bhkKH29vvLnpDbz54uNISkqyqf0+v0V+//33Y+rUqTY1ToWkQWDChAlgnZoxgZmRkYGyMu4QV/oQAZMENm7cCJlMZlJgJicn49SpU0SQCHg8gbNnz+Kxxx4zKzBLSkrA7in6EAFnEpg3bx7WrFlDAtOZQXD1tklgunoEnW8/CUznx4AscA0CJDBdI05kJSBJgdnW1obOzk6KjwQJBAZqj7QR2GaLwGxpaZGgd2SSowgMHDgQXl5ePc3ZKjApjxwVMWrHWQT0+1xbBSZ7prJnK32IQH8R0M9VyQpMBsDHh+04TR+pEGhtbUVoaKiBObYIzKamJsjlmjWc9PEsAiyPQkJC7CIwFQoFBgzQ7rrsWRjJWw8g0N7eDnsKTPaDjO4XD0gcJ7jIfrwEBwfrtCxpgUk3ghOyxEST3d3dYKLQngJz0KBB8Pb2lo6TZIlDCDQ2NtpVYLIHMP0YdUjoqBEHEmDisj8Epr4IcKBL1JSbEmCj4+zHCwlMNw1wf7tFArO/CXtO/SQwPSfW5KntBEhg2s6OSjqWAAlMx/J2u9ZIYLpdSJ3mEAlMp6Gnhl2IAAlMFwqWh5vq/gKzUw01ZJDRsk3rU71ZAYU8GMH67DqVUCjlCA4CpCAw1Wo1t5UNfSRKQEQeMcudLjDVaqhlMlAmSTSPPMAstUIBdXAwDFahKxVQ+Gv6YqkITLUaoG7XA5LShIsKhRLB2j2vhZcoFQrIgoO5ftSFBaYKez/JQdnJcuDWRKSkLsa0G4yQaChCfu10pN/quYlgs+ed9dj79Rkk3DMRMbzI1PtbfwpM5YUj+Pvur3GubihGjpuI+9ISobtUWOPZkcIiRM+YjhibHaWC/UpARB71q8C8egZbC/Jw7iQw8taJmL1oIoYbcbi6sAg1M6bDtq1/+5UgVe4pBJTlyN3nh9lpcb0iU3kWufvaMTstkftbfwvMk7s/ReEPJ6CITMTou+5FZoKxly7LkV8YgfQZEZ4SGfJTj4CyogC7fFKROao3P5SnC7CrM7UnZ1xYYGrFxUcfAYsXI0lZjQPflaIGiZg6NRER16uwq/gwlLJWYOhiZN6k+/3Ay6XY9b/1iLk7AynhlDsmCQjFAQwFZ38KTM6mhiK8dWwMnpgRgfqKIhSfbEf0v6VicrQc9ScKsPvXEKBdiamZ0xFSo4mp7NZUpCfIUFVWipKGEEy953YSn85OcQt51K8Ck/O9HG99BDyxONEgj5SV+5H/gxqy6+0YvigNCZRHzs4Wz25fKDL1xCUD098Ck7VRXfgRjoxbjPRQBU7s34cTqghMSp2I4f4KlO0uRFUwoFZOwSL9fnmIWnO992+QlRpHswFunslCkakvLpnrbiIwF0L9RQHCMzMQ17If2w+NQkLTIc2/f/0SOa0ZGF4h/H4Yout+RsKCNAynqXPLtwAnDkrRgAhMEo5mwgFT5LzAvPUwtlelYkmKHCdysqG+KxgnLrJ/AwdySxGXFoLi3RFYlDEcipJsHLghBtUV8ViWRuOalgPsoCvM5JHDBObM87p5lB6PikJN3pzNzYMibSgqKI8clBDUjEkCTGQWnoFaFo907cglf60jBeboQ9moSl2Ayf5nsf3LdkwNOq75N0rxyXfxWKTfL48BDrYtwBPjKLaeQoCJzPxzashGzjAY7XYTgZmG6pwzmJw1EcEox/YcJcIDgNkZt0PGTZGPAU4Jv/fDkjQ5DhTkoeb2h5E1klZdWbwZOgE1YLCW1WEjmNFF2D5gAZaMZL+us1ERIkdDdAaybtBOkY8Ddv8yEUvukgMns7lrM/1LkVtQj5QHMpAQYNFDusARBEzkkcMEZtJx3TyKj0DD5SnIukMGbop8HHCC8sgRmUBtWCLA7hUfGIwCOlJgxuzNhjxrARJQj/ycMwgJqEd0RgbioJ0i1++XUxZgdFUBco+EIH3xRJo5shRjN/le3WmoDdxoBHMxove9g1z1RIxWlkPJkrxiG3b7JCL8X4VoSFqLWQ3C7zMQc/YwlMozqAhfjCXjSGDamucOE5iT6rF9ezlGpoTg3K8xyJoF5GefR/QoNUp+HIglK8bgxDt5UKckQnlajUmzI1BxQg3l2XJELFiAFBKYtobYYeX69yUf7RR5FnTzKCMCB7YXAQkRqNpbj9tfmI56yiOHxZwasp6AIwXm7PpsvFUxHBNCqlA1JAOZPoXYWhmBhK5SHPFfjGf1++UkJfZebIeiQolJS6YbXetsvcdUwlUJuPwIpquCdxe7+11gugso8sMigf4VmBabpwuIgEsQcITAdAkQZKTkCZDAlHyIpG0gCUxpx8eVrCOB6UrRIludRYAEprPIU7vWEiCBaS0xul6HAAlMSgh7ESCBaS+SVI87EyCB6c7RdS/fXE5gdnR0uFcE3MAbFhN7nkVO50e7QVLY4ALLo5CQEHh5efWU3rhxI7eJ/pNPPmlQo1KpRHJyMk6dOmXwnUKhoPPsbYgBFXENAuweCQwM1DH27NmzeOyxx1BYWGjUiZ07d6KkpATsnhJ+eBHg7e30mQBdAAAgAElEQVTtGs6TlS5FoKuryzXOImcnttBHmgSMnaQzYcIEsE4tKipKx+i6ujpkZGSgrKzMwBmKsTTj6yirfH197SIwKY8cFTFqx1kE9PvcvghMJgLoQwT6i4B+rs6bNw9r1qxBUpJtx1p4dbO5Uxs/S5cuxf3334+pU6faWAMVkwIBWwSmFOwmG6RDwNYRTOl4QJYQAccQsFVgOsY6aoUI9BIggUnZ0GcCJDD7jNDjKyCB6fEpQABEEiCBKRIUXeZ0AiQwnR4C1zeABKbrx9DZHpDAdHYEqH1XIUAC01UiRXaSwKQc6DMBEph9RujxFZDA9PgUIAAiCZDAFAmKLnM6ARKYTg+B6xtAAtP1Y+hsD0hgOjsC1L6rECCB6SqRIjtJYFIO9JkACcw+I/T4CkhgenwKEACRBEhgigRFlzmdAAlMp4fA9Q0ggen6MXS2ByQwnR0Bat9VCJDAdJVIkZ0kMCkH+kyABGafEXp8BSQwPT4FCIBIAiQwRYKiy5xOgASm00Pg+gaQwHT9GDrbAxKYzo4Ate8qBEhgukqkyE4SmJQDfSZAArPPCD2+AhKYHp8CBEAkARKYIkHRZU4nQALT6SFwfQNIYLp+DJ3tAQlMZ0eA2ncVAiQwXSVSZKfTBWZsbCxFwcUJFBQUmD2L/He/+52Le0jmO4JASEgInnzySYOmlEolkpOTcd999znCDGqDCEiewIEDB1BYWGjUzp07d6KkpAShoaGS94MMdG8Cx48fd95Z5B988IF70/Ug79LS0hAVFaXjcV1dHf75z396EAVyta8EHnroIaMC87PPPutr1VSeCLgVAWP3CnOQCczGxka38pWccV0CY8aMQVJSkk0OeHV3d3fbVJIKEQEiQASIABEgAkSACBABIwRIYFJaEAEiQASIABEgAkSACNiVAAlMu+KkyogAESACRIAIEAEiQARIYFIOEAEiQASIABEgAkSACNiVQJ8E5sqVK+1qDFVGBIgAEegPApMmTQLbckP/U1FRgS1btvRHk1QnESACRMDlCbAXgGfNmmWTH30SmEuXLsXRrgSu4SstarRe77TJCCpEBIgAEbA3gchgP/j7eiO4qxFPpI8zKTAf/NMraI8azzX/6xWVvc2g+ogAESACLkMgdKAvggJ8OXsHXa/B84tnOk9glqkTUHm51WXgkaFEgAh4FoE7ItstCsyfum/2LCjkLREgAkTAAoHksGskMClLpEFgzJgRUByvxHlpmENWEAGOAAlMSoT+JxCF1DEq7Dve1P9NUQtEwEEESGA6CDQ1Y4rAbch+cypiA30Rde0Mljz9FfYRLCIgIQIkMCUUDHczZdp8HLw/FMF+gag7nIu7N1W6m4fkjwcTIIHpxsHPWrkUy3EId28KQfaW0Qg+WoC0dzUdWOyShci9swM5yz/H+ZVLsTohAIAKv5QewpqPf8J5hGDZE3Pw4Jgg+HeqcPybf2JJXi2wcD6OTo7g6lCcO4Sn/6bCsg2TkTKwF+QvBzZjwY4J2P7meASUsf/WfhdzG9Y+fAcyRgYioK0Ree9+jDVHAYyfiYJHh+H8F+/j8b3aa1MmIfve0bh5EHC99gzeeGcPcqr5NiZx/vROSqpQ9sX7yIucj+cmRyDYpwNVh0vxx3eBZ0XZdhve3nAHUCBoX9tU7D2Z2J4xDJGd9cj7cAfWlAHc3+4dhsiGC9i0IRdbq+Ox7pWZyLgR+KVkD+ZWJuDbe4chWFuHouIA7t70k/lMS5mJnQsTcHNwC77/4n+w5OsmE+1MRcaNAag7WYolfzsMGLHPjVPaKa6RwHQK9r43KuirUH0C44uCUPBACL7/yw68XD0Ob78xHtj9PvaPMtL/xSTj9ZXjMSXMF7hWg61bc7H1NMD6VE1f2YGqo6yPCcE6I33R441G+rRRyXh76XikRAUAigv46KlcbAKQ+ugD2HhzE9av+go5Wq9nLdTvy1ifrP0I/WJ/ar2A9asOIMSgv4432k8a2sb602j8uPxzrNehHoJlz/wey24NBH6twJoX92A3gFkPL8S6SRG9f4tJxvZVE3FnuLbvaptsdf8nqp+9Ub+PhFH7+p44VIO9CJDAtBdJCdazcv1qPIcDiF4dgaP/HIdbrp3B4wt24EOE4PXNK7Astgkf/m4zfmHX+R/D098GYu2jI/DLxg3YkrISO8e0YOunh1AWkIC194/A+Q/XIy12BZS31mPJpw1Y/tgkBOzZhDUVwxA5eSq2j6zBkk8r0HThJ+xOWYqauVHwrz6G8SsKcB4j8PaWhZiLCrzxxRmcDwxEyIWD2HoUSH1hJXJvD4TiZAFGvHgMiJmKbzdPQOSxA3j5OxVS0qdicUAFMpfzo5tRmDUtAqnpaXgQx/B0/gV43TIRb88KxO5Pi/EP1TAsv38cgr/7Cn86ChG2TUDBl5OBHeuRlqsbyKwHZiKk7BCa7luK7ZE/Qb6iDd9+OR61b32F85nzkVH9OR7HHGTHVGBBbgjefiIIHz1VjJ8TAhGACCxfloy2zwzrNUiXzJlYd/UQPhuVhW/vbsZjCy5guV47ia9FYd2jLdi6LxrZ629D7Vsb8NlQffv2SDATXdskEpguGr8/8X1VBdBaj5wyFdZtXoH76guw5NpEZI+6gAXLv8IYg/7vK6geWIjUxsN4Kf8CQu6aitW3NuLl+R8DBtd+ii3Q7YvqKiqAJXp9Giag4POpSKg8htf2XEBTeAAG5BzGhxiB7I8WYtYgFfa/swFz9wCxDyzF0Xn6fdkOjOdHN0fFI2vYCCx/bBywqwBbfmmB/+Q52GLQX3+ETQoxts3B0V3DUDZ7Mx7XCfVtWPtoAP7xtQrP/VcmYg+8jAk/ZKL8+QjkvVKK2D+lIWr3euxKWo3FigI8Xj0R2RPrseA/jiHYyv5PTD+beDper4/8Cbfo2/eui+aqm5pNAtNNA8vc0hGYX0ZAcS0cbV+vR9r5TJQ/EYq6QQGomKcVmJwQVWFn9kz4/08Brv9+DkK+eRV3f6wBxNXVWYzohjugTLgA+dpKZP/XHMTuexUTtgFgnTn7+yNfAVoBm3KcjbDF49jyzXg8aj7KXwxCztz38bIO83HYmT0VyK/B2ExfvDHvY2x6dBmUdzUibfHnmunymEyUfxCNfXodYK9/B7Fu81pkVH+MxFe1I7TPrET5yErIl39l2bZq0wKTN3XWn1chO/gQwg6MQM39wEvzP8ZW5vOoC/gQ45BS8TLGb9LW8/f1SMvTPCgOpjZiwUO5oqf9Yx9ehqMT65GZF4hsvXY4XzgeM3FwcwJ+fmUTlrARYDaqwNu3qsSNM9o5rpHAdA73PrcqEJiqhgvIY+sbx8/B0RcTEK1WYdfGTVhSJuwntf3f8QtIuHMAPuzpq3rv690TtT/a3w/CwfW34fxbG7Bgr7COgwCM9GkPLMXVac3I5Ps03rmZC1G5BNjySzSeHlCK6NUW+rIeKMI+6zbszDbRXz9/WPAcMGEbTAlMvrF4ZH8yH1EFr+LuCG0/v/wr7TPhHI7FjQQ+ZX2ebj229H/m+lm+/+vpI3v6VYF9/GxZn5OHKrAHARKY9qAo0Tp0BWYIPto7AM/FlWON8g481ViK2onjcV4rMNfd6gtVJ3D9/DE8+FQjVuqN6PXUVTceymkhYJuxKI4W4+4XD2qmboQCM2YOjr43DMc3HkBb5hykXtiBxNOTULMQeI0JSCGvzAdQcx+wZesZjF0yFSGsE4sSilV2sfEOUCgw335vrUbkbdRWLrTHkm2vRZkcwWRiedkLi/HSrY14bdXH2JTyAGruacGEh3JxXlvvh0hA7O71SPtS2OmPwPYPFnICnBfpnGXT5minj+q55QnCKalZDy/FltkB+Oa/N+PxGMN2OPGeMhPfrhyH4MO5GL/xDCfmdezrWUYg0aR0QbNIYLpg0Pg+aVIAfq5ToXeZChtJnIlUVGLNfE1fxPoRnf5vXzg+1Omreu/r3XdqrwVw/psdGP+W5getsC+CqD5Nw1RT7jCe/j4Kr/1hALbMfR/DzfVlRgWm4Q9koT0WbdthRmDGJCP7P6cipfYA7n7+INfn1UQe5YSwpt5fcWzkENQ9tQlLqoX1WNv/We5nWf+n00eWsR/beva5aKq6q9kkMN01sgYjmCH4aF4l/v3zibgFTfjs6RO4+c1egamZSme/cDWfdW++gAfbijFhNROQ8cj+aD5iyzZjwoD7tSOYKhzckoDzf92EBexGF4i41OdWInc8cP5qB+AXiFt8KpG2uAnrvhqHxo+3Iu3L3jclV294Aasjm3C+BUBgCGIbDiIsPxyVK6Ox76+aEQZuyui3bfgTN73f+xF2nFl/XoV3Yiu50cLdCMHaN1bgwWbtlLtF2y7gWRNT5A/+eRU2DqvEY2tzNWtAx/eOxO5/YSWyB5Zii3wmsup3IPHVEfh2ZwIq5m7G4+MzUf5iqOGIbcwIZHDTRyr8vPcMjmvdiX10GY7e3Yb1az/G+tPG24l+KxQHN9+Gxi8+RdqOWq6kgX1unM/Oco0EprPI97FdnVkVraD762o8Jz/GzTrc17QHI146pjfCx66biYPCviplPsqfD8Xu5VtxfqV2BHPvCFQ+OgAfPvU+Xq7WFZhi+jSNNZPw7c7JiK1rQiOA0MgQnN/5KrbEmunLjApMM/31O006/hm17elAE1Pk45D9SRpuPv4VMv+mXQMqGImd8sYLyKjcgV/GL0TU3ldx98n5KH8uAJvY7I6V/Z+YfnbC+fG6fSSM2NfHlKHi9iVAAtO+PCVVm8EI5ryPEcAEHQ4gbFUHCr40LTA1I2XJGMPWs/vwI5sF2C3otGc9sxLZCRc0oq7n7z9xa4q4DoebXp+Kb3eOQ9M7G7DlxqXYMicKwWw/fR8V9r9/DCEP3obaVzZhAfeyz3yUvxKK3Y/k4Ocl9+OlO0Pgz+2934L9n36EuQJhyv6q88uc/ZJ9eSpmRWo2eEVjJV5eswObmCi0aFsp/B+diVS/Dm4U95e9r2LCW6ySZBR8nobUAM3fceEYwp6q0KwlHdACDOzATm60cSEq/xCNNpUvBlRqf+mv7J1KEpMUb29ZiwdjtO1cq8SaxQcxRr+dO1dAOTMEqnYtkw9L4X+/vn0FYpqja6wgQALTClhSupTd92y2hd0v7J76FHjuiVB88xJbazgHR18agV/+ugllc/m16r0/sLmRsp6+qgO/fJOLCe+cEfQ5FVi5fhm3xp39CM/oWe8+AN/uNN2nrbszBOD6vwZ89GUHFgumzdla9IKYM0h8tR7rTPVlJgSmyf5ap580ZVsNpnwwDrFtHZq+9sNNmJsHIOMB1Dw2Av7c3/l+cQK3pGlsuwoBfvXcrM7xe1cgd5IvarsCoCrTzqxY1f+J62fxoF4fmeuLlwzsk1ICki0kMCkHHEwgDQc/H4GfP9uMJXov1DjYEGqOCIgiQAJTFCa6SAyBjIUov3cA8ja+r9lBgz5EwI0JkMB04+BK0rXJU/DxtKG49L87sKZQkhaSUURAhwAJTEoIuxH493uw83Zf/O+Of2BDud1qpYqIgCQJkMCUZFjIKCJABKRCgASmVCJBdhABIuBKBEhgulK0yFYiQAQcToAEpsORU4NEgAi4AQGnC8x/mzUXd95xB85VX3UDnOQCESAC7kRgZEwYNmzYgN9OSca8efMMXKuoqMDyVf+Bd95+h/uO+jF3ij75QgSIgC0EWL/JPn/5y1+wJCsds2bNsqUaeHV3d3fbVPL/v5S7dOlS3H///Zg6daqtVVA5IkAEiEC/EnjmmWdw5513mhSYq1atQkEBvb3fr0GgyokAEXA5AsuXL8fcuXNJYLpc5MhgIkAEHEKABKZDMFMjRIAIuBkBEphuFlByhwgQAfsSIIFpX55UGxEgAp5BgASmZ8SZvCQCRMBGAiQwbQRHxYgAEfBoApISmGcbgT2VwJU2ICwAmD4CuFmzVhRqpRJqmRxyGYBONZRKNWRyOWQ+gLJZCcjlkEMNhVLNXc++k/sYj61apYQScgSzU2ogKK+9Xq0GZKwdrmE11DIZ+H+yP31adBxb8w+jQdGK0TdF4dWHZ4Bb1KpnF9RKKNQyBHNGC+rSv85ECprzmbWlBrNLw4J5LQvQ8tHW9+kpYG8lcL0TGB8F/OlOwIt918k4AfIgjV/6PHr8F2OnOZ/12xHG0KNvO3LelQhYKzD/vH0vvvruZ3R1d2F28ij813LtAndz952gr+DuR64bk/Xco8Z46fQPpvqa3m6st09jXUA38EUFcKYR8PcBkqKAabHabkps/6jnj9GY6vUPpvoaUz7/eg149xhQ2QSEBABzbwam83aaeSb09I+sT9dnY8xQPV96nik+hs8eYd/pSnlMthIBRxOQlMB8tRRoUPYiYB3K2n8D0FyNipYQ4NA+qDPSICsuAkaHoOxQBDLDzuB4XDwaDlzCtIxksJ65vrQQ1ZMyMFluDGc9zp4DgmsP40hCGiacLuotnxmP43lf4oR8Hp6YEQFlRRH+XtiK25/KQJK2qksN1xC/6HWdimclx2PnKwuhuFiFpmA1ykrbkTXdD/nFQErYYZSELcBsVW9dccLrZiUaj7kZn5ck1SMn9xTk9y5GeqhGYLaeLkRJZAYyb9BUd6gaeO5b3aoX/AZ4ZCxQXXkWsqDLKD75G2SNO4X8ingkKPajamIaIsq+wC5lMp7NSMSJgi+BSfGoKAlBVtpwo3aa8zkFgnaSWnViONrRmU7tEQEbCVgjMD8p/BGPbmDn7PV+/mvZLDwxN8X0fZcyFspDvX1FejQTmPXYu78es++5HUa7MWH/cM8oVJnoa5JQjwOCPo23Ku80sO9XXSCPjwfiw8T3jzr9SGqw5f4hpclkX6MRmIY+P7MXOFKrW/X//B4IVZt+Juj0j+HlyMkFZsedwd6gDGSOMJ4EQl9mBxzufSbMiEW14NkTLuw7TfhsY5pRMSLgdgQkIzCb24E/HzDk++d/A0K1I41ni/cDUxNRUViP9BmJOFJYBLa50W9mTAcKi1AzYzqSOs8iv0SO9NQYs8FSHinCD6OmY2BZEaKF5VGO/MIIpM+I4MpX8/Vqays++i/c8/zfdeoOD5bj15xnNH/rrEZ+iRrpt55Bfu10pN/aW59OXfx1qcaFG9+AMZ+ZvTEni5AfNR3p4exKBfYWn8fkqWN6RlpzyoGtx3QR3B4N/Bf/wr7yB+SfTES6vFRTD4q09tYjX8tXcawAuxrUkN0wA5kJRh9zFn0G384dmvIaf6Ygzu1uJXLIXQlYIzCfe3cP3sztPdOaMVk0YyzeXZWhwWPsvvsFQLBuX4FzRdgln47Z0eapcvfTaDUqzPU1en0aq3HzEYDNGAk/bHRw8jCtmSL7R/3726i1fF8XfsZkX8OVM+Jz+udAq2ZSqufz+nRgTKTmn5b7RyXKCgpRr5Zh+Iw0jDbTjfG+xChK9Z4Jev2WXp/mrnlPfhGBvhKQjMBUdwHPFhu689dUYICvEicKS4GU6Rgd1CuAykpKuendkUwgluyHYtIUJJzcj73DpmBazw/qepQVHEZrQiqmjdD0LtWH8lAxLAPTosGJVE5g8uUtCMwffrmEySu36Rgaf8NgHN/2BKAsR+53fpg2NQ7BjVrBlnAcu8riMfsuea9YFV7HT+Mrq7B33ykMTEpDCtd5mvY5YdJEBAsFZkMpdl2diNmjes3651lgw/e6PO8eDrzIRoTrfkBOZQwyU2Ig4+vp3I9dLVMweyTPdyjy805hWsZY/FD4I8bMmAiGVFlZil0VA5GSNgachDfnc1x5bzs6/vQ1bak8EXAcAWsE5ms7DuAvH+tOHTw5NwXrl80yfd9dVEPtPx3pgr7iSEkp4th9rnXT4L4T3k/XzfQ1XHndH83sL9tPACcu6zJc+BsgOdqK/lHYj2irqj5RgLLm32D2XcM1I6/C/qFC+6PYoK/RzOLo+8z+tjAPqG3RtfPdNCAuVGT/6F2EnNMTkTW6HPknEpGewqwyfCYI+8QTOs+EZKh7nj16fafjUpBaIgIuSUAyApPR+8dpYL9g2uauG4B5twCoyMNbNbG4PVSGGxMSoSjJxtkgOZTeqZiNfdjVNRDK5lgsmREH1jmEsxE+U+G4WoTte0OQECdD+E1jEPFLnk55/c5YfwSTVfv7P2fjm0One1r42/LZWPHvd+JE3jZU3ZiMiIAYJI1SIP/L8wgPaAVSMzA5uHc0VCa8LiFCZ31nT6VmfM66IxgQCMz64iKcmzIdKYI1p+xX/xO7gSpFL4j1U9kDRIH8nEJEjIoHBsciJfgMcva1Q65SIm7edCT48AIzHifyvkTVjRFoaNCwNfYx7XMqFLsE7bTu04lhjHZU2iXvGjLaowhYIzD/VXMVM/7Ph6i50swxGjTQH9+sX4xxcXLT911mLCpyhX2FoSA0AC7sH272Q1m+8b5Gs7THsL5TDcC2H3trjQkEnr4DkDWJ7R/9dP250fgUuU7/EFOFXKN9DROYxn3+vALYcrTXTvZMeGWK+WeCTv8YyKbIqzE8qh7Vwxcgc6Sx1NXtExNqBc+UG04J+q2hOJIn6NNM+OxRNwc5SwTMEJCUwGR2skXdTSog2B8YbrzPkkRAS05UobGlDWz0MuFGzXS6FD+HawB1JzBqMBA+QIoWkk1EQNoErBGYzBOlSo0DJ86DnUGRkjgMoUHSvPFYP3uxGZB5AzcPlm4M2As+l5qBQf7A6CHStZMsIwJEQJeA5AQmBYgIEAEiICUC1gpMKdlOthABIkAEnEWABKazyFO7RIAIuAQBEpguESYykggQAYkRIIEpsYCQOUSACEiLAAlMacWDrCECRMA1CJDAdI04kZVEgAg4iQAJTCeBp2aJABFwaQIkMF06fGQ8ESAC/U2ABGZ/E6b6iQARcEcCJDDdMarkExEgAnYjQALTbiipIiJABDyIAAlMDwo2uUoEiID1BEhgWs+MShABIkAESGBSDhABIkAEzBAggUnpQQSIABGwngAJTOuZUQkiQAQ8iAAJTA8KNrlKBIiA3QiQwLQbSqqICBABdyRAAtMdo0o+EQEi0N8ESGD2N2Gq37EEOtVQKtWQyeWQ8Wezq5VQqABZgBxymcYctUoJpRqQc9cpUF0nR0yk9kvHWkytSZwACUyJB4jMIwJEQJIESGBKMixklK0EFBer0BSsRllpO7JmJXLVVBcX4GxyKm4XCMwju/MgT4rHkQNKZGXeDqgBmRF9yQlRyBEcoGuRWq2GjC+gFbVqmeY6dV09lJERCLbVCSonKQIkMCUVDjKGCBABFyFAAtNFAkVmWkGgsxr5JWqkpw7nClWVZKNYHY+pKbdjuFxTz5G8baiPjEEDkrEopR75hRFInxGh10g9zp4DgmsP40hCGmaHab9WluOtbdXIfGo6YtifGoqQe3YiklRf4MjNi5EZroZaJgONh1oRMwlfSgJTwsFxcdOUzUo2jQK5drZFrf2hq1YqoewE4CNDsHbaRa1SAwG9/YpSBcgDaPbFxVPArc0ngenW4fVA55TlyP3OD9OmxiGYnyJnGDqrkLO7FVlpmlHNI4VFiJ46BTVfFyI4IxYVRgWmhp/ySBF+GDUdk4O4f6GspBztqibEzegVmNu/i0B05yXEpKUhvKQINTOmI8kD8bujyyQw3TGqzvepvjgPR0YnQ112HpPvGYuqwi+wS5mMZzMSwQlMdTl2lcUgaxb3MxZHcp7AD3GvY1mSDDidjRWHxmDzokTwotT5HpEFRECXAAlMygi3InAibxuqbkxGREAMkm6oR0VLIsKbS/Hr1XpUeaci6w7NxLVmBDMWNVdjkJUG7DUhMKsP5aFiWAamRWswVRdvQ75/MgaePoyEzIeRxKprKEJ+7XTMjtKMZE5qLiWB6UZZRQLTjYIpJVcuFuGTE4AsLBFZKUxEspmUeqTP0PwIVpQVoWLsdKRol+ccKczDWURg9oxkVBTnoaIzEUtmwMTsi5QcJVs8lQAJTE+NvCf4fe44jgwdgyS99ZOiXb9ahO17Q5AQJ0P4TWMgqy5HREIi2Cw7NwKqP4KJcshSFiDhBI1gimbsAheSwHSBILmgiScK8iCflQEUFwEzpiNOR2DWY2+JAtMmxfV4xvU5NwEnmuRAUDzUVUyMksB0wdB7jMkkMD0m1ORo3wgocOREK5JGa6ar6OM5BEhgek6sHelp9b5sFAcMh6zOD7MzbkewUGBeLUL+xelIH91rkeZHbTIqPvkOcYuScYIb7SSB6ciYUVvWESCBaR0vupoIEAEPI0AC08MCTu4SASJgFwIkMO2CkSohAkTAXQmQwHTXyJJfRIAI9CcBEpj9SZfqdgiBn3+tt3s7t9yov2WR3ZugCl2EAAlMFwkUmUkEiICkCJDAlFQ4yBhbCOw+fAZzX9xhS1GjZb59fSnuTLjBbvVRRa5NgASma8ePrCcCRMA5BEhgOoc7tWpHAvYWmPOXr0Frl59dLBweDPz3NLtURZU4iYC1AtPY6U/6G2qDP76U22SbNst2Umid0mzt1RbUN7Xave0guT9io0LsXi9VSARsJUAC01ZyVE4yBPpDYP7aah+BOT6KBKZkEsVGQ6wSmIoy5FeMRIJiP6omzsO0IEB3Q+2J3BGi1YUFOJsyFsq8H5GwKA0xJo4qtdFkKiZhAkxg3rRwg90tLP9wJQlMu1OlCvtCgARmX+hRWUkQIIEpiTC4rRFWCczyvcgfMg3p0Gy+n34rAIMNtZnAzEZxeAxwOQJZs4BdRjb6b2lpRldXFwYNCsavVZW4cfgIdHd34XJdHSKjonG5rhaDwyPg4+ODqvOVGB47Ai3Nzeju7kbQoEE9f2N11F/WlKmrrUXEkCHw9vbu+b65+RoALwQFBfX8rbOzE1ca6jEkMgp1tTWIGBLJlfn1fCVujB2B5mvX4OXthcBAVuZfGB57EzRlGjAkMhK1NTWIjIqCl5cXfq06jxuHx+KaQsHZOjAwEOcr/4XYETeho6MDjVevcPXX1lRzNgrLKB0hBBoAACAASURBVBRN8PX1xcCBwjJqNF5t5Pyoqb6E6JihXO5dqDqPYcNjoWhqgkwmg3zgwJ521Go1FE2NCI/QK/NrFYbdOBxNTY3w8/OHXC7vLdPeDoVCgfCICFRfuoiYoZplMxf4Mo2N8Pf3xwCuzDnEjhiJ9vZ2NF9TcHERlrl44VfcMOxGNDZehaKtE4kPvW33+4UJTFlHM4beMAxXr1zBwIED4R8Q0GObSqWCUtmKsLDB4O1hRly6eEFbpgEDA4M4n3h/VG1taGtrQ2hYmE4Z3jcWb5Y3foIybW1KsLZCQ02VqUfQoGD4+fn1sG5TKnH9+nWEhIb28GW28fFtqK9HcEgwZLLeMswXdXs7gkOMl6mvv4yQkFAuF/h8a21tRUeHGsHBIT15ybVTU43o6BjuPgkNG8zlXE+ZlhYutwcFs/tQk8vsHmP3RVR0DC5frsPgsMHw8fVFVeW/MHzETTB+73ajrq4WUbbeu3W1iIiIgLd37/2uuXeBoCDB/d7ZiQYj9y7fR3D3rpcXAk3c70bv3WsKrt3AwMAeHy3du8wuEph2v82pQkcTIIHpaOKe1Z5NArNzP3a1TMHskYDhhtpMYGo2449mJ7Ikx0NZFoH0GfRimSdkFo1gekKUyUcSmJQDbkGABKZbhFGyTlglMBVHkLPvOuQqJeJmx0CtTET4L/obaveOYMpOyzBpXgiOFJPAlGwC2NkwEph2BkrVSZYAjWBKNjRkmFgCJDDFkqLrbCFglcAUNtDXo0ptMZbKSJ4ACUzJh4gMtBMBEph2AknVOI8ACUznsfeElm0WmJ4Ah3y0mgAJTKuRUQEXJUAC00UDR2b3EiCBSdnQnwRIYPYnXc+rmwSm58XcUz0mgempkXcjv0lgulEwJegKCUwJBsWFTep3gdmphkIJyINkkHH7rco0/61lphZuiaVWQ+0tg8xH86VapYYsQAZFXT3kkRE9ZdCphlKphkwuhwysfjX3xj0rZ7DvK7u2Swa5oEHWBhrqoYyM4Lbpoo9nECCB6RlxdmsvSWC6dXid7hwJTKeHwK0M6FeBGdGA/N3tSJkUj5AgGdSKeqiVx7GraiKyUuRQnvwIb9Wk4VntjgXVhf+Nd30W4qWpMYCiFK++pcSSF6YjQq3mtvfRfBTYW/Aj4iYlI0YuB5QKKHEeu0pCkJVwCtuvJmNSw2E0TElDSgCAhiK8uhVY9MJ0DGdlN7wB5eK1SA9WQy3rFbpuFVRyxigBEpiUGC5PgASmy4dQ0g6QwJR0eFzOuH4VmI2leKvSDxEBMZg6JRERLVUoO3EG7aOmY3LQD9hV0Q711fieLbHYdlklPkDClOkILilC8XVg1qzpqCksQvSM6YhhdK8W4ZNCGeQhMoyeNBFx3vU48eNxVIdNxOzOfcgJSEOmKhs5WIBFCRqBmX8IQNx0pAftR/6BVmBaGpKOabbmSnK5iJHBthKQlsAUDu3zw/kqJZRqaIfj6Ug1WwPtzuVIYLpzdJ3vGwlM58fAnSzoV4HZsB85IRnIkhUh/+p0pDPB13wcOYd9IK/6CfKxclT8GIs/LBmjPVGqCDV3yFFd4QeZdzwiFIc5YakjMBuKkPOvKchKKkf+/likTw0GOquRu7sa6WmJqK44A+XVelTFTcfsSK3ArE2G/PIpbmP0MaFNOBA1nQSmOyWxSF8kJTCrK89CFnQZxSd/g6xUzUqNI7vzIE+Kx5EDSmRl3g7QkWoiQ+s5l5HA9JxYO8NTEpjOoO6+bfarwAypRn5xE4LV9UDqDMSc/REN6iZU+9+FzHHsmVqOfMGpUfyG/7LcbCjTFkBWohm51BGYqMfeguMYGFCP6uELkNReihqVElWKeG7a/UTFGVScVmNS1hTNiCcbwWSnWPl9ie2tGVgi2498Epjum9BmPJOUwOTsVP6A/JOJSL9DrhGYedtQHxmDBiRjUUq9zs3B+8WOcWJHkLHPdZWKOx5L+GFHULHjr9inQ62Gr0yGzs4O+Pj4mimjgr+/ph52JBI7Oor/f9PtWChzvfd73r7rgr8ZbcdYGYGPtpThfedZcP4IGPXYJmiHZ8yOXOPX5jizDDuKLEAb52++/wW/X/uZ3W7g+cvXwH5nkXfjv6d5cUfIsaPR2Ke9/Tp3LB07bowd2cU+Qn/4v+uW0ZS3rUwXvLy8zbSjsUdjm6YddrwgOxrQtG29ZdhxbTIzZfjAtF+/zh0pxz5qdTs3umGqnd77o/fe5XOvq7MT3tr7XcjNXBlr+gi+Hb4MCUy73VpU0f8/Pq9fBWZUCDEmApIhIC2BWfcDcipjkJkS0/P22hG2FmTqFNR8XYjgjFhUGDmzl51xy84JZR92/mhExBDuId7V2YWAAQPAzjFl58myT1NjI3feqbBMQ/1l7oxa9gDs6u5CQIBemaZG7kxTdi4uO8OUffgyTGSxhz4TO/zf2Pfs3Ft2Rio7Fzc4RK+MSsXVwYSwbhnNtcbKsAcpEyNMKOuU0drEztJlNmps0/irUrVxwkK/zDVFEwYFh/Sw0CnT1gZvH29OcPAs2fc8L54fV6ahHuHhEWBnzzKxzoSJTplrCu4cZXb+LjuXln3Y+cbsnF529qyvzJcTGcIy7JxUdo6ysTJKpZITt+x/9Zcvc2cRM/Z5B05g4bp/2O2mmvfoalxs0/2RYmvlYyI68fpMH+5s4LDBg7lqrl5pQNjgcLS2tHD5yX4c8f4wUcN4sjOerSnDzgxmZzzzdWva0bTJzsVlb3yys2R72+ngRC074/nKlQYMHhyuse3qFe6sYnamNTvLmYlMvgz7McPynZ1xbKxMc3Mz951+GXZfsbrYucWDwzXtsPOn2Zm/7Cxd5ivLbb4dJvCYAJXLWRlNvmjKXOXORGY5ws7RNSyjebNVp4w2965pc1HYRzBh3NHZgQED5D25rOkjriIkNAx8GRKYtmY/lTNGgAQm5YWnEJCQwFQhP+drRIyKBwbHIuVG7RQ5N4IZi5qrMchKA/YaEZieEizy0zgBmiKnzOhPAiQw+5Ou59VNAtPzYu6pHktIYHpqCMjvvhIggdlXglTeHAESmJQf9iRAAtOeNKkuKRMggSnl6JBtogiQwBSFiS6ykQAJTBvBUTGjBFxJYP6rqX+CeBMtFe0fsBKrlQSmxAJC5lhPgASm9cyohHgCJDDFs6IrLRPoL4H5t788j4EB/Obolu0Qc8XJeuBorZgrxV+TMQpYmSz+errSdQmQwHTd2JHlWgIkMCkV+pOAtQLT4Og87gg+JZSQI5h/d4w7wg/c0XtyH9rftz/jJ7W6+0tgPvP8i7jWrtn5wV4fHy8SmPZi6Yn1kMD0xKi7mc8kMN0soBJzxyqBqShDfsVIJCj2o2riPEwLAnCuCDltYzA7LqJHYFYXFuBsylgo835EwqI0xND+vhKLev+ZQwKTRjD7L7ukVTMJTGnFg6yxgQAJTBugURHRBKwSmOV7kT9kGtKh3Wz6VuDE7o9w1jsEsuhUpN+q2R2jujAbxeExwOUIZM0CdhnZHYPtkdvV1Y0BAwb0bOHEyvLbKPFbobG/1V+uQ8SQSG4f4G6wbdP0y2i2ZxNuZ8aXYduZAV7cVmv837h2tFufCbcm47eSYttieXmzbdN0y/BbrAm3GeO3IWPbb7Gtsti2acJ2+O3f+G2oWNv8VmxsOzMfXx/NtmlaH9n3/LZp/HZXwjJKZSt8fWXctmmXL9dhyJBIbjsztr0V286O34pLp0xrK2R+bAs0YZkusK232FZrwi3D+G3gWltbOLvYtmmX6+owJDKS29eVbT/GtloTbhnGb+nGvmtUqjHqgTdF55/YC/tjBNMb3ThWp9mr116f38a2Y9UEX247Mz4+bGsytgcv2+ZMuK0gHyu2ZVhQ0CBua7KeMu3tUHewrclYGc1Wg+zD5wTLERYHYRnWBttujW1npltGswWacCtCPt/YNmudXZ3cdmbCLfX4HBduK9hzH7ItD7u6rL932ZaHBve7uXtXs+Wh1fcu2/JQ7343f++2cfEyee8KtiIUMiKBaa+7hurpEwG1kREc4abu6FRDqVRDLdNMMyrq6iGPjOD2SyWB2Sf0VNgCAZsEZud+7GqZgtkj2WEReQjOyIC8sAgNM6ZjNCcwNecyRxfnoSI5HsqyiJ7zoY2Zw2/Oz77r7OiAj68vhJvHCzex58vrlNEeRmGxjGAzfP5a4aEUwjp72jFSRngohbEywkMauro6OeGpW6b3YAK+Hd0ymoMAbCuj5gQo+wgPMzDbjvaADjFl+MMQhP0XfxgBK+/pI5hz4oGn79DQNnZYhzAmHR2aWAkPZLBcRnMwisPKCA5+sHgfOvze7T2ERuy9y/cvmlzvPVDD+P1h/t4lgUmPVycTUOJE4RfYpUzGsxmJvbYoy/HWtmpkPjW95/ix3LMTkaT6AkduXoz08N4ThUhgOjmEbt68VQJTcQQ5+65DrlIibnYM1MpEJDQVIVchB+r8MDvjdu0Z0JoRTNlpGSbNC8GRYvMC080Re5R7ni4w6SUfz0l3EpieE2sJe8qOAK1H+gxeYCpRVlKOdlUT4mb0Cszt30UguvMSYtLSoNaemcvOviWBKeHQuoFpVglMob/njuPI0DFIss+hUG5AklygEUyABKbn3AckMD0n1hL2VFdgVhdvQ75/MgaePoyEzIeRxJatNWjWtM2OKgIbyYxrLkW0VnySwJRwaN3ANJsFphv4Ti7YnwCNYNJLPvbPKmnWSAJTmnHxMKt6BWZVRTkiEhIhB8CdQ68/golyyFIWIORE73ckMD0sXRzsLglMBwN38+ZIYJLAdPMU73GPBKanRNol/FTgyIlWJI1mE9/iPyQwxbOiK60nQALTemZUwjQBEpgkMD3l/iCB6SmRdmM/SWC6cXAl4BoJTAkEwY1MIIFJAtON0tmsKyQwPSXSbuwnCUw3Dq4EXCOBKYEguJEJJDBJYLpROpPA9JRgeqqfJDA9NfKO8ZsEpmM4e0orJDBJYHpKrtMIpqdE2o39JIHpxsGVgGskMCUQBDcygQQmCUw3SmcawfSUYLqSnxsOAS3t9rG48dIZvLt9h30qAzB/+Rr82upnl/rGRwH/Pc0uVVElTiJAAtNJ4N20WRKYJDDdNLUN3KIRTE+JtMT8ZALz4jX7GNV9hQSmfUhSLcYIkMCkvLAnARKYJDDtmU9SrosEppSj48a2kcB04+C6mWskMN0soE52hwQmCUwnp6DDmieB6TDU1JCQAAlMygdXIUAC01Ui5Rp2ksAkgekamdp3K0lg9p0h1WADARKYNkCjIk4hQALTKdjdtlESmCQw3Ta59RwjgekpkZaYnyQwJRYQMsckARKYlBz2JEACkwSmPfNJynWRwJRydNzYNhKYbhxcN3PNWoGpVimhhBzBAbog1GpAJtP+Ta2EQgXI5HLIfRSorpMjJpL/0s0Akjs6BEhgksD0lFuCBKanRFpifpLAlFhAyBz7jGAqypBfMRIJiv2omjgP04I01SpPfoS3atLw7IwI7t/VhQU4mzIWyrwfkbAoDTFC8UmxcGsCJDBJYLp1ggucI4HpKZGWmJ8kMCUWEDLHPgKzfC/yh0xDOoqQXzsd6bcydfkDdlW0Q301Huk9AjMbxeExwOUIZM0CdhVG9HwnNKS7uxteXl5obW3FwIEDua+uq1TwDwjA9evX4e/vz/2ttbUFAwcGcv9ttMx1Ffz9WRnN/wvLsOvZR9NObz18/Xx7mjIaO/g29Nvmy6hUKgQE8O1oynR1dcHb29vA3vbr1+Hn7w9hGWVrK+TmyrS3w8/PDypVGwICBmhEfE+ZTnh7+2jaaWnBwEANl3a+TFsbAgZoyyhbIZcPRGdnJ3x8DMuo29sh8/NDW1sbBogto1ZDJpPplVFCLpejs6MD9ddUuGnhBrvfcc88/yKutWv42uvj4wUcrbVXbZp60uO68Mc7tXkgiA8fA6U2JuxanjsfO/2Y9pTRxp59r9LG11QZPg/5fOHKaPOovf06/PwM7ynjZTQ5zuevwX3Y1QUvb2+de5fPcU+4dxkPEpj2vXeoNpEESGCKBEWXOZ2AVVPkvMDs3I9dLVMwe2Q98rcXQT5WjoofY/GHJWMQzI1gFqFmxnREF+ehIjkeyjJDgdnRoUZXVzcnpJoaryIkNIxj0dx8DUFBg9DS0ozAQM0QaWPjVYSGhkHN5uHRDZnMr+dv7PuW5mYEBgX1/L9hGTZ9L9Mto62/ubkZQUG67bCHt7eXF3xNltHYyD687VwZb2/4+vqi8epVhIZp/OFFYPO1awgaxJdpREhoKPfw9vbxMSyjFcLGyrCHN2uDCUaddrTi+No1BQYNYlEAmpoaERISyol25ot+GV6EXFMoMChYtwwTCyw2zCdhO7xAEpZRNDUiOCSUEzJXW9SIW/S63fPaVQTm725SY9UEzXIQnhsTcEzMsx9OfEzY93yshGKQL8PEJbtH2A8mY2WEP5Z0y3RwP8yaGjU5xt1T2twT/iDhy3R0dKCrq5MTntaV6bL+3u3u5n7Q8Pezzfeuufu9vZ37Mdnf9y4JTLvf4lShWAIkMMWSouucTcAqgak4gpx91yFXKRE3OwZqZSJGRzMPypEvGKWsLtSMYMpOyzBpXgiOFBsfwXS279S+/QnQFDlNkds/q6RZI41gSjMubm8VCUy3D7HbOGiVwBR6fe44jgwdgyS9l33cBgw5YhMBEpgkMG1KHBcsJD2BqVZDLZOh52VL9kamGtz6FRm9bemCKWbcZBKYbhNKt3fEZoHp9mTIQVsIkMAkgWlL3rhiGUkJTGVFEf5e2Irbn8pAkpbmkd15kCfF48gBJbIybwfobUtXzDMDm0lgukUYPcIJEpgeEWaHOUkCkwSmw5LNyQ1JSmAyFvzi9x6BmbcN9ZExaEAyFqXU66xj4tldvXKFW6zLFltXX7qImKE3oK1Nyb0ZyBbB11RfQnTMUO7yhvrLCI8YgqtXGrhF8zpllEruTUf21qFumXqER0TgypUGhIUN5hbI8u2wBd3sjUr2BqdOmYZ6hIdH4EpDPcIGh2vLXELM0KHc247sw96SrL6k+Rurg9k0ODwCDdqy7Bq+TrZgmbXL3njk2+bKXL2CwYPD0VCvsVGnTEsL9xYbG/3lyzD/2KJ7ZhPPQlimpaUFPj7eGDBAv0wjwgYPRn39ZUREDNFph71A4OPry71l2dNOZyeaFE0cr/rLlxExRFumphrR0TH428FOVLdq3trs66ej9me8/0lOX6vpKT/v0WdxsU3zlmlfP6PD1Xhjlgx1dbWIjIziqqurrUFkVDQUiiaOM3tR4NKlixg69Aao1e1QtioRHBLSc51OmaYmzWi+oAx7eYLle3CwfplaREZFgb1gIB8YyL3EwbfD3pZkb1sO0itzua4WQyKjuEXzLKdZGT6m7OUJ9jIEe9mhtqYGUdHc4kL0lGls5F4kYS9Y6JS5ruJeqqitqUZUdIy2TB2GREZyi9nZyyA6ZVQq7o1f9sKHsEz95TpEDInkXgxgNrAXMvh22AsXjB2ry3iZK5yvOmXa2sAW8DOba6qrER2jsY3PV3ZvsRdAVq9ejTvvvBPz5s0zSIeKigqsWrUKBQUFfU0VKu8hBEhgksD0kFSX3lvkBgKzsAjRU6eg5utCBGfEosLEdh58wIRbYfB/6+7ugpeX6e0bjJUx9jdhUrhbGWOMLDEQblVijr+QG1/Gk0cwxXNj28d4cfjEljF2naW8pTLG+fLcaATTUx6HjvGTBCYJTMdkmvNbcZERzFjUXI1BVhqw14LAdD5SskAMAU8WmGL40DXSIUACUzqxcAdLSGCSwHSHPBbjg+QEphij6RrXJ0AC0/Vj6CkekMD0lEg7xk8SmCQwHZNpzm+FBKbzY+CRFpDA9Miwu6TTJDBdMmySNZoEJglMySannQ0jgWlnoFSdOAIkMMVxoqucT4AEpvNj4E4WkMAkgelO+WzOFxKYnhJpiflJAlNiASFzTBIggUnJYU8CJDBJYNozn6RcFwlMKUfHjW0jgenGwXUz10hgullAnewOCUwSmE5OQYc1TwLTYaipISEBEpiUD65CgASmq0TKNewkgUkC0zUyte9WksDsO0OqwQYCJDBtgEZFnEKABKZTsLttoyQwSWC6bXLrOUYC01MiLTE/SWBKLCBkjkkCJDApOexJgAQmCUx75pOU6yKBKeXouLFtJDDdOLhu5pq1AlOtUkIJOYIDtCA61VAq1ZCxIz7501HVSihU4P4m91Gguk6OmEiZm5Ejd4wRIIFJAtNT7gwSmJ4SaYn5SQJTYgEhc+wzgqkoQ37FSCQo9qNq4jxMCwIUF6vQFKxGWWk7smYlcu1UFxbgbMpYKPN+RMKiNMSoARnpS4/IQhKYJDA9ItEB6Z1F7ingPd1PEpiengGu479VI5jle5E/ZBrSUYT82ulIv5UfxaxGfoka6anDtQIzG8XhMcDlCGTNAna59BG43QC8rApod3c3vLw8swwJzF6B6cl5YNUNI6GLrYkZjWBKKHCeZAoJTE+Ktmv7apPA7NyPXS1TMHskAGU5cr/zw7T/x96bgEdZnvv/H5JMlsm+r5CEJEAigmyyWIRCEA+nSEWUurRKbaut/qrV09rq6V8951j1nGOrPe6ttdoqRRSLWBQTkUURQYigJhACSQhJSCZkz2SZJPx7v28mmYRAtplkJnnu68oVyLz3s3yfZb7v89zLkmQCO67ISzIyKV2WTvT2zeTMScG8N5yVy8K7AWU2N9De3o6fnz8lxaeIiY3TPjeVlxMeEUFFhYnQkFDGublRfKqI2LjxNDQ0wNmz+Pr5df5NvhDOVJgIC4+gwlROaFi4Ru46derrNX7o69tTp4Kw8HBMpnLCwyO0uouLTxEbG0d9fT1u48Zh9PXtLEfaWlV5RivfVF5GeESkTqY72l5fV4ebuztGo9FGp42qyipCw8J61amrq8XD3QMfG522tjZqqqsICQ2jvKyMiMju9dTV1uJhMODj48OpopPEjZ9AW2srNTU1hISGUl52mojIKK1tpSXFRMfEUltbg6enJ97eXTqtra3a30NCQik7fZrIqB46NTV4ennh7e3dWY/FYkH6GRwSQtnpUiKjorvVU1NTTU1jK1Nuecbui+Ln9/+a2hY3u5Y77uxZvigf2ItAXw24ckIz98x3w8PD0IlbU1MTLc3NBAQGdo6JlFNWdprIyCgqK88QEBCIh4dHl05jIy0WCwEBAZSUFBMTE6tVbR3fyjMVBAYF4+7u3jnfGhvNyLj6+wd0W1Pl5WVERERy5kwFQT11zGZkzvn591yH+hyXtRUcEoqbzTrsz9qVeWWrM6i121Cv9fl8a1fWu6x7be2eOkVsXH/Wrr6/nLt23TAae673yvOuXdFXBLOv1aA+dwgCimA6BFZVqAMQGBDBrDnAhh3NGJvMJF8Zg8WcBvv+SOGEOYR7xzArNRy5CS/J0E8wDbkGFq4J4sD2cwmmA7qiinQCBNQJproid4JpOCxNUARzWGBWlfREQBFMNSdcBYEBEUzbTh0/xIHY6cyyOvu4SodVOx2KgCKYimA6dII5UeGKYDrRYIylpiiCOZZG27X7OmiC6drdVq13EAKKYCqC6aCp5XTFKoLpdEMyNhqkCObYGOfR0EtFMEfDKDpPHxTBVATTeWajY1uiCKZj8VWlnwcBRTDV1HAVBBTBdJWRco12KoKpCKZrzNSht1IRzKFjqEoYBAKKYA4CNKUyIggogjkisI/aShXBVARz1E7uHh1TBHOsjLST9VMRTCcbENWc8yKgCKaaHPZEQBFMRTDtOZ+cuSxFMJ15dEZx2xTBHMWDO8q6pgjmKBvQEe6OIpiKYI7wFBy26hXBHDaoVUW2CCiCqeaDqyCgCKarjJRrtFMRTEUwXWOmDr2VimAOHUNVwiAQUARzEKAplRFBQBHMEYF91FaqCKYimKN2cvfomCKYY2WknayfimA62YCo5pwXAUUw1eSwJwKKYCqCac/55MxlKYLpzKMzitumCOYoHtxR1jVFMEfZgI5wdxTBVARzhKfgsFWvCOawQa0qskVAEUw1H1wFAUUwXWWkXKOdimAqgukaM3XorVQEc+gYqhIGgYAimIMATamMCAKKYI4I7KO2UkUwFcEctZO7R8cUwRwrI+1k/VQE08kGRDXnvAgogqkmhz0RUARTEUx7zidnLsu5CGabBbPZgsFoxOCuw2ZpMmO2gFH7Ww0lZUZiIg3OjKlqWz8QUASzHyCpR5wCgYESTG3Pwkigd1fzzXVm2cQwduxrWMzUNKHtdUa1rznFOA9XIxTBVARzuObaSNfjVAQzZ3smTAti775w1q2I17A5sG0zxlkpHNhlZu3q2WABg+KXIz1vhly/IphDhlAVMEwIDIhg1uxlS04SqTU7KVywhqX+ULM3k0PJKVTsKmbp6gUEAiUZW8mbdwnmzV+QetMKYtS+NkyjOfLVKIKpCObIz8LhaYETEUwzWzIKWLksjQMZmUQvSydGCObmP2KKjKGCOdw0z8SWjHBWLgsfHnRULQ5DQBFMh0GrCrYzAgMimNkfsiViKSvJZMvpdFZOpXM/IyOT0mXpzNII5nq2h8VAeThrl8P7al+z86g5b3GKYCqC6byz074tc0qCuXf3HlIX6m/6GtlcsojSdzMIXJVATi8bcdnpUkJCwzAYDBzLPUrKpMnU1dXS1tZGUFAwJ44fY2JSCu3t7ZwuLSEmNo7TpaWEhYXhYTCQl3uUZNGprdWeCQwK4njeMZKSRadNe1bXKSEsPAIPDw/yjuWSnDKJ2toazp49S2Bgl47UW152muiYWEpLiomIiMTdw4Pjx3JJEp2aGm0UAwIDO//W1tZKeVlZl05kFO7u7p3tqKmpZty4cQQEBHbW3draSoWpnKjoGEqKTxEVHY2bm41OdTVubm74BwSQd+woySmTabVYqKgw2ejEaM9YMaqurtLq9fcP6MTSYrFQeaaCyKhoik8VERMby7hxopPH8EwkBgAAIABJREFUxKRkqquqNEz8/P05lnuElElTsLS0UFlZSWRUVIdOnNb+/BN5JE5M5mhJDR4eBs30obAgn/iERKSeutoabSxlTKU+EakzNm68hpuMsY+tTksLWUcKSI4J6lVHcPP09MLHx4eCghMkJEykpaWF+vo6QkJCtTEV/PR6ThEbF0fu6UYmx0d012lupr6hgZCQkG46JSWniImJo7q6Gi9vb3y8vSnIP0FC4kSam5sxmxuYmRjCycICJsQnaPVY+3umokLrv/Qn90gOk6ak0tTYSH19PWHh4d10ThbmMyE+URs7X18/rW1WncbGRswN9YSGhXeWLfVY66wwmfDz98Pb20bHbMZsNhMaFtZNp+hkAeMnJGjzys8/AG9v7856pC/SPhmfwvwTxCdO1PpTdLKQ8RPiMZWXaXPay8ub3KM5TJqcirmhgaamJkJCQztxEZ1TRYXEjbfqBOHl5UXu0SNMmjyFhoZ6WpqbCQ4JpeDEcRImJmn1nCo6Sdz4CdraCgoO1sb12NEjpIhOfb02rsEhIeSfOE7ixCRtXRYXFxEXZ9UJwdPTs1NH5oCsh6DgEPKP55GYlKzpyFqS+abvK6Hcf/8DzJ07lzVr1pyz++bk5HDvvfeydetW/TMrwWzbyfv1i7gyyYZg7t5JzcJFpGoEUyeb0ds3kzMnBfPec1+ch74f5ZKUPEnbB7vtR9a9xXY/Gsc5e4vJVE50dIy+h/WyH7mN67G3nLMfdd9baqqrcOvYW6x77jl7S0ws47T9aPB7S1VVJQaDJ35+fp1jLXOjuqpS64d1HslwWedKVWUlnl6e2tqyzkNZv7J/yP5tq2Nd35WVZ/D28sbo69s535ubm7R9KjwisnNdaGu+Y73IPlrT1K6ZfXXbJxoatLl7uqSYqJhYbSrJPJTvHdlfZR16yx5m3VuamrT1KzoyPvJd04gPbpZaoqNjqaquwsfHiLeXV2fdTc1N2vqV78SSkmJiOuopLS3RxllwMxp9tbVobW9eRTN+iE5QNx3rvllZVYmf0RdPL6/O/bWxqZGWpmbte7RY1lJsnNafTp3KM0yN9etY8/o+0dDQgGAne3JB/nESEnuu+TKtDVJP5z5xvjV/qshmn+hY8x3fS/1b8925RH1dHa1trR1cQp+X3bjE6VJCO/hHJ5eoq6W9TecSJ/KOMVHjErb8Y5BcIjISd/c+uERrK+Xl5UTH2GHtdrS9RriEu5vGC3pdu8WntDmkcwkdIxEnIpiQk7GePH8jZrfFrL1U6KX1BDOB0soY1q6AD9Wbvn1fMVRpCgGFwAURGNAJZs0BNuxoxthkJvnKGCzmNOKLNvN+uy/mugTWLdM3XusJpiHXwMI1QRzYrm5m1DRUCCgERhcCTkUwRxe0qjcKAYXAaEBgQATTtsPHD3EgdjqzbJx9RgMeqg8KAYWAQqA/CCiC2R+U1DOjCgFTsYmA2HC8RlWvVGcchcCgCaajGqTKVQjYAwHzKU61xhEXYI/CVBkKgXMRUARTzYqxhUBzNlm5Scy4WNHLsTXwg++tIpiDx05pOi8Cps+zaJ4xgzhr6CznbapqmYsioAimiw6canZ3BEzvPctfq7zwbk7jxm/V8tprJgIiwpnxreU0v/sQWURQw2J+sqyIncXLmVH5LG/mApOu5ccXH+S510zQXE7azfeQlm3z2RIVsWCszzVFMMf6DHCh/pu2aXuZl6GZtBtuxes92fuS8Zq4mCuq3tH3yKok1tyxmFPvbSNuyXg+eG4HtQSw6McXkfXfB2k2luO14h5unHic1zo/u4k09U7uQhPBOZqqCKZzjINqxRARML21kVPXXEvSB39lb6IXpqLlrJzhRUCwF1lvbSTumms59fxLeH07gK9PLYbCU1x7zQz9s8tgx6lruXZ2Fhvf8gEauz675loUxRzi4Li4uiKYLj6AY6n5pzeyUfaySdt47ZP5pNW+g9cVVxFnDKD5XX2PjHvrJbKW3Up4xkbi4mFH3LVci+glQ2Ec114DG986xbXxeWzs/Ez2x7EEpOqrPRBQBNMeKKoyRhwB01sP8VhRADPnfZcbE3bw3HtxzJgUQdplSRx/9VFOhXuR5/4DfjZtGxsVwRzx8XKlBiiC6UqjNcbbenojDz9RRMCM+dy0dj6nXnuUU0mLiUuYSdzel9gSFUB57kx+uS5Nf7lWBHOMTxjHdl8RTMfiq0ofJgSsJ5gzpD7rJhsbweLv3wTypn7NVWS/uo20K5q108qLch8lKyCZ8uaL+NllX+ubchQkX30PSXttPrsmbZh6oKpxVgQUwXTWkVHtOgcB6wlmx2lj1vM/4J2mNALSruOmuk+1E8yAt/5K7bdugnc3ErckgL++3kyy+ykC1s4n+5ebaZoWQODUH/D9aZ/yu87PfsKiYIW3QmBgCCiCOTC81NMKAYXAGENAEcwxNuCquwoBhYBdEFAE0y4wqkIUAgqB0YqAIpijdWRVvxQCCgFHIjDiBFPSNSpRCCgEFALOioCkeOsrVeTFF1/srM1X7VIIKAQUAiOCQE1NDVdffTXLly8fVP3jzkry3kHKG2+8MUhNpaYQUAgoBIYPAcmxe75c5F9++eXwNUTVpBBQCCgEXAiBwMDAkSGYLoSRaqpCQCGgEFAIKAQUAgoBhcAwITCkE8xhaqOqRiGgEFAIKAQUAgoBhYBCwIUQUATThQZLNVUhoBBQCCgEFAIKAYWAKyCgCKYrjJJqo0JAIaAQUAgoBBQCCgEXQkARTBcaLNVUhYBCQCGgEFAIKAQUAq6AwJAI5v333+8KfVRtVAgoBMY4AjNnzjyvF/lf/vKXMY6O6r5CQCGgEOgdgUWLFo2MF/mtt97KV6RqrSqvs2BuaVNjpBBQCCgEnAKBqABPvA1u+LRWcefKGeclmLfc858QM1Nrc8GZJqdou2qEQkAhoBAYCQSCjR4E+nhoVXs3lnL/zVeMHMHca0klv7xhJHBQdSoEFAIKgT4RuDSypU+C+eXZyX2Wox5QCCgEFAJjCYE5IbWKYI6lAR9zfY1JZLFfPjtyx1zPVYfthIAimHYCUhUz/Aio/W/4MVc1diKgCKaaDKMTgR/cSvZsbwj04OjGp7h60+jspuqV4xFQBNPxGKsa7IyA2v/sDKgqbjAIKII5GNTGtM7FPPvEpbD1JXZOvZX7kqp45aebeErDZAbPPrmA1PxdfPMpePaJy5nnCzSY2LzlAx7eUQ0xc/jdXTNZFOIBtaW88MImXsiFtXfdyn2p3kArhQf38LMXg3j0+Wl0XTw2sXfjS7yR9D1+O7max+99hw3WcZg0h2dvncm8KG+oKepsz12/vI2bPbOZ+R+7O0ds+Q3X8cvLwwl0b6Vwv9TzJQU9xnPxj3rUccN1HJwHrzz2Bk+V6G29nX0dfUyl8N43eBzbv0vqwPm8/PuZeO99hutf1yvo0lOpBV1pCSmC6Uqj5fi2du1VUJOzi2+eTuXT+U28cPc7/DlmCW8/EMUXzxYx5f/p+1dzTRF/fukdbZ9j3kLWXzuNyQHQfPoYTz73ARtKZE/t2Ctbqti2aSu/irmCg5eHd3WmoUjb88p67k3A9FVX8ejS8SQESnsOMv+xTzW9c/e/IG678ypume6PV1sTh977B+s2nz4HsJ56Wn9jSvnVfVvZBtz3/93BJXmyry1k/RPB/L1jL+76OzDzCrb+aDwFG1/iJx9KFV3fG/r/lYwFBBTBHAujbNc+zmfrm5fD64+zbe59PDrVg0PvPsP856rhihvIviuF4K8+IPo+tOd83t/K38KW8LvpJtZdv59vv3IDi6v289CWIoIuW8J9U6t4+LpX4fH7+KVXFnd/5MeDP0rk6G9f43nCWbxyBbeQxd1biijLaeK2R29geUATO597gqs/kI7NZ+sbS0jNz+KxD4qoDvPGZ8N+/swSPnpzPtPdK3jljhf4WQkkfO9WDq7xY9tr2/l703huv3EGgZ+8zsyn8m0QSmT9Kz3quOcOzEuDKDu0ncT7P+UuaSu7Ovo4k4I1z/AT2dA7//4pfO9WSq+Owqski5l3bNVIbLfP7TomqjBHIqAIpiPRdb2ytXUse9WWUpoqith8KJG3168g6qNn+FvSbfyybRfR94dz8P1Ejv7Pdo6sWMF93lkYH2nlo2fmE5m1i4c/aWLeyiXc7J3D6ttN/KLnXvngfhifyO0/ngHvb+X5o/V8thse7bk3rf4epbeEk/XeLl7JbSLBz4PHN2dBL/vf8gfu4u3p9bzw2j72eqfy4I2JFPz5cVZ0u905d9+U/j46FY588Ia2Vz77hweZl/MwM397FQffDOKVNa9qBwxdf4fFD9zFptl+1Hy1lcRfS3u6vje61+d6469a3H8EFMHsP1bqSQ2B7gTzZo8KogNMzP/hO6x94l6upIkprQc7CaYQ0RX1N5D/Iw+efK6Vu+/04c9Xv8TDtmX95XG2LeggbS/58+njF1Pw9BNc/2EPUnbFDeSvg+ePRnO3zx6i79OJXOXSOlbf/AY7bEYo4ce3cXBqPi8wh+XHn2Hmb6t59JkHWVXyKmmP6IQy4ed3kZ2Uj/H2d7o0e6tDCObUOnb4RcPfdGJ9YYKZw++euYN5h/bDt1LIuv0ZflKiCKarLiBFMF115BzTbluCWV30JdvkZFKI3g3R0F7KY3e/ylMlV3Hw/fHsvfIZ/vvHt5E9x0Ta3nCyL6tihXWvillN9p+i2XHlQRI6Xtp/FXYbH11exY9veoMNPUlZL3vTg08+wFrT6517mrXH5+5/43l7/VUEvfcI33xVf0rrR9t2ou/f3wlUb/um9pxPKVUx/uz4zTPw474I5gzeXr8EtpRyyWoPntQIqCKYjpmNzl2qIpjOPT5O2LoeBLPsAwrnXE71U8eYclcYf9vvzy8jrQTzChZ7ttJEK0ff28T8svmU3gCPdbzx9iSrchoqQV4K3nudmU/rJND21E//937u/iyKx77rw/NXv8TjQv5SizD+0IYkEsSzf7iLebmbeLxlAc9NN7H6+5u4rvPNuwPWXnQvVEfatiA+vaaVv50cz3cudIL5VDgH/zCeQ7/dRePqq1hc9Dppj+WrE0wnnM39aZIimP1Baew8o53oJTZxpLKVo7s6TGBmXsXBh2aQUJbF6h++ww6EYM4gobEV2urZ+bdXuHrCjT32KisJFYKp75VQzQu/foafHer+Mi+nfr3tTfE99zRtGHrb/0q1U1Lthb/jxPLcG5Xe983pHTczt1Rcyp8Tcnjfcz7TL3SCWfA9Sr8Dz79wjEvWLSFo6yN883VFMMfOCunqqSKYY3HUh9TnngTzce7xvIv1M71pOvoBiVULKO0kmN03NLiCT9+ZQdWrL7DizWqYdx3Z9wez7fYXKLir41Tww0Tyf+TDn3/6Eg93O/Xz4KO3LyehrJoqIDgyiIK3H+GbxdeRf1c0O37zFOv2dnRs5mqyH0qBknqa8CB6POz49VP8/Vv38lxCPtd/fxPbCOLBJ+/gljrrFY7oLuy9jjArid3Fg0/exl3xHjTnbif6vla2vnEFPu/qpwJymnBL9Tusa1rCpplQUNkKnn5Mcc/XTi2sG7V28qrEZRBQBNNlhmpYGnouMUvk2edvYHHRBxyadAUJnzzD/Bcv7zzBFPMZTZZ236s0k51/aeSe6/O5roP8vTHtXh4NymL+3dsp6Hbq1/ve9HyC7Z524f2v4JYHuKVxO/Pv+5QCUlj/ynUk7O0wbxLV8+ybe9dab2wqWP/KapYHeFOwu+OKXMwA7n+K6w+KadH3SPjkYf4++QHui6ymoB7wCyKh4lNC7m7sNK1SV+TDMk2dohJFMJ1iGFypEecSzJk7VpP9n+P57NdPsW7xHRcgmLD8B7fy/FVRBEpMffeOk83njtmc7uVw1+O3aVfQshGusto1fp3W7SpcbHy2xhwj7Y49LH/gRh6dGwRamRVkfuZNeviXhNy9XQNWI35CJJ/zYP3DS1geqQeBpSqfh3/1uua4o0mP6/bOOo4nkm09JY1ZwkfPLGRKrtiZfsrye+5g/dIgaAHaTvPCb7aTcNcNRH1ovYpawkdvz6D6uSfYsVS3WW2SZ4uyCPnpVlca+DHbVkUwx+zQ99px3Saxax3P/Go8B9MbNVvyp+Sq/LsGnr/DxKo/6VfknQSTIG574EYemhuEl5ZTpJ6dr73C1W+mdpGvvfPZ+vvL4W/yEm7zd7/upkCde9MjJh59+AqWR8r+A5RksbokhU297X//COeju+YwXXwp3aG5IItbfqo77ohodpO96D3peUWHSdCn+qHAQ6k0fSAEM4i7fnMrj073pknqrjrGwzdX8O23L+b0fwrpFNJ6Hdn/Gcy2Hx5m8u87brTa4OiHjzD/aTWvRjsCimCO9hEeK/1bdQPZ1/qw+bcv8SvZ2JQoBOyEgCKYdgJSFeMwBG576C5+6Z/Duns/6GaL7rAKVcEKgX4goAhmP0BSj7gAAmuuZttcD3a8upFHVRQgFxgw12miIpiuM1ZjtaX33HsLy73zeeiRnSgDnLE6C5yv34pgOt+YqBYpBBQCToSAIphONBiqKQoBhYDLIKAIpssMlWqoQkAhMBIIKII5EqirOhUCCgFXR2DECebsb17FrNmzyC4od3UsVfsVAgqBUYSAj5eBxOhgnv6/p7nqm7NZs2bNOb3Lycnhh/c+yG9/+1vtM7WPjaIJoLqiEFAIDAqBtIQITe/xxx/nR9/5FsuXLx9UOePOnj17dlCa/3SkvfXWW7nxxhtZsmTJYItQegoBhYBCwKEI/PznP2fu3LnnJZj33nsvW7eqiAAOHQRVuEJAIeByCNx+++1cffXVimC63MipBisEFALDgoAimMMCs6pEIaAQGGUIKII5ygZUdUchoBCwLwIDJZiWJjNmjARKvME2C2azBYPRiMEdzHVmMBoxune0UT5vN2A0dPzfYsHiZsBcYcIYGY71z/btkSpNIaAQUAg4HgFFMB2PsapBIaAQcGEEBkYwTeQdh8DT+zmQuoL4LzJhWhB794WzOuQYh5JTqNhVzNLVCwgUTCoyeeQFuOmBdOKp4cMnnsR884NcGWjBYFD00oWnjWq6QmDMI6AI5hicAiXFp4iJjRuDPbdvl02mcsLDdWNmJYNDoL6uDg+DAW9vOe6zg1jM1DSBwduI0a376aGUbrGALW8zN4HRWrWcJmLAUGHCHBmuE0BgYART1zEfyOTzSdOp2Wti5bI0DmRkUglctCwdMjIpXZbOrA6CuWUfkJzOSv+dbNnVAEtXEJOVSfSydGJsIGltbaWq8gzhEZGUlpYQHa1/erKwgAnxCdTUVOPh4YGvrx8F+SdISJyIxWKhuqqK8IgISkuKiY6J1XSKCgsYLzrV1RqRNfr6dtOpqa4iLLyHzslCxk+Ip7q6Ck9PL4xGIwX5x0lITKKlpYXa2hrCwsKx3V+KrDpVlXh5e+PjY6TgxHESJopOM3W1tYT20DlVdJK48ROoqqzE28cHHx+fTp3m5mbq6+sIDQ2j+FQRsXHjtf5YdSorz2jt8vb2If/EcRInJml99fXzJyQ0tJuOVb/yzBl8fX219ll1mpqaMJsbCAkJ7Sxb6rHqnDlTgZ+fP15eXp1ta2pspLGxkeCQkO46xaeIjY3jTEUF/v7+eNroNDaakbqCg0OwYiX1WDGsqDAREBCIp6dnZz1ms5mW5maCgoN76BQTExtLhamcwKAgDAbPzvGRvsgYBQWJTgHjJyRouFnnhOxl8pnMBevcaWhooNVi0cqyzjFdp4TomBhM5WUEh4Rqc+5Y7lFtzNrb2mhrayMgMLBTR9w0yk6XEhUdQ3l5mYap6FjrkfFsb2/X+nmyIJ8JCYnoOqeJio6mvOy0Nkfc3d0pLDhBfMJEZN+QZ/wDAigsyCc+IVErQ9oUGRWt6YaHh+Om6eif19XVan3297fRaWvDZDIRGRWltVHWlpubW5dObS3jxo3Dz9+/s27p35kKExGRUZwuLdV05Rlr22UdSBkyP6x9lLUrczMiIpLTpSVaGzWdjrVbW1Oj9c/Xr2vtdlvvHZjLvJC/d613gzZ3u6336irte6nbeu8Yc1nXBk9PjEbR0deuxdKi7QOy3kuK9Tmk7RGda7dKm7MDWe/WbUsRTDt8p7laEbJAZDIrGRoCssHJJqHEeRAo2b6VvDmLme1txFJWSHWghb17Wli7PIHDGRt53zyHX6xK62hwNi//bD+pj97MPG84vOFOPr3oaW6bbMFiMHReTw+UYJbs20zO+FUsjTaxJUMnmHt370GuzpOEYO7eSc3CRaRaCebpORjLv9YIwfTganZFpfdKMJ0H5fO35PefQ3EtXBQO37v4/M91En15IbAYCLTaCLRZsAjJt25PHSYD1v9bmiwYvM2UlBmJiezfCa/a71xh5qg29gcBV5vLimD2Z1TVMwoBhYBLIFC4ez3bLSksmTebeKPYQJawZbeFlYvjgS7Cp3cmmy2bCyDsMlbOKmDL1myYdD2zSm1OGAd6gln1IS9nBpKabCBs4nQs+9aT52/E7LaYK9nB++2+mOsSWLcsWW9CRSZbTqez0vNNXm5YxTrDTra4KMH85UfwYlbXNPm/K+DGqT2njYldm9/ksHENd847xl/3xLI87Av2xqxiZTTkZTzM7ugHWdehV5Lxv7zofgMPLYmBmj088rSZdQ+kE97jJNolJqdqpEJgjCGgCOYYG3Dpbt6xXJJTJo3Bntu3y7ZXdPYteeyUVl1VqV3ZyLWu3aStkA3bGli7GDZ94snSJckEaidivRDMjHCS3bOp8QJjsoVCU/rQCKbdOuEaBbW1w64i2HUSXvoC6i1d7f7xTHhkcW/9yGZLRjgrZx1iQ+4C1k7aw8tfzGHdpK/5sKQas3EFKzsJZia73SF1UTqBuzPZ3gzLl8dwQPSXhfcLpLxjR0lOmdyvZ9VDg0NArljlVkyukpU4DoG83KMkT3KduawIpuPmgipZIaAQcCACh8ph0xFoPwvfSoG5MVCSu4eTlSYK3RaTWrqRwglzCPeOYVaqeGR3J5hnGrN58E/hVIYdI6I6gSevydZOE4d0gunA/jpL0Z8V66Ty4yL4tBha20EMRfw9obalq5W/WQy3z7wAwVwWjin/EKUNxRQ2J1Bz+BjJiSY+b17Fbct1D/oSsVe91EhJjicGtxTCa/YTvWxgBNNZcFPtUAiMNQQUwRxrIw6aMb4YVCsZGgJiBC8G1koGj4A4oYjB/2BsWVNfgLIGvW5vD3jlKvDx6H9bfvsZ7Cjsev53y+DmXuwGB2qD2f8WuMaTh8u7yKQQyspGvd1x/pAUDBOD9B/JuPGPPDhRDSYzbL4WFuo+OD2k4wRzmSd5WQXk5BYQv2oV08TZymoyYHOCKQ5Rhk3rMa+4HsNucX4aGMFU+53j55k4nohji/wocRwCrjaXFcF03Fxw2pLF2zQwMMhp2+cqDRPvR/EUVDJ4BCwtLZoX+UAJppCY2X8afL29ad41Bx5ceO4no51gChn8tw/h6BmYEgp3zoYjZ2BvMew5BQU1OiZB3jAppItUhvmcH/9H98ClMfDqVfYdo8GUpva7waA2MB3xNhePbUUwB4bbQJ8WUwTx6ncVUQTTVUZKtVMhoBDQEBDi8z+fwUcF3QFZN42ugOX9wGp7IeRUdD349HK44aKxRzDv3wHPHzy33+7jYHKoTiqTgyF2AO9SctL5Rg68/m24cmI/BkM9ohBQCIw6BJyLYPbIeiFoW8xmzG2S/ELPhCEi2TAs7npoC0tZ95h1o26EHNCh43nHSEpOcUDJY6vI4lOniI1z8niiEuZFQu60Wagxi+ttV4aZGkkq498Rjuc8GWXoERPS3iMsMRoNnhLLrW8nn9pmeHI/PLkPDG56KJzmNrS72ZlRMDt6YK0T28EP8nVSOj8WfjSjd/3RfoL5/Xfh77ldfY/0hTVT9JPKoQThkpcAIaebrhnYuNj7abXf2RvRc8vTnHw83NWNjoOhPp6XS1Ky6zjoOhXBzNnelfVi3YqOsCLbCrl8QZoNwcxm07u+LEzYz7bmVdw0jW4x6xw8vqp4hYDrICAheh7bScwD1zPrq0w2BSxgaYSRQEMeW7a1MG9hCkFWgnmejDIrA7vHhBypzr95BMRmUq5up0VAegKMD7BPa5YnQdQFTGlHO8F87iA8sKMLy6snweUTho7t56Xw2tfwhxVwzZShl6dKUAgoBFwLAScimGa2ZBR0Zr3Qs1iU8OGGnZgTF7H00hgkrJ3ErtvwsonoGBOWS9aQerh7zDrXgn9kWisZD5StzMhgP5y15n2yh5J6M77L05mWtZU/lfsyf84ippVt5el8T827esmiNMLlZkCcK3rJKDMra2TXV3aFfmIpBDPcCEviYZ6eaMJuMtYJpgD59lHd3lJOdS+JtBu02olzhBG2XW+/MgdaktrvBoqYet5ZERjqXM6rgte/hqZW/SV9iZ7QyWHilARTsl6kLuzI1Stdz9/MhqZVrNVSX3R4IC42sSHDl4WGY11p12xgOnE8j4lJyTQ1NWJuaCAkNKxb+i5rajEt5Zevn5YmrFOnsRFzo1lLaWWbvqszTViFCT//AC1NmFVHS/mlpQnrXUdSfkmKKtHJP55HYlIyjeaONGEh3dOEWeupMJkICAzQ0rJZdfQ0YU0EBYd0S9/VmVrMVE5AYJCWWiz/RB6JE5O1/mtpwoKDNR2JVyYp1qw6pvJygoL11GJWHfGQlhRSkj7sZGE+E+ITNXQ7U4uVl2ltkNRi1vRqDfX1WhorMUK2pueSbDeSGktS1JWXlRESGoKHR5dOfX09bW2tmtNRd51SLR2ZpAmTsRNPY2s9WmqxtnYtHZk1dZgsPHlW0pGVlZ0mLCwMd3ePzvRqklqs/ayejsyaVqubzulSLVWWYGP9XEstdhYtHVmnjpZarFxL9SXxRCdOTNKM2zt1amu1e0UZa+vfJPuCpG8THcFCUowJwbd+rqUWG+emxZCzptETTCoB/uKVAAAgAElEQVQqKojU0pF16Vj7K6nF3Nz1dGRWXLR0ZGcqtPKLPn6ZzVVTSa44ROn0RaybmUJNTSn7PjjIJamtvF0/lR8l5rPZtIj54ZVEuH/J61/HEdmqx6UMbcnjxPTvMHnPO5iWLOEyP7/OevT0g5V6ykKb9IPWeSKpBGUuiYe9dT7JXKquqtZSFtqmEhQM48aPp6mxSZuzkrLQqvPEp2089bkb9ZZxXBrRzL9O9iLACy3lmqxNSX8n80LWh+Ar49fa1qqtQ8FF2iHzV6S7jkGry6qzJK4Fn3Y9zWFvsU1H+wmmddv8ogwOldn3u0bKfOVLeHLZhTP72LfW7qWpeLWORFcvW/Zkdzd3fIz6MZASxyAw1Ln8jVdBXtqtcvBWSHBgQBknIpiQk9GV9WKefzHhqeEU7i3BVFYAi1dxuQZExwlmfAkVEauYV7qnV4LpmOFVpboSAkKEhABrdrxuHbaHHTa8GI0Y7ZiOzllx0eIILksn+dQhckwmcioSWLewhS3bqwm0mLrW1XkyyozECeYHJ+B3+0HiLYod4NIESA11HMLqBFPH1hEEU8p9+gB4ucPH33PcGKqSFQIKgQsjUNMMic90f2bD1bBMPztyiDgVwezqYQ0HDjcwa1qMQzo91gstO12qnaaNajFn8/QfS1j90wX4VkD14Qzy5qxi2v7NHJg2B8veAi7/ln5KPth0dHL6HRoaNqphdHTnGhrqMXgY8PTy4lSdfh3+p0N6PEshlvLjaFEE07EE8+sK+OMXelYfye4z3NLv/e4CDnFmswWDraNpExglbqeIOMhJ/nQHO8QNN24DqU9uE+QEU24ClTgOgX7P5fM0IeU5ONMRx1YeEdOVOQ6kAk5KMB03QKpkkNiDcg06esXM3t3ZtDRVk7wsHd+Th/j0qIVpS2YTU5rJXw+DISSNtfP0Fxg55RtMOjq5+pYrdSWDQ+CzEv3UTOIpytv17/ZBcR3MiIT0RIjp27F8cBX30FIE07EEU0p/IQsa/2n3JaeYvpKiZxhFzIPEJOJCYs7J5C8ZDcz+6aruDnHeNXy49QuSF84hppNgZvPyz/aT+ujNzPOGwxvu5NOLnua2yc7hEDeM0KqqhhmB/szlCzVp2Xp9z5VIESV1sHoy/PFfHdcJRTAdh60qeYQQKNn+R7Z4zcE3dz+pq3/ArECoydrMrqhVxGdtxrh8FUjEArk6VunoRmSUPjkFK9/oXnW0n+7EM9BwQ0PtwJghmG0WLHLSJu9EFjM1Fj3Um4iYkRysMmpe+iLtFglpZcCal6XVAh6GGszVRoxBA2eIEsT9+Sy4fwH827yhjphj9K3mJN0c4sjkrxkGrc/TFi4gWTMxzGbL5gIIu4yVswrYsjUbJl1/TopRx7RSlaoQGBwCEopMQpLdNBVmRekh2t47Dg9cBvfOHVyZfWkpgtkXQqPw89yjOUyarHlMjWo5kJFJ9GUpnDxcTUtNMZ7zVjAhaz3bveMxlHly5arZHVfkup3iQNPRWR3FRjWIDuicpHf8xXbYcqyrcLkSl41uuE+3pAVjgmCWfc6GTV9jvPZmVoZls2ETXJl8jA/9V7G0bCufxi8muL2LYJp23UlF9O9ITTFA8Xo+PjqdbyxJo70V3AaQjtN2+ojpQ2mDfoopnuXDJblHcpg0pe/9zkowZ2kNM7Nr8x5SL4PtJxaxdlY2W3YmsHKJGNXojqbJ7tnUeIEx2UKh6dwc9sPVP2eoRxzq5DZHnBuVOA6Bo0eymTwlbVAVLHsdzQzpl/O71CWMmIQT+8tV8K9y2mJnUQTTzoCq4hQCCoFzEZAY7++fgG0n4J3cjgDpNo9JLuv/N3tkkBsTBFOg/SqTLVHprAwzs3drBiaLgfhll1H4/lYM3oGURS7WAvGLmLI2U0s442fMoerQZqrb05g8AwqzwomfET6ogZIQKc8cgPOl5BxUoXZU6tUhblkgH249hK+3iZL461mdJBV2RDK59Bgv7E3gNiGfp8c2wbTjMKiiHICAvNxJOlixgZbkB1ZpsMCLX0Bds26PKRm77CmKYNoTTRcpS8IJ+fo52MDNajAvmNhczclVnMVg7ErpN0IZZOwxVBIOx9vnAgmZ7VGJA8v4ygRnz8LFEY6rJLPjGuatoyCZePw8YXIIpIbB1ybIr4FAL/3tOcXOm1t/ezXmCKZbJhtyF7B2WjZbDkdAWbl2mr9pUybVyemIm4YpKxPfKDhTbwRjCu3lJuKHSDBlPF79Eo5WwsffhYRhSqk8LPtdfyfbKH1uqPEZRyksdu/WYOay7LuX/wU83eEO/Xi+mxyv0s1X5sbAluvs22RFMO2Lp0uUVlV5RovX6TCxzSBjezXnVUJOfRDs24Fl1QqmSQOcPIPMhTCS+JUSV3MkRAJji7F2hG/vm0ZfbbphM7x/XH9KwlRIuAp7iYQX2nwM3joCJnN3UinhhjrM/rTqWlstWhxRiQM6UjLmCKafXJGXEB+ln8rNM23lgJcnR/MTCE/W78k0gimnl9s/IXDJHM5k2YdgFtTAU/vhB5fAfy8ZnhF3+H43PN1w6lpaWppxc3PX4tIqcRwC1ni+fdbQccBDk5n/3Qu/32fgp98wEONtpqVNonZ02VGLffW+Mth4BH4w3cJDi+0XEUERzD5HSj0wUARsM8hoL0ydV3N6SXnbd8KSRZqDjbNmkBlon4fz+a3H4abNXTUumgA3T4PmVv3qWbI0yG/5f1PHb9u/VzbChwXdW/ydND3mZIg3hPh0/Nj8W+IY2oo4g/zXJ7onooS5uOliePuInnFH7Hz8DDA5VD+p7EkqhxOr/tQ1ZghmH2A4Kg5mz2rXZ8O+Etj9XT2fvBKFgELAfgjYRkQIKDOz+FUT85pNrLjKSOEnMD7mGMXGVSRqGbuyOfrifoLW3cwnJyB3351cdfnTPH6lfSIiKIJpv3F1mZIK8o+TkKgZE9ldLDlv8sLxBJJNX2BecTOrIw3dbL8OZ+yBeelM8++oWgvwPQdj+dda9pfpwdXsikpnJAJ8DxQM2yw2A9UdyvP/sxce3TPwEuSKRIiihxtUNXXXdx8HbWfPX6acOlrJZ6iPnhO8tL778+KgM2WApFIyYIlzgGTjGSlRBFNHfrgIZlEt/HYfXJ8Gz1zp+FG3ZsdyfE1jtwbJLCbr2OGmV2MXYq3n1qxtfcFgtSfe+BG8+Ekmd85NJynSTNn+DJraDPjNWEGotuVmU7i3AAIuIz6lgDe3ZGMadz3/npZJ9LXp9HKj3lfV3T5XBHNAcKmH+4tAN49M6wmmaTNPlyYwO9jAhNQ0YsTYawQyyEg8viMVem7rOBd0evxZJrxyuGskonxhcbxuYyME0vpb/u3l0fV/t3FdOpKPdn+p/n8JWSGhK8QRp7ZFN/iW32K7U2fz2/pvMQzvKWLH+Z3U7tff/Z0rI/2cIpjDSzClNrmOk9zn738HLnWBfBpy6t/SBlEONl23XQsdkaL0kFJNBoz+BuRi09JkxkxXZjIt0Hu7ocv0RK5H3QyYK0wYI8M1HSVjCwH5/v14ajq3r4f0cXtYtnQBnnWZHC9eQFJiNoX5acRPEYe+bM1xL8AtmxYDmIMt7DyYTmtbJg/9LJ2lvkPDTRHMoeGntF0MAcnDetUbUNlxgvf4N+GHM1ynEx8XwdVvoeVIF/tL+fmXiXrg3IGKEEg5tBQnm4GK9ZrTqrduGkxzoLPQQNs3kOcVwRx+gimn3/+9F1amwCsrBzJaw//sv++EZw/o9V45EV7/tqPbYOZwxkbeN8/hF6vSMNeYsJgP8X7hAtZG7uDlyjksrNhPxaIVWqD389mxXxmop8pVMvYQEIL565Z03j6azd2hHZEfLNkc/6QEv2AT5ojrSdQy+OgEM37SMXKOJJCaks1n+en8IyeTb85P589DXJuKYI69uUfRyULGT4gfgz2HJz6DRz7p6rqc3mXcMDgohpq2a6C1HquCq9/U7R6/Px0uHmH7NSG7ctIZ6w/TB0kuGxsbcfdwx9MwcpmlFMEcfoIpNb6dC7tOwlvXwDcduB0NZb/bWwwrNnRfqVvXwrzYga7egT5vYkuGiZXL0qCmkL2Hj9EyKZ3LK7eywXsFq5vWs4HruUnCe8ot0D4gOZ2V/jvZsqsBlq4gJiuT6GXpDMcBcV1drZYq0ug7iDfdgUIzhp8vKixgfHzf+XMlHNz1f4dvJQ8u3a41CPsv5sEvFwwecEUwB4+d0nQxBJ47CL/5BGyveOXkL+tW8HZy50e5nl79Jhw4DddOgQVxLga+EzfXEQSz+/UmGLz10FzmOjMYjRitTlNOdL05XDaY1qlQ/k8o5BRTnNTeXD3yE0ROVSXotJiOyG/BQxzmesp98+C+IXzp9q+nNgRTFOoOsWF/OGuXBFGYcwxzpYnC5HSuFEeN89ixDyfB7F+f1FPDhcDS10AOJP7z8sHX+Nev9O+bF1fAmimDK0cRzMHh5tJaJlM54eGDPHJysZ6L48rvPtPzXIvtpWQQEYJpSzKFrP3H5TAzamCdq6qqJDjYJmrtwNQH9PRN78DWPP2KbvnEAak69cOSW1ecA0Yyp7t9CWb3682S7VvJm7OY2d5GLAcyOZScQsWuYpauXqBlkXKm683hJpjSfcnmtL0QXr1KP21xhBSWmoiP7n7c335WJ5IHOohkVhlIPECryIunBP+XoNSHy0E+F5GMU7KPXJcKd12qR0hwjFgJZgJ5B76gwlJNiddlrE5t4XDOMXJyLSxcu0g/nTyPHftwEkyJCSzhxvrK+e4YrMZOqf357hb7+ju36U50Q7FvligkzxyEmibYfN3gbqkUwRw7c7Ozp01NjXh7u26A8P4MmdgXCqmUmHsi8mUhOa4lpI54UZ9p1OMzSly+N3KgrR3+c5Hu7NJfsbS0YPB0/NWuZGCQTAyXxQ3+TbK/fRqLz9mXYAqCXadPhbvXs92SwpJ5s6n4RL+yJENPTap5aDrB9aZ1zEeCYMo6/N/PYHokvLfWvrPvhYPwHx/rhPDy8bBuun4qKT9CGGWPsIo4+00I0IP9C6m0jdUqz4hZSutZ/Rm5Nn83D8aNg7vnwD0OyuNsXzRUaaMBgb6+u8URLe1F3dlTrreHKvL9KNm3xJRMTFl6rou+ylcEsy+E1Od2RaC6CcS+QzyaJXuLnAjYU0rqdWL50hd6qWlhOqm8RIv51bvI9fOGHD2zjKTS+o9FIGF7nEGsIYnExvEWLTK9Ensj4EiCqbW1rZAN2xpINpToBHP3TmoWLkLLjj2A602LpYXKM2eIjIqm+FQRMbFxjBs3jhPHjzExKYXqqko8PAz4+ftz9EgOk6ekIifEEmhcdE4VnSQ2bnyHTh4Tk5KpqqzUXpL8/PzYvPcE1caJtLa2IuGjJK+07Sl9RYWJsLBwGswNWkBtL08vTp8uISoqppuObTDoMxUmQkWnoV5zOJFwVKdLS4iKFh0LYoO7uzyAjHx47l9gbSoU5J8gIXEiZ85U4OPjg9HoS072V6SmTUW+YOvq6rQbmJOFBUzosEcrLDhBfMJEpD553sdoJOWZVs40n7vByNqOD4Rwz0amRPoQ61VPoK8XngYDpaUlREfH0GJpoaW5GT8/f60doaFh2lBa+1ZWVc9HpUY+K3HjoiAz9y8ysijaTKPZTGhYWGcfRMfaTlN5Gf4BgXh7e3Mk+2umpF2EuaFB61NIaBi24ZSsdqPl5WUEBgbi5eXNkZyvmZJ6kYZlc3MzISGh3cLWnDpZSNyEeMrLThMUFIynlxdHc7KZnJqGZICRuRAcEsKJ4/rYnz17VptHceMnUHb6tPaZnEBa5059fR0Wi0W7pbHOMdEpKT6lzSOxQQ8JDdXCy+UezWHS5FTEFrOttY2g4GCO5x0jKTkFyfIjId1ER8Ze5oPMhdyjR5g0eQp1tbW0t7cRGCQ6uSQlT9L+f7q0VJvjohMWHqHNuWO5R0iZNAVJciFtCQwMIu9YLskpk2hra9PaJDpSX3hEpKaTl3uU5EmTkVBKIgGBgZ1/k7ku4xIdE0tJcTGRUVHabYq1zJqaam29SEINa92iU2Eq1+awYBEVFa2d3h4/lktSyiRqqqu0oPP+AQGdfRQcZW6KjmAu9bm5uXViVF1Vpdmiy5qzYtnXepe1KTjKHLWO2ZOftfEfn7jzoxkQ5VapjcM4xmE9+TSbG3B398DLS9Zuqdb2buvdJgmLdb3vzG/m78e9+N7FcHucPgdl/gk2ERGR3Xw6eoYEUwTT3t9WLlCeddMZiabOfVm3DRGZEQkf3mifVhyr1Inl37L18uSNa06Mnpawv/LecZ38ik2YnGZOvYATje3m3N/yB/rcX76EuzL009fbZ4ChR7DzgZY32OfbW8HNA1obzbRjwMPHgFu7hdZmC25eRtw6kvC0dxgeWnPySIYID0yYW8Ixnsf233bDG2z7hqrnSIJZkruHk2Iv57aYK9nB++2+mOsSWLes4z7YCa43rfiNxAmm1F3TrMfFlNPBXd8d6mjq+hLG694PQa7CrSJOcXJlKOtpoCcx52uVxIOV08ziOrjxIvjVZRAzjKGM7IPW0Euprq7SiJkQJCWOQ8D6otVbDWJDfNGLkBICP5lp3zb8PRd2ntRNye6c3f+yFcHsP1bqyUEikPdP7+dDZWinFHIdbSvWDV825Wj58dd/y//PF3rnxSw9BaHYTMqzQizFlkscdazX4PJlNRg5VA4bc8DHAP+1SLe1GgkRovudt/VYnUIuJbvOSEhr4St8XbmC6TNMFO73JXpqjEYwaw79MxhnYhDlR8OZPEd3ATbtupOK6N+RmmKA4vV8fHQ631icopFSKwkdiT70Vaf9CWZfNTrn5yNFMAUNq9fqE0v1q+zBihDLlw/rdpOyH1iddAI84d/mgb+DLFoy8+EfxyHYW69HbkKUKASGE4H7PoI/ZMG/zdUje9hbXsjSE2ys/3b//QCci2CKR6XZgsFo7H5a05FX0xrRSzwxLe4GAo0GLGUmzJHhusG8kn4hINdScvU0GJGUg0fP6M4yvQUdtpJJ65eV2DpZHWrEZulsj2wxMf66EXFvwbvlGl0jnR2EU35/VqLbUNmKkC85sbw0GsIkduwQpawB3joKcir60znw0MLeC5QrJ0cYtcuX47ff1FM93jZDv84bEWn+nKKTLbTXpxA/tYT83cV4pFzG+PEtFGq5qdM6clanI7CbsjZTSzjjJYf1oc1Ut6cxOamEwqp04s8ThuYsZ7UrnJEURTB19EeSYNa3wJP7IcALDnx/4LNBiOXzWfreFOajhxGSH1nLDc2tJId62N0cp2cr5RRTwsN8aYL5sfDAZSraw8BHUmlcCIHzfXeLedfCv+iHLt8dgB/BQNCW2NFPf67HTX7zGv0moC9xKoKZsz0TpgWxd18461Z0fCO1lbDlsZ3EPHB9R9qibDa968vChP1sa17FTdPAYtAzHCjpHwIVJhNh4QMPoigb59Ubu4KU/2qBPsl6I5PubhDbQQ7HB4D24w+SR3tvCRqlWDgeliXqbZaTBklfKJO4qlH/Ldkzqpv132In2ZuIjeUNF4GkKbS3WK8F0hP1cA+SW9tWxG5GbFzsKeUNOrmUN8Vbp1/4mt6e9Z5blonCjEw8JhqpPpFAyrLpyOFP65HNFMcugDydYJZ9tYfgqQu0z0xZmfhGwZl6IxhTaC83Ed8HwRRbN4mfN3q8yB07Ko4sfSQJpvTrwwL9unkg13BCLH//OeRXg6Qw/cZ4mBfTPeyY2BKKndpwibwEi7mNXP3/4BJ4cKF996fHP4W3juh9FFu7gTgmOgqDpqYmzabQES/cjmqzK5Yrtp9ij9pT5LZLbgEeXqi/pDlKJFHJH76AKxLhb1f3XYsTEUwzWzIKtMCyBzK6AsTmfbKHknozvsuteTGz2fCyiegYE5ZL1pB62MYj06a/YkgrRsVyyiSG14FBQZ3G5fKYNUi22I74Gn01Q/dOneZmzfj8vDpVVVrOVTGwteqI0asYa4vRsdWI3bYeMciVTa67ThPNTc2a0bHVuFzTKTtNZGSUZoAvhsJiqGytRxZyS0uzZnRsmwtbDLsjNJ0zmiF5d51GLC0WrazedMRwXQzJxfi3s57GRiytFs2mxqrz2B49bl1PMbidJdZ/HBHGdiKNbUwMMeB/tprQIP0VRwy/pRwxTjcajYwb54bgLoboMj5nz7ZrRuzWv+k6dfj7+1NfX4+vry+t7eMoMNWyuTBAs3eyyrcTG1iUpBv41dXX4e8nOnX4+vppxtld9TRrp6di3Gxbj/XLR9Px89NO06yfN7c0s6/Unc15HoR5t/GbJe58e9JZzlRUaARdiLoY9Es9YuwtxuXSR6HP0mbr38ReUxwFxEHCdoPo1Kmv18qQIMX/+loTn5Z5c13qWS4OrNfmjLVf0sfOtjU3aTjKhm79m9TT0NCgOWxY8etbp50Gsxk/X9HRx0nTqakmKDCIpuYvKPkygokXQeGxfKhuxP+yJTR//ldaAgMxN88idboelLNwzzuEL1iEKWMnAYvnUPtVFYHhedS0XcX4Ce3ampK1ZluPGIrLmpF5LUbuBg9DZ3/a2ttpbmrUnDZ602lsatTm+fl0autqCejoj7UeaYPB4KE5w1hxWzqhFd+ztZozQ2/B83/+858zd+5c1qxZc87cz8nJ4d5772Xr1q1977ZO/sRIE0x5yZRTTFmnB269MCn782H4370gTn1CLBdP0E8sJUKEM4iQS7k2//iUburz79/QbTTlRFUucSS960BEPN7Fxk5ezn+W0aUpJLPoTpAXeiVjEwFJViCHEuI78O1JjsdgewFsydMPjRKD9LjMN57n1NQpCebe3XtIXbgAY86bvHA8gWTTF5hX3MzqSDmmymZLRjgrF5vYkOHLQsOxrpAfNtjKl618aQ9ERoWOTd5ajw4MxIPNmjJM/DBKS7q8Ly1NFvDuOgFuaDyL77gKSprDielxNbv2bd2O0ipiH/idNLH3OIvXOW7Xso2eH//erkb7ui6Vz4trx/HeCT3ESFIwrJp04SvWwdZje20rpyPvHNNDGt07V7/6EhEvx6hoLd+W5tHYc771NZ96fv6T93UnpRVJXSe7PeevPfqjtbfPq+lzx69vnXNXW1864q0sLza2Jx996fS2poeio67IdURHmmBKG3achM25cN98/aeniB2YEEsJbyTEcmmCfmJ5oa3e1qt9IN8H9nj26wqdaMreISY+QhJFxLb7+X/Rb2pO1+t/lx/59+mGrn8LgRZSeiE5ertuqz2SIp7g4kktL9ZKHIeAbeQEay1z/wximib2ywNjPINrp7wI/mpHd92c23r3mXAiggk5GevJ8zdidlvMPP9iwlPTNNsuyavZGTeOjhPM+BIqIlYxr3RPrwRzcNC5vla3vLXzjGDO5uk/lrD6pwuosMlva+3pgQ138nny77htlgFy13PHvuk8c30KFgyddrASW+uBnXroH093kP+LXH+Rbvc4FsRsAbkyl+DMknNbTg7EE1WC2V5rB0cgidf35D7dbGD15LGAqPP0URFMfSycgWBa2vXYtWIm8/rVevxKkd/v19O8iqmMEEu5ohtKEOnhnH3iyS6keVdR/2qVK05xShKHJPm32LwFeeu/Jb7hHw91OS+JM8eXP+xfueqp0YfAhmz48fuDTwk5GEQkA9eje7prfnRT74HYnYpgdjW5hgOHG5g1bTiyqA4GYifWsc1bG2lm7+5sWpqqSdZy0vZIPwYcyNhMHuFcuWwOOds3k9OWxroZJWw5nc7KqfCVCR7YAbuLurLIyASTzc/eMSydGNXOpllDGdm2Nf8OffMfrMipzK8+0mN13nzxYEtReoNFQBFM5yGY0hJJKiD23iKyrsytYGnTIylIFitXfKmVqBe/6fGlLPai0b5dJDLQWyeWfYmcaIqNtvXn5J160gglYw+BqKf0ww6xvRxOeWi3bmMsIi9BcoLZGx9wUoI5nFCNwro68tYuZCtbvObgm7uf1NU/YFagTjAvTvbWAhmLaPauE+FwtRH8U7AUmljZQTBb/pkW7b7tus3QyhQ9buVYF7mykuDntiLe9FPD9PhjkgVE4mcKWezLLqq1Hf6RB+ve1a/7JRyRs9iQDdc461fkkmJuCAx9iI1VBNO5COZjn3a/FpabglWTBk8sbQOlD3GqDEn9j1+AXJmLpIbBjy4ZUnGasmAlJ7off2/oZQ2lBAliLutY7NiHRdos3W7ZOkLw6lX3iDrT0wzM3ARG7xpKyozEaGZ3riPWJATSYnH2kp+hpoQcTO/le1AixMh3naR4PV+aZUUwB4Ou0+qYu+etnaEbUXY5TfV2gikOVXPI+esnJN80h8MZOsH8+fZ0Xjqlb4QygcZi8ODehllI4YO7Qa7MRcRkQNLLmRpBPMBtJVnSzoXCRWE64ZQfscMSUiknlsX1us2MfEFI3DyJoadk+BFQBFPH3BmuyLUvzr26LaJVxGRETEdGg4iDorywx9nJqV3CMkl4pv+74vyOFqMBt259KPucDZu+xnjtzawMM3PYxvTLnJPJXzIamP3TVR1RZ6BXM7Cb0oSHYnAtftkJg2TEm/isHu9S4l6OlNzcR3Y5RTBHamRGsF5JNycpvnoTybn7y4/0cCFyhSNeac6SNnEEIetWdVGtHshZUt3NjjV0BrUV0ikG+nKFJT9iSiBXYxXmLnUhpAa37nE/F8fDqhRn6d3wtkMiFcjJh9u4kXODVQTTuQim2Cq+fVRvkziv3DFraCYoEllhNDufSMgi8VY/fZf+wjsSIlFU3N3c8BguxvZVJlui0lmpZfDsfnDS3WfjPGZgy9CdhZcNPFzfSOBrrdP63S12l2J/+cNL9HTIIyWKYI4U8k5c7/k23I8K9fRqBdVwzWSdYI6kWFMUtlvMtGLE0/q22Wqh3cOAlZIMJkWhPfol5EhC5PQl4nUnhNNKPvecAglYb5V/TQKJtTkWpS9P++HARBFM5yKY0hpJvCA/ktBhqCLhxipY01oAACAASURBVCRv+miVtrPwX5+ApMLcfO3I9HLY1/GACGYvZmAuSjDlu7uk2RfxHJe4zGJWNZKiCOZIou9CdT93UHfmkSN3OU0Te8KRlM4UhZOOUViUQnDDTurS1hDrVULhGzsxfud6rO+erpaiUILN24Z7umsOJIxUtp6RHGQnqVsRTOcjmE4yNVymGZLiVmKDvrYK/iXJZZo9+IYOlGD2NANzUYIpgK3YAHuL4Z5L9ViUIymKYI4k+k5ad+6RHCZN0WPryOnav30Ir3+thxkQeydHZgLoFyS2KQpDDlEYnE48mVrKweCGPTQ0mvGYld5FMAeRorBf7ejjIQmeL8G5ByPHq6Deomc7skd6y8G0wRl0zOYGLQ6mBMAfKVEEc3QTzNOnS4mKGv3x1F77Gj4vhcp7hn8lSdICMXWxJmoY/haM/hrl1uvFnad48Is4ZkfrgfvtLdZbQ1rNtFgMePgYQG4QW6Um/f/azaHcIroZWNfhqCaOVAZvAzVlJoyR4Z2ZFZUNpr1HyIXKk7feuz8A+S1x5ZzjzbdHisJJJkqFYLbv5GSBibrmBAJqv6B1zs0kBunX04NJUehCw6Sa6mAEFMEc3QTTwdPHaYoXkwK5Kpd9/KV/dZpmqYbYAYFnD8Cvd+lZrkQe/IYeG9V+YqJ075tUeq3hohnhtDaYaG8+RFH5AhKTxN/ARPFhE+PnzsYDMGf9L9luN/B/342Bmj088rSZdQ+kE26T1EXapgim/UbIJUramAOm+laqWjy0gMYSQ0tOLZ0vBFE2hVnhxE8q5PiXLXi0mAn4RjrBbjK5M2mYYXuCmYnvjDlUbf+EwCVzOJPVdw5sewyWpDIUw3Ylro2AIpijm2C2trXi4S5fi6NfJA+6ZAN76xr4Zvzo7+9Y6WHai90jK3zvYkd8Z3d8584Ih4ZCyvKP0R6XTrRkfC7NpMgrnfEdF3byHVzqBmtuSCdwdybbm2H58nRKbdJ8K4I5VmZnRz/vyoC/fNnVaQmZc9NUFYJosNNA8o5LznMlg0dAHDDkam0kCYAimCNEMNsttGNA3tFaG81gMOLhAec49SF/02PKWF/nWv95WueBCXNLOMY+shPa5qQf/Ex1Hc2XDukJMobzqtxslni2bnh52fVYzXVAd1BLJSze/30O//WxHt7KKnI9Ltfk9hUbgikFNx7ieG44SdNjMH21h8CpC7DG89cOeSYZmTzOE4NbCuE1+4lepgimfcfDxUq75I9wsrar0VelqLdcFxtC1VwHIKAI5ggQzOrPOf7J13gsvJl4H7NmC153aAde8+ZAKXhW7cc0fgXjO+JFupojnwOmab+LlDztclV+6yXwP0v6raYedCIETtXC7z8HeVmQa3GJpiBh70SCvOBnc/uX9WlgXbISTF9qj31BY1s1ZsNlJCYV67eJcrLZIdZbxCvy1mNecT2G3RJPWxHMgeE9yp6e/Sc4Ud3VqRsugjl2fwsaZaBdoDt1dbXnN2pvt9DSbMHDy4gb+r9F3LyMeLSbaWkz4OnVFeJoKCc0rox4U1OTdoJpGK74eb2ApQjmCBBMqbIwU3fgC7BgLtqPqSaC2KnJmo1X67FMTHI956O3zTQERz5xQAkKCnblZTLgtu88CX/PhXeug2/EDVh9wAr1dXXaOvYx2iGu1IBr764gzjCFNbqHtaulM95fCk9/DluO6TFN5fv50hiYEACn6sBUVcfUWH8MIxTvtOfQKC/yIU7W0aIu3oWr34K2dvDy0FMaSoopJY5BoL2xhlYKKPoqiKRZMRrBbMrOoCHtIlqOQKTffkoDriexI/2mOqFxzDj0p1RFMEeaYOr11x/YSsO0Ffjnb6YqbBWxNgEahuLId5azjNNyZo0teeaAfupVcMfY6feuk3DTO1DfopPLV1a6Rozhd47By4dAXgwCvfTrbyGWPePAOttcVgRz7Kyt8/ZUNpm1b+tGwpKSUCawEgcjYDFx5vghzP4LGB9rhPY8Cr8yEp+QrYVbio/vbu8ylBMaB/dk1BevCOYIE8zWbIqrLLSaqglOs1B6OIigaAM+UdMJ6LCv1AjmCDjyufLkl7SU//uZHi/x37/hyj3pf9t7+hmsSIa/XtV//eF+8qUvQMJLSZrWKD+YFQWXRjtBqMB+AqEIZj+BGs2P3bxFT/14x0xIkrzZpnLCwyNGc5eHpW99Xr21l5B/oIT4ObNxK9xJcdgiYtv0eJ7x4w9RdCSF8Wn6ldJQTmiGpbMOqkRzDvBwH9FMK4pgjhDBdNCc6lnsWN7vtp2A9+XnO/qJmKOkpqZauyL387NTkvVBNvT77+qmAbYip4FrpuhpjyP6cAgbZLUDUqtsglckKP5XuslaYhDM7CCWfaX6dLa5rAjmgIZ+9D38650gVyVrU2Fe7Ojrn7P2qL5oDw0tZuobUkiaFs+ZrEx8ZqRjbM8j/+MCvD0b4OJVRKsTmhEfQkUwRzfBHPEJNsINeGIfeLjBwe+PcEMcXL3c0K3cCJLEQkSMIqZFdKXplb9J6CYhm99KAX+rS7QD2/V1BTy2R789lNSO4Ub9xLLCDFNC9atwObV0VVEE01VHzg7t/sMXcN92WJIAK5O7CmxsNOPjM/LG2Hbo4ogW0dzcpMJyDHEEJEahu5s748aNnI2cIpijm2CaG80Yx/B+d7xadxy5b77+4wixWCy4ublpp5gjIXIqeOPf4cgZPfSe2F+G+HQ5+Rw9A19VwNcmqGrSW7hqkv7zrWSdgNtbapthzSY9u5KtXBIJs6Pgoi6n7H5X7Wxz2bUIZpsFs9mCwWjs9JKymM2Y3YwE2oTXMteZsbgbCDQasJSZMEeGo1I5d5+jcjUiV+PylrRuWvfPxHPX21vFK+v3qj7Pgy0tzXh6KoPWoeDoDMHqHUEwO8I2Qo89TfYujEaM1u9h+bzdgNEaUMBiweJmwFzRPeXaUDDur67YgR0q6+/TrvOc2u9gcy7sOAnbbwQhOPaWtrY2jWCOxIuiZDC6cTPsL4HvT4fkPgIGfGmCL8shuwJEV5KNXCOnmsmwfOLAkbG0Q+4ZyK3s+hGim1Nxbllyiyi3iYMVZ5vLLkUwc7ZnwrQg9u4LZ90KSUNgpqYCqg9nkDdnFUs1845sNr3ry8KE/WxrXsVN08BiMHTmvhzswI0mPZnY39sCZgv8ZCb4DcNVwGjCT/VlbCFgX4Jp5nDGRt43z+EXq9Kw3dNWhxzjUHIKFbuKWbp6gf5SXJHJIy/ATQ+kE08NHz7xJOabH+TKQMuwh24arQRzbM3m8/f2N3sgPhA+uH70ICKByG/aDJkF8IPpkBo2sL5llekONnKVLRFW5ApbTjXTwvSMSPnVesac5/9FT80o/5fTUCGnOdbfPYik2ziI8oVQHzA1ds/A88NL9LJHi7gQwTSzJaOAlcvSOGCTbqjm5CE+PWph2pLZxGhv/dlseNlEdIwJyyVrSD2cSemydGb1GDE5su8ZW6+ttRV3SRUBtMnVXI/0Yb3ptLa24tGp03bOFYCz6cgbmSy4j4vgxzPaSQrpfvYvJ0ZnKkxERETSfrYdt3E9Pm87t4+2p0xnz7YzbpwbtuES5O2159VIW3ubdvUpcvbsWe3Ntk8dm3JcQaeqqpLgYD2WSq8Y2PanI1SKtV9Or2MzftalZdtH61ha54PWn15SZ/aGi+28q6+vw2DwxMur6yS4L53B1HMhHVuC2VvdP//5z5k7dy5r1qw553shJyeHe++9l61bt9p8ZmJLhomVy8I7fut7WiVw0bJ0yLDZsyoy2bIPSE5npf9OtuxqgKUriMnSAxc70C/jnL6MVoJZXl6m7XdjXYRE/fEL+PU34GeX2heNmuoOJx//4XXykVs6iRl5yzSYPgS/VSGqQjazTuvEsaeEGXW7SVsJ8NIJqfUnzEf/t/y2jVMpoYdqW/RYlkNpo9RdXn6aiAjnMdp0SYK5d/ceUhf+/+2de3BU133Hv0jalbS7Wj1XSLJAIgiIhAuWMVjBwaggAfFUYAwqTUnrepROaOL84VI3/3Q6nqSNM20y6XTSuo8k7sOPUYQ9kZUhEAkCxpYVG1tBBik2YBDovXqttO9drdrfvXu1u2KFdqW92ru7vzPDwLD3d885n/O433vuOb+f9w0fgKmzGW8XHEKd4BS8Gy2tBtRVG9HYqsUu1fWgAnNoaBAFBYVwu12wWW3I0OsDTk+PGkeQZ8jH1JQJGo1WEJGSDYlGu90mONE2jozAkC/23FGjEXkGg2Cj1WoFgTo8NIjVBYUgG4fdDl1GBowjwzB4J7Q5G5MJWp1OEGJzNk4nKFQenbwLsBk1Ii/PADqZR7/52zidTtAfnU4XYEOiMTfPgBO/cOJnn6pBTtQ3aU3Q6zNB+9xm3DPCQ9zfObjZbBbuQ3sy09LSBRFIdRNs3G6QSExVz7OxmKHT6kB7QdLT0wX/cj4blyAy5ttIIRUXsvF4PMKnZv+yWSwWgTGdMtZ4nfdK+bjcLsx6ZqFWqwNtrBZoNWRjEdqUUjAb/9BxlqA2U9Dr9XDSd07MQq1Sw99Gun9APtNT0GeQjVPYXq5WqTA1Jd6H0n1tnE6BPb0QSeX1t5HKSP8nMaI+sCppFVQp821EXhK/QBuH8Bkrxc+GhCKND9HGF/rSl88CNjabsK/N7O0P/vkI4R+TkoUxJdWHhDWNKdr7K/W7ABuHN2TkgjbTcydUpbI5yCZFDDPpy8cD+owk5hPMxi6Ui8auZFNbOgPdrBn6zEyMesee/4MkEgKT5jSX3Yr1JDAvXYRp124IX8pIYA5th2bkmiC0t2ZP4u2CmqACk8bkxPi4MB8NDQ6goFCUn3fv9GLN2hJhvqD+oNFq0Xv7FkpK1wnz3+TEhDDXDQ4OoHC+zeQkVGqVMF7O/LYfw0kPCC9LNCfQ3EP3zMykYMTAxMQYsrNzhbFPzGn8jY2NIjc3T3hht9lsQWzElzAaxykqlTAuJBual+w2uzAH+XtkkF7caMwQExoXczZuN2jvM4Vo9beR/i3YqNUCB5+NCw6nU5gbgtnQ+EpVq4VxIdnQHONyOgUuQW0sZmH/NfWlYDb+L5+SPY0V2ppE7CQbmmPcLpcw/gJsTJPIyswS+nBaenqgjdMpzOk0/vxtpLYiG+r/9NyYy8fpENr1rdsadPQD7/ypuJI2ODCAwqIi0POQnNFTG0l9x2qxgDhQ+0t9jPqB1Pfo2ZidkyMwkGxoDqFnDY2lu3duY83aUmGBYXhoCAWFhcIzKyM9HQ6koK+/H5s3lGLQOCk8a3JWF2C07zbWFj8Ay0wKzONDwrN1pL8f+vwCOMbHMWozY33pOoHLN8+lofmmCodKzagu0wn5TE9PC3MuzRHUf2leHR8fRU5OHuwOcfNlWmra3P+RDd2LnvU0X2dkZMAxswrf75jBmN23n5RWIzfpbSjJTUeexoN0jwWFORnCHELagp6D4+NjyMnJhc1uExZu6Hkr8aeXaovZLORjMpmgz5xnY7MhiUJtqn029CylNqAy+Y/DuXxsFJ4zWXh2+sZh8LG7FJu5cRhkvItj14Zv7MzAwEA/iorEE8R9d++geM3auenzxIkTOHz4MPbv37+kN5pVs9RCS0wNDQ04fvw49uwR41n1tL6OGxkaWJOqUZXRD0OJFl1dk3Ca+qGuegJVwjcl7wpmyQBG8w+harA9qMBcYpFi2uwf3gO+9x5Quw54Yv3CVVHCvreYBu0tvNKc3sYD02jUIbKfyKkG0gpmRcCcdgAXcMajhXW6FM/Uek/dCQKzBnXqU3jZcgjPqC6iZQGBKTebeF3B5PnO13OcM2IYya2rgbfq5e5Rwe8vnKtwdeNMRxGO1RhgsrpgbG/FwK5DeJzOnoawbeTZs8Br14D6cmCnDN5RWm8Bp2/6yv/078mzdzXcFlBaX46hFUx/1CZ82GXBti0r+YEo3KZW1vU02GjQ0RI8fS64X/J/G1JWLWKrNP4rZLFVcuWUllaj6C2cVo+ilSIvMKNVk+XlG68Ck+e7wH7x0RDwv1eB7+wGvjF/b9kSuxCtXNJXC1ptDSWZOtrQ81ANquis6cwNtFzSoK7a+7xfZNvID9qAl7tEv5a7fYtloWQb1jW0z5JOnNN+SvIfrYSktL4cowJTCU0ZO2Wg/ZZ/flp0tUCHeuZOpMZOFbikTCBqBFhgiujjVWBGrWMpOOP//lhs7+Z60V1Ozoo6FTHi3CUT9u7yruJfvYhza3Zjr+QK5j7bRhpVNfjxR+IXOvpSxym6BFhgRpe/7LnfMQFfPS1OFt98RNxIvFhS2lvQYuVV6u+8grn8luEVzOUzjNQd4lVg8nx3bw8hH40vXKId5mJaro/MsFYwx9vQ0leDOu+Xtq7WNuT5H2hbYNvIpVNtaLTWoGqRLWCRGg9KvI/S+jILTCX2kgiViSaHBm9oLHIuG2pEAKXt44gQjhW/De/BXHHksmTIK5jxvYLJ8929w4b8QP60y/f/5Auy6SkxnKRKBqfjyx24L7YD/9ghfhKnT+OJmpTWl1lghtMTZ1wwkR/kDJ9fzYUcJtNtrXZAI31aIIfJUEHjMmLAYUDRCnh+/9u3xQgN+9YBX7rPoZ5wEPC1TCDRCLDAjG+BmWj9OZT6XhkB/stPYEo2mali+EKKjb2tUDxAE20/yj/4DfD37wI7i4H6z4dSO75mpQiwwAyD9MCtG1BljOD81c04Vu3E282n0KU5imdr1Th3+rco27UdRXNRhrrx8nMfoPzFp4WNyl2Nz+K9zT/C18pdcEEV4AcrjCKEfOl/dgLf+rV4so1OuIWT2C9cOLQWvtbffUlk7ph4dyG3MuQyyN8P5kpTYIEZ3wKT57t7R5RjBvin94Ehi/gbCcrSTKDXBNydBka8/0/7+unLGP1OUWhI5JHLnvlJLj+YtIBCCynbCyG43ot48rjggQpJSYDHZYUbGqjpvKHHBbfDhaRUjfAbJY93tUla4HW7gBQYYXUa4PWKF/Hizb8h+8EMA/F8N0VhmMp3qfUyWq5WoG4H+Uvw+tzcdgWvtKqgyVJhy66dKBPCeHejpfk2kPcY6rbdRsvpbmDjl1FX4HU78qA8RRwyA+S49fnzYmSBZ7cBqdEJ/ypPBfmuTGCFCbDAjG+BucLdKaayuzsFqJOB1aLb4LlEwpOi1pDgvDMFDJp9v9GhoB20ulkMfKEY+Lt3xGcS3eNvHgP2lEYGgbSIQi6V/izMRZSQSjB5GTffvYaUXU+jJLkdvXc3INtyEdMVR6H5tA1Yl4WRTwzYtJ2iCgLGt5/FaOEPUb5BBfS/jnc+2YovVm+YE6gh5RlnF/EKZjgNOnwZjbeK8FRVkTf0pFdgVl5B42e7cWxbN1oulqJuD33/Fn8rS+6GKRXQlLnQa6yRVWA+8wsxpiwlCkdF0RiKlxA4gRzOkrNZTssjwLHIl8ePrJWwp4gFZnwLTJ7vlj9OJ+3AZ5Oi6Lz9/wdL+6aD33NDNvD6YeBzom/+JSc65f5cq+gMvmGr+LyTJfW2oTe7BiUT3r/Rht6JrcC4ESWVFTB2tkFbWQNaUzJ2NmMKBqyp3I6JK82Y9FRg0/oB9E7UoETUoLInjkUeBmJlrWCa0NLYCsPGDUBuKarW+kRkXS1w7vQVaNOMGCj5Mp4S9jt6xeeO6/j3jlJ8jcQnOUyO8AomxUelEF9nPgO+1x4I99uPAxlLiDNOkTgoCgSn5RGgE9AUzYPT0glQRAjyn0cRN6KVWGDGt8Dk+S7yI8vuFgUnrVx+SjFQg6R1WaL/SBKb9GdjjvinaIFFkTM3xWcdrar+z8cAidWGh2T+QjdfYHou4q6tAp4hUWAOX21H9oM7QY9ZQWwWAGNmDaDZAM+IESUrLDCV1pd5BTPyY0vWO96YAK4agWtG8W9yHTLs3Q8zP+MXdgG0KZsTE2ACSyfAAjO+BebSewZbLkbglgn45w98V5XnAhUGYMwKjNqAMRtgtAIU69s/SeJTEp30Sd5/AYXifP/Vo0tbQFmszAG/SwIz+TJufuxEitMK/RdrgCuvYypdA3dSNdZvFE/siquZ2zFx/l1k7tmOsc6VF5hh1W0FLmaBuQKQQ8mC3vhO/BKgKAq0OPrdanGztCQiSUjOF5PFeqBIBxTqxL9pFZM+UVAKJWLPQuUyGkdgMIjx1TktnQAf8lk6O8mSYlRTPHGKwRutxAIzvgUmz3fyjizap3lzzAmdehV2FAePyEWf2ElwCqLTKz5HraIAtbnvLR9t/Tr5qLzljsW7K60vs8BUSC+iE3vffsdXmNQUwOE3sEhE0qCSRCUJymAReejzAe1HeWAJey8VgoKLwQQURYAFZnwLTEV1Ni7MPQTMTuBXt4BLd30/LWcBhRGvHAEWmCvH+p6cro8DF+4AF3qBtluAy+8zAfkWqykF1nhXKcnR7UoldhC+UqQ5n1ggwAIzvgUmz3exMAqB166JJ9YpbOXBjWIMcE6BBJTWl1lgrmAPpeX/i73ixmeKD06n7SjRPkmDFrjhtxma4qhSPNVopImJcWRn50Qj67jKc3p6ChkZIcTmjKtaR7YydCoyOTkZKlXwT2uRzS343VhgxrfA5PlO/lFEBx5XrUqCWr2EU6fyFy9uclBaX2aBGcGu1dQDTNjFCAfkfNYzK65QtvcB794FfjPgy2xTDrApF/h8rriHkhKdtiM/lplp4h5KTkyACUSfAAvM+BaY0e9hXAImEJ8EWGBGqF2/cRZ4/ZrvZhQTlQ7o0CZlSgU6YE5U5gBR9LqyaI155W1RRCFdYLFYoNXyd5yQYC1wEfkSTUpORkryCu4RmVcWFpjxLTB5vlvOCA3N1ul0IikpCSkp0RvHoZU0tq9SWl9mgRmh/rT5PwKjGaiSRCewtEJJfyiqTqwkt9vNE0EEGksJTsIjUI2EvwULzPgWmDzfJfwQjxsASuvLLDAj1LWqXwG6Rnw3+5MHxfisnJgAE4htAiww41tgxnbv5NIzAeUSiC2BOeOC1eqCSqOByhtf22W3wgqNsG9RStZpK1zJKmRqVHANG2FdbYDoClW+1HoL+G67GGWAIgz8UYV8ecl95+GhQawuKJQ7m7i/v9I2XMcicKvVguTkFKSmsh/MaLcf+eG9MhztUkQ+/6GhQRTwfBd5sH53pAgz9ImcQxDLihlK68sxJTB7zrcBW7LQ8b4BzzxBwT2NuHETyBz6AB+WP4EDwsHnbrz5Cy12lX6As45D+MoWwKVSeWOHy9u4dPezn4kHdTgxASYQHwR4BVNsx3gVmPHRS7kWTEB5BGJIYFrR0nobdbUV+LC1DYW1NSjy8rR+2IbLG2vwuOBcvBuNLxtRWGSE66GjKO9qw2BtDbbNY3/9k99hw6bPw2azwWoxIzfPgDu9t7G2pFS4Uvr3qNEIXYYOaWnp8NlYQRFGcnPz0Hv7FkpK1wk2d+/0ondVCW4Nm5CWpoFKrcLQQD8Kih6A0+EAbXTWZWRg1DiCPG+knLFRo5D31JRJiP+dolrAZmQYefmrhXzGx0aRk5uHKZMJGo3XZrAfBYUPwGF3wO12QqvLgHFkGIaQbOygvRtanU6wydRnQZ2WivGxMeTk5mLKNAmNVifsyxwaHEBBYREcdjsoTrRWq8PI8DDyV68GZmcxPj4u2JhMk9BpdUj2s7HbbfDMeKDRajEyPIT81QWBNpMT0On0QuQWKR+7zQaPJ9Bm1jOLyclxZOfkwjQ5gQydHkmCzSAKCguxmM3kxAT0er1weGR4cBCrycZqgwceaDRajAwNIr+gUMiX6p6VnYMAG+8Kr81qFdojXaOBtOrrb0NtS2WkN3fp96A2MzOYmppCVnY2JifGoc/MEmykctAqXhKSkKZJnyuvx89mYnwMWVk5WJW0ao6r1WIRVwzS0+e4eNwzmDZPITMrG4vbiO08456B2Wsj9Icc8YSa1H5CPslJwviQ2mzG7YbZYkZmZpbYh+ZsxH5C401YlUxLm7Oh/kf/T3WX+h2xlfKxmM1C/xNtxL7udrtgtVihz8ycGxNkI/V7i3kaKSlqpKal+mxc9BVkYRuzeRpqlRrq1NS5sbsj3wGV0wRDfr4wxtespZdbX3r++efx6KOP4ujRo/fM8D09PTh58iROnz6tvNk/zBL9bgygP/GWnHaHMN9xkpHA7KyyT7bKWPWVvLXS+vKTG+9f+xMnTuDw4cPYv3//kjCtmp2lnrW01NDQgOPHj2PPnj0AfAKz41I7ynftFD57D7zfjJ41h7B37otuN1paDairNqKxVYtdqutBBebSSpQYVpKATYzayldLEtkksjgtnQD5wVSlpAgvKkpNiSIwlcp/ueXi+W65BBe3dzgcwgtvNP3ZLl7K2L8i1vqyggQm0NP6Om5kaGBNqkZVRj8MqwfQeC4L5WUq5H1uK8qEjZbeFcySAYzmH0LVYDsLzNgfN1wDJqBYAiwwFds0XDAmwAQUTEBRAtPHyYQPuyzYtkX6SK5gglw0JsAE4poAC8y4bl6uHBNgAjIRUKjAlKm2iXbbGRdMVkCTIR6Cmn8i3+UCpAh9dDIfGg003tP7iYbqfvWdz20+K4mjy2qFdYYw+rwgMEcfAeLjUmmgETqjFSaX6AkC87xHBPMcEU2OLDCjST+MvOfNdwuN0/n9LYwc+FJh6C4wjonOjAsuqAQvMIK3F6jmnj8MLwwC93l2B8yPQTzvhJGL7JeywJQdcfQyGLh1A6qMEZy/uhnHKq+hpWcDyk0X0bvzCRg6mnDGuh1/fagCpo42XCnbgNG3+7H3KXHvKyeJQKAngy986s9qA640n0KX5iierQVazvbi8Z0VLDCDdZ7pAfSYs4D3L8D1BxvRex6oyvkAl3K+jL2qXkxmutDR7sSxqkm/fnoUe4WDfdFNLDCjyz/U3P3nuwNpH/jNaQ+ht9U3393rrSTUHPg63GccP6W5jMY3r0FT/zTq8rrRclqLx3cVscBcQrdZ+Nm9GyUjPs86Jb+d73lnCZnJaMICU0a4iri19TJarlagTtOOloIaE9iScAAAB5xJREFU1KENLUM1qHvQiJZWY8CpfbQGP5GviHpEuRCSJwNth+jhwMfKe+is1oVzjRdhXbcbe3cUQRPl8io1+xvnLwJbXOgR+qDEzgDMDKDlkgt1edfn9dPo14QFZvTbIOQSeOe7IlP7vHEqzXeGe+Y93ogVMt25Cxccx1fbxPGru4I3T/VDs+0xHCjnJYvwCdO554We3YD4PNoKU0fgM1xpfZkF5pJaPkaMhi+j8VYRnqoqgkoa+DMXcca8GwfWBxGYly7CtGs3ymOkeitVTH9PBpILLcyx8hNJVKBbzWi0H8Ixhjiveazoam0HqmqwxeF9ySm/gjMdG3Cg8jbefFeNvXvKkNnjfUDN9dOVauWF82GBGf02CKkEfvNdl9fVnW+c3isw/b2VhHR/vkjw9rLgOH5MA0jPmTwRlrWjGec2HkKd4MOaU8gE7vPs3jImedbxPcOV2pdZYIbc4rF2oQktja0wbNwA5JaiKvM6Gi84obFbUXa0BuXJvs5per8ZZzxaWKdL8UxtWaxVVN7yjrfhZT9PBoZP5rOSBCbQ0zEA4/BtoPoQHueX9sB26WnGjwZL8Ui2Cms3qdHRcht5aRaBVdaFH6N37XYY0oqwragXbwb0U3mbN5S7s8AMhVK0rwmc78qHLsyb03zznb+3kmM7eKCG1XL3GcfCnCcJzNQBfHjDiIFPjd7nTVi5JPjF93l27wU6fu3zrON63+d5R4l9mQVmgndlrj4TYAL3J8ACk3sIE2ACTCB8Aiwww2fGFkyACSQQARaYCdTYXFUmwAQiRoAFZsRQ8o2YABOIRwIsMOOxVblOTIAJyE2ABabchPn+yiRg7UOfuxjFemUWj0ulHAIsMJXTFlySCBOYMaLPqEdxAcdqjzBZvh0AFpjcDRKSgPFyJxyVlShmx/IJ2f7hVJoFZji0+NpYIuDo6cTNkkpUsF+1WGq2mCkrC8yYaSou6OIEOvHqdz4CDA7o9zWguONFdKIMqZ+rxvH11/DSq0akqqaw/sjXoe88i+I9a/Crly5gCnrs/ouvwPHGC+h06DGSegDPHQFO+f1WwS/4i+OP0ytYYMZpw8ZxtTpfewGdyIdDsx8HU8/iZxN65Gc/jLpH7uJVv3mwovMs+r70MKb+pQndACqOfB0Vnf+KVyYAx2AFGk5uRrffb7sL4hgaVy3iBFhgRhwp3zB6BDrR9EYx6p804tVTQAU+Quq+gyjW6KGfaEJTXz3qi5vw0879qLSeRXEJcKG4HvUQfyvrbULxkXrgjSb0lQA3/H6rfyR6teKco0uABWZ0+XPu4RPofEOcy4yvNWEi1QH3noOoTNVDPxU4D9ZZz6LvMeAGzY2PiPNnNS6g70g9Ki83oYlerB2+3+qPGMIvDFskLAEWmAnb9PFY8U689LVm2Lc/jIN/fBBTp15E3/pqFJc+jMrkt/DSL4uhH+xG5bca4Ph5EwvMeOwCMtSJBaYMUPmWshLo/Lev4i37F/DwE19B1cc/QUtBJSoMm1GlPxswDxp+3sQCU9aWSOybs8BM7PaPs9p7VzC9b9niJFsBfcUf4rkt74krmDlNeHX8ICp630LxHj1eec2BsuQ+6I99HfpGuv5h6DMr0PCkAz/x+213dpyh4uqETIAFZsio+EKFEJBWMGm90fjGC/jeXT2K838fDXtu4KzfPLiv9y30PbkZ3d//CPrSEdi3/CWqu73Xz5Th4DfL0PFD32/1HKFMIS0cG8VggRkb7cSlZAJMIEoEWGBGCTxnywSYQEwTiLrATE7mY7wx3YO48EwgAQjs27cPR48evaemPT09OHnyJIqLixOAAleRCTABJhAegSNHjmD//v3hGXmvXjU7Ozu7JEsAra2tSzVlOybABJjAihKora0NKjD7+vpWtBycGRNgAkwglggEmztDKf+yBGYoGfA1TIAJMAEmwASYABNgAolFgAVmYrU315YJMAEmwASYABNgArITYIEpO2LOgAkwASbABJgAE2ACiUWABWZitTfXlgkwASbABJgAE2ACshNggSk7Ys6ACTABJsAEmAATYAKJRYAFZmK1N9eWCTABJsAEmAATYAKyE2CBKTtizoAJMAEmwASYABNgAolFgAVmYrU315YJMAEmwASYABNgArITYIEpO2LOgAkwASbABJgAE2ACiUWABWZitTfXlgkwASbABJgAE2ACshNggSk7Ys6ACTABJsAEmAATYAKJRYAFZmK1N9eWCTABJsAEmAATYAKyE2CBKTtizoAJMAEmwASYABNgAolFgAVmYrU315YJMAEmwASYABNgArITYIEpO2LOgAkwASbABJgAE2ACiUWABWZitTfXlgkwASbABJgAE2ACshNggSk7Ys6ACTABJsAEmAATYAKJRYAFZmK1N9eWCTABJsAEmAATYAKyE2CBKTtizoAJMAEmwASYABNgAolFgAVmYrU315YJMAEmwASYABNgArITYIEpO2LOgAkwASbABJgAE2ACiUWABWZitTfXlgkwASbABJgAE2ACshNggSk7Ys6ACTABJsAEmAATYAKJRYAFZmK1N9eWCTABJsAEmAATYAKyE2CBKTtizoAJMAEmwASYABNgAolF4P8A2y94HJvnqPMAAAAASUVORK5CYII=&quot;"/>
    <we:property name="snapshotAltText" value="&quot;FIAP_TECH_CHALLENGE_FINAL, IMPORTAÇÃO X EXPORTAÇÃO&quot;"/>
    <we:property name="snapshotLastRefreshTime" value="&quot;15/05/24, 12:29&quot;"/>
    <we:property name="snapshotTimestamp" value="&quot;1715801457896&quot;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A56CB84E-F0C8-44C9-A0E5-AD48BF5B436B}">
  <we:reference id="wa200003233" version="2.0.0.3" store="pt-BR" storeType="OMEX"/>
  <we:alternateReferences>
    <we:reference id="WA200003233" version="2.0.0.3" store="WA200003233" storeType="OMEX"/>
  </we:alternateReferences>
  <we:properties>
    <we:property name="artifactViewState" value="&quot;publicSnapshot&quot;"/>
    <we:property name="backgroundColor" value="&quot;#FFFFFF&quot;"/>
    <we:property name="bookmark" value="&quot;H4sIAAAAAAAAA+1YTW/bOBD9K4EuvXgXIkXrIzdXyQIBtnWQpL0schiRQ1eFIhoUlcYb+L/viHR3N60TJa6TdtE9GRySwzfvDWco30aq7pYNrN7CFUaH0UmragnK2AMWTaI2GEUhRMo5LzLUqVa5rpJh1ixdbdouOryNHNgFuvd110MzeCLjH5eTCJrmFBbDSEPT4SRaou1MC039J4bFNOVsj+tJhDfLxlgYXJ47cDi4vablNCYI7NeETgTp6ms8R+mC9QyXxrrNWAOXU10wFNMUBc/EFGLa04VZD3N8/XCoB1aa1kHdEoDBphCrQqfFVOaiqrJUVnky2HXduM2SanV8s7QUN7GxWg60zdQ1tBJV5IOz2IVYbqM3CF1vfYTHdybOTW8lnqH2U62r3Yr8nFqjegkmWhNNNCASg/1sfvSunM0PeBxnB7/QD2N+zQfzqbRIHKroMF5PvgcgxgOg7IcBlHtAnG8BdEmWrm4XzSYp/8mCi4BTNn1HOqMqTdNfteUHsG64ANVHSqVBfXJgrEL7euUT4Ki2n3OUT76I4HnFp1hoHdNZBgljihV5wpDFSSF3T9fZYmFxAW4zvIs6MPKt0bwHuvve+FvfbpiLd8qc/eCZvZ3vkicNFYxvSo7vR/X68nN5pbUf/1UzS4p+YWzAvk92KVPJrHmWMpkWQue5QJ1kVF93T9Wn4TuaXczO9yR919QS7R3doyukrujbBzjw+JfhnBrDvFF+Gn14t9HvNYUcfJNK/eD21RHtUOZT+2q43JvrvVUnv6PbQaUHWAgSSS4TURQqzmUmNdMSC/1iza80xKKsv8qhcv7m+Kw8GSvt++81jwH0os3vEYAeeh78yM3viaGF25ErnmBSZEyLHOIUCl4VL1VR7gO8vag8Ihf22BDuw/bI3vufan5PjPU5mt/DqRAqK1Bdpa+QpOJCF4mOiylTo6m6wUSfac0zvX782/LiJ2uD42QEzZJMVwIzQXqJVLJ0qrKX1Oy+tPopNRsnI2jGKl3lcUrf8DJHCVDF8fgj8/k1uzg5nR/8L9z9jAT1UOCUc8RY6iRGnUOeTgdvD3Lj8MZV5uZuL/K5wHQu6CULqdKJZPSkFXzUW30FxOoXvry7bdSb3nVLkHgKLW6RgKiHVqEakcH/ZRb5QwhLXTVjuv29IRC3/gu2VjeP3BMAAA==&quot;"/>
    <we:property name="creatorSessionId" value="&quot;c172aee1-ba87-4789-a5de-b8eed2548a0c&quot;"/>
    <we:property name="creatorTenantId" value="&quot;1f61f8f5-38d7-4c6a-bffb-a0a6a4afe9a1&quot;"/>
    <we:property name="creatorUserId" value="&quot;100320017BCE6F30&quot;"/>
    <we:property name="datasetId" value="&quot;be47a2b8-349a-4ff6-a474-04b0148e5cff&quot;"/>
    <we:property name="embedUrl" value="&quot;/reportEmbed?reportId=55d1ab89-5857-427d-8560-65f848ecdf6a&amp;config=eyJjbHVzdGVyVXJsIjoiaHR0cHM6Ly9XQUJJLUJSQVpJTC1TT1VUSC1CLVBSSU1BUlktcmVkaXJlY3QuYW5hbHlzaXMud2luZG93cy5uZXQiLCJlbWJlZEZlYXR1cmVzIjp7InVzYWdlTWV0cmljc1ZOZXh0Ijp0cnVlfX0%3D&amp;disableSensitivityBanner=true&quot;"/>
    <we:property name="initialStateBookmark" value="&quot;H4sIAAAAAAAAA+1Y32/TMBD+V6a88FJQnKT5sbeSDWmCrVM3eEETutjnEpTFkeOMlan/Oxe7/Bh0y1a6AYKnymf7/N33ne+cXnmibJsKFkdwjt6ud1CLkoNQeod5I692xufT6cvDyezlu6PJ4T6ZVWNKVbfe7pVnQM/RvCnbDqreBRnfno08qKpjmPcjCVWLI69B3aoaqvITusU0ZXSHy5GHl02lNPQuTwwY7N1e0HIa09nsWUgnAjflBZ4gN846w0ZpsxpLCPhYZgyjcYxRkERj8GlP62YtzOH1/aEWWK5qA2VNAHqbQCwyGWdjnkZFkcS8SMPeLsvKrJYUi/3LRlPcxMai6fmaiAuoOQrPBqexdbFceYcIbadthPvXJk5UpznOUNqp2pRmQX6OtRIdB+UtiSYaEInOPpvuvc4n053A95Odp/TDmF3zXn3MNRKHwtv1l6PfAYgFDlDyxwBKLaAgWAPojCxtWc+rVVJ+y4JTh5NXXUs6o8hV1Z3X+XvQpr8AxQdKpV59cqC0QP18YRNgr9RfcjQY/RDBw4pPsdA6JpMEQsYEy9KQIfPDjG+erpP5XOMczGp4HbVj5FejeQN0963xRVevmPM3ypzt4JkcTTfJk4oKxi8lx++jenn2pbzS2g/f1cycop8r7bBvk13KVDLLIIkZj7NIpmmEMkyovm6eqvfDtzc5nZxsSfq2Kjnqa7p750hd0bYPMGDxN+6cEt28EnYabXhX3quSQna+SaWud/tkj3YI9bF+0l/u1fVeq5Pd0W6g0i0sOIl4wMMoy4Sf8oRLJjlm8tGaX66IRV7+lEP59HB/lh8Mlfbt95q7AHrU5ncHQLc9D/7k5nfP0NztSEUQYpglTEYp+DFkQZE9VkW5CfD6onKHXNhiQ7gJ2x1771/V/O4Z60M0v9tTwVVWoLpKXyFhEUQyC6WfjZkYTNUVJvo+qx7o9WPflqf/WBscJsNpFiayiDCJSK8o5iwei+QxNbsprf5JzYbJcJqxQhapH9M3PE+RAxS+P/zIfHjNTg+Opzv/hbuZEaceRjgOAkSfy9BHmUIaj3tvt3Jj8NIU6vJ6L7K5wGQa0UsWYiFDzuhJGwWD3spzIFZ/8GXdraNedaZtgOMx1LhGAqIeaoFiQAb7l5lnDyEsZVEN6fZ1gyNu+RkgCnNv1RMAAA==&quot;"/>
    <we:property name="isFiltersActionButtonVisible" value="false"/>
    <we:property name="isVisualContainerHeaderHidden" value="false"/>
    <we:property name="pageDisplayName" value="&quot;PRODUÇÃO X COMERCIO&quot;"/>
    <we:property name="pageName" value="&quot;ReportSectionfa2c5f91e456e42745a0&quot;"/>
    <we:property name="pptInsertionSessionID" value="&quot;B142A37B-5CF5-4FCF-9F9C-3FE2E49834E6&quot;"/>
    <we:property name="reportEmbeddedTime" value="&quot;2024-05-15T16:54:28.978Z&quot;"/>
    <we:property name="reportName" value="&quot;FIAP_TECH_CHALLENGE_FINAL&quot;"/>
    <we:property name="reportState" value="&quot;CONNECTED&quot;"/>
    <we:property name="reportUrl" value="&quot;/links/svCRWw8e5w?ctid=1f61f8f5-38d7-4c6a-bffb-a0a6a4afe9a1&amp;bookmarkGuid=e5773bd1-f4b2-4045-a106-2583936569a1&quot;"/>
    <we:property name="snapshot" value="&quot;data:image/png;base64,iVBORw0KGgoAAAANSUhEUgAAApQAAAF8CAYAAABxMCtOAAAAAXNSR0IArs4c6QAAIABJREFUeF7snXlgFFW2/78k6SydQCchDUkUCUKARBbZNMEfELbARCBDBmFABkRQHJmfuDwF9SnyfAzyfDLmzaDi4CDMCCIYB3HCFlmfIbIKYsISDItkoUP2dDrpLL/frerqVHe6O5X03n36H0j3rXvO/Zx7T33r3ltVXVpaWlpAHyJABIgAESACRIAIEAEi0EkCXUhQdpIcHUYEiAARIAJEgAgQASLAESBBSR2BCBABIkAEiAARIAJEwCoCJCitwkcHEwEiQASIABEgAkSACJCgpD5ABIgAESACRIAIEAEiYBUBEpRW4aODiQARIAJEgAgQASJABEhQUh8gAkTACQRU2LkkEa8fBTBuLb7b9BiUxTvx1Jj9SD6+CY9FOsElbzTJMX8VLAxYshNXVgzzRgrUZiJABGxAgASlDSBSFUSACHSQwOm16D/3ExMHLcaOq6+CZE0HeXaqeKuoH/fOCfz1N8pO1UIHEQEiQAQYARKU1A+IABFwOIFz6/phzlXdzKRIXD65PR8rRzrcHa80yMVgE0Bi0ivDT40mAjYnYDNB+dGHH+Jvf/ubzR0UKvzPNWuQnJxst/qpYiJABIiA9xA4h3Onh2EYiXfvCTm1lAjYmYBNBeWmTZvs5u4f164lQWk3ulRxRwiovlyCR1YeMXNIEtYY7QEUZoJMH2B5ide0rbY2hLot2zI/GyU+ztQsYXu/c/bNLWMLeySNARiVlzRTJt7zJ6pP0rFc+XN4J/Yx6C992+wbNPxder2iPaFG7TTFs2NxNfKZbTs1t0Tdho9hX5Hcd81wFprWHhdz/bD1OHGbzI8B0/XQtoiO5CsqSwQcRcCugjIsLAwKhUJSW+7evYvq6mqzZUlQSsJIhRxAwPJJmXdAfMJtT+Sx8m1ERzsndN6IbslY1GYptkzZa08wWv69reAxCINJQWlCgJkTnlxl5gVbqy3zQtvAHwMha0FwSbxJpb3+YBDbTsXVBF8zrNrG3z6C0lz/M3tRoQuAZEFpdo+tKJIS4+OAlEAmiAARsOUeSrbkbTxDOWPGDIyfMEES6F27duG7//1fEpSSaFEhZxIQCwixcDQUFq0ncnNizODkbyAQLM2SWZ5hMy/8jEWJodDotKA0FkhthI4KO9cdQdKKx2Bwy4cZYWVuD6V5VoChiJI2e2VwjCBMDHzqRD2mLgxOr8U7eFW3L7SzcW09bty4JBw9ys+Ot2VlStibF5QWZxnFLMQxNYqb2AdjYd2m/uKdeOe7JKzkbv6xMENpwQaMfmtvptSZeYJsEwFvI2DXGcqePXvizVWrIPPzs8i1vKICf1yzBpWVlSQova0HumF7zQlK4+VU4WRrVqwZzMK0ChiTYseAk/hk3BFhaDTLJ5rh6aygbN9X0wFuZZiENdun4MBcC4+uMcNJXLPYD0kiw0CY8Az7beFvUmGfztZh6XFH7bMyF1fR9+OSMO7oEdOP+dFzWownl3yCv3FtsbGgNJopNj3jaErsGvcDc4LSsI+ajEMnhL8bphlymQi4HQG7CkpGIyoqCjt37UJgYKBJOOXl5UibOdPicjc7kJa83a5veazDdhGU+lkg82LRnIASPz+wPWFouCRpWsRK3kPZ6RO78TMok3BEeCYl2s4MShKLEkSncYc0iOOSxcCmT3ihZnHpvbUWSX7pi1sTV9GxS9ZizdVX+ed3GrHS+7NkJ3bgMZ04tq+gFPqKweykpKVoM4JSUp+SIDo9NvtQw4iA6xKwu6BkTb/nnnvwZUYG/IxmKquqqjgxWVFR0S4hEpTtIqICDiIgbcm7PbFmuDypF3GSTqiAwQlcJIDaFZQGS43tL8sLSE3WKxZxEkUYV5+ojcIMlHm/DcWD2ccKmZhxbP/h6O0vEZvvUhL9EiqwKq5iQbkT3/XboL8prJVHa5knt59A3490D423MEPZpm3mlrZF30vpd5Jmd80teUvsU+3P9jooGZAZIkAE9AQcIiiZtREjR+LPf/4z/P39OePlZWV49tlncfXqVUnhIEEpCRMVcgCB9m7CYC6IhU97N8oYiCSJJ1SDmUYnCcqOz0rxwWnlIZo9E7fbYIZL2sye4XYDiTfnMGeMb/6QNLvGtUJ0t7gEe1bF1VBQXlmY3/btNqLl7h1XlyBfP+PbgZtyLOyVtCg+jZbBpT1L1PQMpdQ+JbWcA9IBmSACREBHwGGCktkbO3Ys1v/pT2hubsaTixbh4sWL6NKlC5KSkjDrscfgL5Phyy+/xL59+9oEiAQl9VlXIWBRUJoQJJYEZZvZHIlLt+ZOqI6coTQ3W2U5TuL9gOK71M3tqTMzk2tsROIMoOFhpu9O77ggkrBn0Kq4GgnKFcNEopyfCYfuIeX89od7W19raYs9lG0CarwtoTNL0BIEpYVZ745tN3CVzEF+EAHPJuBQQdm9e3fs278fjY2NSBo3DvX19YiJicFrr72GgIAANLe0oKioCO+++y43gyn+kKD07I7oTq0zv4fSdCvaijwLJ2CJS7fmTqjtCkozwkbcJst7KM3MKprY+2iShpTHwRjcFCNRrEidARQ5ZcDqnbW4tlJ3Y5Ck5XuJfgn2rIprW0Epnll9cvtOYC7/bE0+dmLfbLiH0oIo7vgStJkLCEnCu4PbDdwpuZCvRMCNCThdUD42ezZeeeUVvPHGGwgPC8MLL76IFa+8gkOHDpGgdOOO5cmuWy8oDfcRGt+J2/7J2TZ3eRvMjopO5G33wIlP4OLZKUuPwWlfXFvsI2JRJ0FkdHjGyoQA/UWY5ZN4l7fhTHX7jxnqfFxNCErjB7RzMAUf7CQoDbYrAOKbwQy3DkjYAmD2sUEShHqnZqM9OSNR24iAaxBwuqAcl5TE7aU8kZ2NBq0WjzzyCCcof/nlFxKUrtFHyAsjAjYRlOxR3eI37ljYv2Yo8CyLOMnPoWwzC2d+adnifrV29yCewztL8rF402NQtisEzAllo8cdGflu6RmVZmStwdtyTN8QJUUUGT9sve0xjN0nvTfxz6G0+AxFS3E1JSiNn78pFnj2E5TmHo3FOBtv7Wgz0316LZ66sQR/be85lEZ9ytKD4aVtT6AURgSIgCMIOF1QBgcH463Vq5GYmIiWlhZuD+X/pKdz+yzFH1rydkR3IBtSCNhKUBq//cVAOEp5o0oH92vq2ybxVYhtWZiehWv3JiWdPYgFtJmbX8zPNEp5U077s4RthI+Nxamp/tPhN+VYeh2k+DezwkuaoDTlq74PmnuwOTvI7Ixx+zGy5ZtypN1NLmVEUxkiQARsQcDhgnLvvn24ffs2Zj/2GLRarb4NPXr0QENDg9lHCJGgtEW4qQ5bELCdoGw7a2U842JarHX03cdCq6XMupm+UaX9k7cFMdHmRhELN7G0t7zdwTfsGMfb3NuM9OU6+yYWs3tDTTPvWFxNz1AazBYaCGM7C0rj2UjjCxQLF0OmHnNk/DxNccxM3tAmaY+rLUY61UEEiEBHCDhUUCpCQzFr1ix8unkzmpqaOuInPdi8Q7SoMBFwFgFe/Fx754RuadNZfpBdIkAEiAARcCQBhwpKaxpGM5TW0KNjiYCjCJh7/I+j7JMdIkAEiAARcAYBhwjK38yahb2ZmRg4cCCKi4uh0Wi45W42Y6m6cwdKpRKa+no01NeDvT3H1IcEpTO6B9kkAp0jICxV0k0TneNHRxEBIkAE3I2AQwTla6+/jg1/+QvmzpuH4cOH4+bNm5ywjI6Kgjw4GIcPH8b8xx/Hm2++iYKCAhKU7taLyF8ioCNAbzChrkAEiAAR8E4CDhGUv/vd77i7uI8dOwb2cHP2SCC2h5LNXL77X//F7atkDzX/z7ffNhsFmqH0zg5KrSYCRIAIEAEiQARcn4BDBKWAIS0tDfUNDWCPCrr444+4c+cOSktLJVEiQSkJExUiAkSACBABIkAEiIDDCThUUK7+j/+Av78/amtqUFNbi25du6KxqQk+Pj4WZycZFRKUDu8bZJAIEAEiQASIABEgApIIOFRQTps2DX379UN5eTl3A45arcb9ffsCLS14//33LTpMglJSPKkQESACRIAIEAEiQAQcTsChgtKa1pGgtIYeHUsEiAARIAJEgAgQAfsRsKmg3Lt3r908XfaHPyA5Odlu9VPFRIAIEAEiQASIABEgAp0jYDNB2TnzdBQRIAJEgAgQASJABIiAuxMgQenuEST/iQARIAJEgAgQASLgZAIkKJ0cADJPBIgAESACRIAIEAF3J0CC0t0jSP4TASJABIgAESACRMDJBEhQOjkAZJ4IEAEiQASIABEgAu5OgASlu0eQ/CcCRIAIEAEiQASIgJMJkKB0cgDIPBEgAkSACBABIkAE3J2AVYLy+++/d/f2k/86Ag8//HAbFhRf6h7OImCqPzJfqE86KyJk1xkEHnjgAYSEhFBudgZ8L7ZpLv+2h8QqQbl48WJcqfDjbJQ1BrVni353IQLhfnV6b55KfQQLFixo492sWbNQ0tKd4utCcfNUV8L8NOiCFq55t3Nz8HPeeZNNjR8yHN1jR1Gf9NSOQO2CkJtVBT/h9LF9JgXlc889h3O362kcUH+xCYEAnyYE+zRwdS2dOQbz58/vVL1WC8qchjgUqGo7ZZwOcj6Bh6KBJ5P6mBWUp3xHQVWpcb6j5IHXEIi8kWFRUF6PTvUaFtRQ7yVw352DFgXl8ereuFxU472AqOU2J/BwdAsWT+hHgtLmZL2kQhKUXhJoN2omCUo3Cha5ajcCJCjthpYqNkOABCV1DasIkKC0Ch8dbAcCJCjtAJWqdDsCJCjdLmRu7zAJSmtDGJ2CE38dhaElPyLlyQwcYfW9uAzq5AhcP74N8WuuchaWr1uBteF5kD/1NRA9CpvfnIA5MYHcb5qqYmz5YAdeOFJhrTcOP97lBGXaAhQ93QcKHYnKK6fwxHOZSP3rKjzRS/dlkwaXsg8hbc0pXEcs1q5LwdJBoQj0BVBTgf0ZOzBzW7E+jgJUTVUpdn/2JRbt1v02uhqvztqKdK7ADJzdF4fiyzVIGhBhGIeaArz6XB4ebDfmicjclYwkYQ99VTE2rt+IF6IN26Qp/QUb//IJXs0BpixZgD892gcxbAtykwbXz2Zj7hvHcd6Ig6amAjkHDuHZj3/Ede63rvhq6gY8y3nK243MXo2cOBEnXStKsn9E3pDB3O/D1xv52KDB9bxzWJ1+ADsKgZhpachYMBgDuzF/GlF57RyefyeT+81RH9cUlM6O7TkgeRgGGgRBgyMfZ+D8w2b6v0HZUCx9+XG8NSYCCn/+h/PfrEbiXySMn2snIF92QF/bivdex6oHGnHk43W4/itxf2P+GH1nMFZN+3Bu6CrMLDuAqBUneBvJ81DwYiwUPx1C+EvH+e9YTjYYr619fvh1w/HFlW8oRvqMjXgVofjThuVY2rcCO15Lx6KzreNFP06NxoCr5HfnCUqWC030tRNFGJaoyztm8vR+S/lYSn/MMH9u/UB3DjifsRqJHwuVjcHhrybg4aYCLpcPEJ8n0F5/5Pv+E4NCoWDnjqYa7P84GwG/43Pp8PW8jSfefgkfjArE91vXYPw2/jvmi0GfFeXgLT1XYO1QXhsIH82VEwh/jo2hjvdHR+ZkEpRWnuWSVi5H5iA/lEQ0Iue1dMxlCYclr4lMVFRgx9vpWJQjFpR52Py3eUhFHncSTlf1wtpXUrD8/gqkP7MRrzrwxGtl07nDXVNQ6pJW/2ScWJcI7F2Nc6NaB/DQp5ficJofPp/6GS6vW4q1fUqxcdO/8MIBYOmbc7B2tB+Orn8PMweJTkLRfbB8yQysMvUbR0InKD9eh5QM4xNYrMSYi05y6yOx9n8WY7nvKci/jWwVgNGDsf2/0pB0MxOJZ+NwYkkULu0+gOc/PAekzsb2xXEIOvs1+lwYLBKNkXji949ibWokrmdsQGLpDLOCUkiCLHEtZ2zuu4Vn5xZgtk5wCoJSSJhDk1Pw/pJRGKo6geF/D0HmG3HA94fw7KYTuN4/GZufTeR/W3YA123R4STU4cqCkufmzNiK+6kuxub6f6sGxBNvvYQPhjdi92eZeGfHVfC3PLVzPBs/XB4sxsanNuIFltvYBfhHgxHTAJzbxotHwxOr4cm2daxuwEmTPrQ9OTPBuqKnBgiuQPrMT7C6PUGpO/FzTUqYgbOvDUb9NxuQ+HEFMDwNuW/3QVB5COrytiJ+TYHBBRgbLwZjYFkBVrlIfneeoBQGqVFOFF/Iiv+vz9Pp+LyvhXzcbn+0nGcVq1fhiej/r/Cun0L8skwuH8X8finOTgxFPYrwjk5QSuuPn6FywzIsVxZj4+ZDSN9boMtv4hzOODDBOhYxtYCi9ATCnz/UrqBszcHAlBeXYXtSIzYK2qCj/dHBOZkEpYQTlPkifbB9ywLE5GzEueFL8avir9HnjXP6q+Hdv/TClOAfMfeprzFQmKH8PAQFLytbxSdX+QQc/moMFEdWYzg/3eU2H5cWlMKVoCoTXylT9CeuKS8vx1eja7B65i38+l+joNmxBuO3Csj5mCbdzkRU6UNGsxr8bwkFGehTNdboNwuCcuI8iTE3SkbswiShGi98DrwlzChGJyLzf5IRc3ordvdagKXa4/okxVqQ9PpyZA4tNzxG17RV77+OFTIjgcr9ZpwEgZhZC3BiSRiOvJWOuTni39uWxYLFKJvjhyOnQjC1zy2kLPyCn6lnH/bbvEB8rp8NtX/Xdn1BqbvgcEpsxf00GScs9f/XTumCxcolAt+kI/FD8SpKO8dz40eD76vuRc8rWxH/TgHYBXhGrxpcjolA+SftC0rDsWrKB2NByXLpMFR8mI2Ap5MR9q3OZ0szlHpBqRMkVccx/PlDnEDgxlP0VSRe64MTo8rx7Nxt+NTEeBHGwMb11fiti+R3txGU+jxdgOtDe5nPx+31x3bybM6gVZhZ+wvKY0Pw/RtstrkPd6E/sKoUQ++t089QWhKU+v74lzo883IUfmATDyKh2yaXsvz3qzq8uNMPaxcH4XPdhZWlGUq9oExIQ+4bcSjZsQHjt/LjrqP90dE5mQSlNec3trSyvCv++dRGpKcuRe7Yaj7hCMnruV/w6w2JUBzZhi3Rs/kl772hKJoH7mpIrB1ZB0vIa50mt8YtRx7ryoLyv5LSkPlyHEo+W4O88aKltapfsPGDL/HCkbE4u68Pzj+ZjkWimWG2PWEljiGqZLiRaBSdvNr8ZkFQsqtxSTEXibXPB2Pzf6YhtfwQwr/rI1rGb8T14wcwd80pLP3rKiRdSUf8u6KTvGBrG7DSYFlbNEvO+qCZJW8umUVPwOENY9Azexvi32VbNtoRlLrZhivnQ9CfcROWHrmOyLj0Qg4JSv22guHOjK3BTDqLjYX+r4+j6XJ8bCWMn+yuWMuJsRMYx07gOT8iIC0OxW2WvEvx6dQNgHjZsZ2xynqY+OTMZpyEPAy21Biex89GSRCUU15fjq+GlePV57YincsHw/DV9hmIPJaOxN2jceKvcShOZwLCxEWVMOP2cTVmShrr9s/S7iIoW/P0j1AssKI/tpNn2XYeJha/Ck/mJ3++6oPct5TYfcQPy3XbIQyXvC30x/AZJnO6Ya7kl6d/XcYmmtDalz6ssLjkzQvKWGzfMg9JxQeQuOKEbvaz4/3R0TmZBKUV45rbF2mw16GR3ycR2bpUuvvppTg7DTiaF4opTFB+E4qi34fhiLA8LpqhDNwr3tthhWMOPNQ1BaVuDyXbU3jqGFLeOoFXdHtWEvdGIePFON2SFhOUg1G5re0MpelZSH5ADzi/FfENKYZic/hs5P5RiSOCcBKfwFIXSIy54T67ypKreOfVbUhPEPY8fokb6xZiFbcMvQ0PfbQKv9WYmKEcpMKinX5430A08sltoUYQqOI9lGxWZxTq/s6W60Oxli3lBOVh5pMZ2N9mBtPEbCY7iSc3IjMvAin3FLSdoZzjh42Psv1ojvm48gylsO/OObEVBD4v5lIymCC00P/f+lEXMFPlhLokjJ/nSvFbJsa+KsKDjwbho5kqzGH7jXWC0tyMUPtjlXevVVDm4YO/Lm/dK839qtv7mGRhDyU7gXP7Lnshb9NGpOzSXaAZ7fNjtWm4fZmNrRcHutlNTsgmN2L1p1o87yL53fUFpXGeViLDmv7YTp4Vtj0lXh/CXXSk50dhqfwkwm8P0edyJigl9ceSGSZyOush4kmBGTj7N6O9pIX8vRazLeyhZIKS22IySCW6uAHQif7o6JxMgrLT5zh+M6/ieDqGr+cT0NoNq/glyJtxIrGhO0H39QNunYP8qTzuymNKk24PZV0f/OnZZCztXYp1yz7BatpD2emIcAe2ueHE+KRzAtxMxMgarFv2JfDKMqyILub3UF4M0u2TBPazpd7RopNQ/2H40+IJWNi3AunPfYLVnMiLwqVtX2DR1jrMYUKvfylWz/wE65hJgxkR/mqz/ZibmPkwbpMwe3h6G1JujcXZeRE4z+2hLEDYrGR8sIDtYdyG+LxE0b7LPlj+eApWJvlhH9vTe5NPdIFHvsbcdwow8OXH8eFEP+x+LR1bxixDxkTg8z9uwLM5QijMzVCGImnWBKz/7WAEnt6G+CPDkPtWLJDN76EsH6TbX1nYuoRoXXClHe3KglK8Wb9Nf7VzbPkbSgz3UK5630L/18c/FFy5eyuw4/NMrN4l7BfTfS9h/ASyG3EG+qGE7e99oxd/A1s7gpLNdLcZq218EAnKHVHI/WMsrgv7mDEYX21Pw4CLWxFfZ3QBaDzr/kUyhhWIZ4MA7uahbj8i/qmv+Rmip5dC/atGrJuZi4f1e4qNxsA7kDjWpfVla0q5vqAUX9SylrbTn9rtj5bzbM/Vglj042/E8a/BfjbjLNorb0lQGvbHYxi4dh6m+BZgy9YDeOFAsS5UrbnyRf/lyBxZ3nrjpmhJvvz35m/K4W4SWxyFc5tFFzfoZH90cE4mQdnZESvsDXtyA54VRCBLOKnAxhN+WPqg6A7g4TNw9q1hGFjCBOXXQP8x+Or10ZjSU3eXd+kv2LKJLcHSXd6dDYf+OAmCUriKHHbtABLTa7B8ZQoW9g3k7/Jmd3L/80vMNb7Lm92xXFiATz/Zxt1dzd2Q8NZCrBolujv88y2YKcxuGC+xSYq5BEHJ9tG8uAyZE/2w4+0t2DdyDt5PjuTvvGV3xH6fjUX/0fYu78rSYuz7fAcWfcP3sSm/X4pPp0Xydyc2aHB+bwYSP+yDE18nYqjuLl6B6aUDB1A8Wrhz0ehu5ZoanP/+GOa+y+6YB4bOm4ftabGIYXeqNzWi5NI5rHyP7vI2tU/V1AWQ/WLLP22izc1j0YPxJ3P9XzwYWbmXkrFwYAg/TpoacX7vGiRmWDhePAa4GUAltzKz6GyrqDW8yxu4dIB/0kDrLBHf3/Rj1YQPwl3ec6seQiZbshZtJ5rz1kvYPKAIz54KwwfJoqcv3LqNI2H3cHfjrgt5CZtHG72esKYCN31DoRZNGADCXtLjKJ84pvVpDEZjwFXyu/sJSrbdxsr+eMD8uVW8NYK785qtprAns4j6qeGSdzv98RM/rH15NFJ76e7INrjLeysuD13ALVm3bgHiL3AezP8aeyNnGMykt+bYDFwenoZUoweFVJ7/GZf6328wgSW1PzoyJ5OgtFrBeHcFLrfk7d3hoNYDcM0ZSgoNEXAsAecLSse2l6w5nwAJSufHwK09IEHp1uHzSOdJUHpkWKlRHSRAgrKDwKi41QRIUFqN0LsrIEHp3fF3xdaToHTFqJBPjiZAgtLRxMkeCUrqA1YRIEFpFT462A4ESFDaASpV6XYESFC6Xcjc3mGnC8rBY6bhwQcfxA/5RW4P05sa8GC/KK65W7Zswfhh92PBggVtmj9r1ixMmfM0YmNjKb7e1Dmc0NYHYnpA5ueLpuZmPPV4Gn7O49/lYvyJHzIc6z/+DIGBgdQnnRAnMml/AkJufubJ3+H0sX0ICTG64QjAc889h+j4RCQkJNA4sH9IPN5CoL8fBt6nxKeffopJI2Mxf/78TrW5S0tLS0unjgSwePFizvD48eM7WwUd52QCb731Fu6/37ygfO211zB8+HAne0nmvYVAU1MTBg4ciKtXhbuaDVs+aNAgnDx5EnK53FuQUDu9lMCQIUOQnZ1tVlAmJydj2rRpXkqHmm0PAm+++Sb69+9PgtIecL2hThKU3hBl92kjCUr3iRV5al8CJCjty5dqb0vAJQWlWq1GY2MjxcvFCAQFBUEmkxl41RlBWVtbC3bipw8RsJZAt27dDKrorKCsqqqy1hU6ngg4jYDxOGCOdEZQ1tXVQavVOq0dZNh9CJjSAy4rKH18fODn5+c+dD3cU5Zo2L4zWwlKFltfX/aEZPoQgc4RYBcmCoXCZoKSlsE7Fwc6yrkEampqEBoa2saJzgpKVpFxnnduC8m6qxEwpwdcWlAyAUMf1yBQXV1tc0EZEBDgGo0jL9yOAJuJZCdSWwtKuoh1u67g1Q43NzeDza7bWlCy2Sf6EAFzBMzpARKU1GckESBBKQkTFXIQARKUDgJNZlyaAAlKlw6PxzpHgtJjQ+uYhpGgdAxnsiKNAAlKaZyolGcTIEHp2fF11dZ5vqBs0kILGWS0La9jfbBJjUq1HIqubQ+rrFRDoeAfr+J0QanVQiuTwfCWoI41lUq7BwFtZSW0CgXaPNhHXYnKAAUUvuBu6nL6kjf1SffoUO7qpYTc7BKCks697trDTPotPu+LC6grKyFTKLhzsBsLyjp8+48vkHMxFxgUj4SkhZh4rwkOpVnYUzwJ0wd5VGwd0pjCnN3I65OKiT1bzRl/ZzdBWVOMjf/8B65dBPoOGo2p80ejt4lWFx7MQtHkSRjhECJkxKkE1LnIOOKPqSn9WkWlOh8ZRxowNSWe+86ugrL8Gjb+6yvqk07tBGScEWgvN9tXUGrw7T920LnXy7qiOi8T+3yTkNa/9ZJefSUT+5qSkBZneYLJbfZQntmyBVitm7NzAAAgAElEQVS4EHFF2dj3vyrIBiVhepwCUN/AvkOnoJbVAvcsRNr9hTj2XTaKEI8JE+IRfIcvHz0+FQkRXtYzOtBcceIylcTsJig5H3Pxly3AHxbGQ20UX3XBUew5rYWsvgG956e0ib9QnuLbgWC7Q1GxqDQSk8x9uwpKoz6pysvCoYsNiPo/SRgbJYflPinDjZxsHC8NxYRpIxHtDqzJR5cmYCk321dQ8liEc+8IteG5VVlP516X7jhWOCcWlcZiklXrxjOUok495wHk7VdifmpvVB7fjmNxs6A8nImItFT0u7kLO2pT0TtP93fNUWw+2QtRJZcQNzcFvWkpvN3uxRLX8RIgIsFwttJSB+rscyjZ3bStd3nrBOUcNf4hju/9sag8zcc7P2M3KlPuMYp/CmT7vqP4thtZNy3AROXBq9DKYjFdNzMptMRhgjL5OjbfSMKiBDku7NgO7fRY5B200CfvjUZhXiyWppCUdNNe55Jum8vNjhOU86DdKT639kdcxUk697pkb7GNU0xU7rmmhazvZP3MpFCzZwjKR+/BhcujsegROXBxOzYHTULExRuYmjoSMm7Jeyjw01WMnTMaCuRi8w5/LEqR41jmbhSNXII5fWkHXntdTdsEk/tQHTJD+WghNovjW6+EvGkc5jwkA7fkPQxG8Z+LRT0KKb7tBdWdf28CtL5os3fWYYJyxHlsDpqLRX2BwoPbkRerROkdy30yLSAbGZkqJCxIRRw9+cyde59L+W4qNztOUKagcIf43KpGRCDo3OtSPcT2znRUD7jZkncKVB/uhjYhHuorWoyZNQ44vgn7feMR8fNBlI5YhSmlHyJDOxpD1LlQJ6QiOv8U1OqryItYiEXDSFB2tss5RFAuVGKfQXzjcWFrFhCnxI1vVRj5+iSj+I9CaQ7Ft7MxdefjHCYo5wCbN+eib0Iort2MxpxUJY5tttAnpyqRd0ELdX4ulHPnIoEEpTt3M5f33XGCciGijojPrXMxJI/OvS7fQezkoNvPUNqJC1UrkYB9BaVEJ6gYEdARsL+gJNREwPUJOEJQuj4F8tDRBEhQOpq4h9kjQelhAXXz5pCgdPMAkvs2IUCC0iYYqZIOEiBB2UFgVNyQAAlK6hGuRIAEpStFg3xxFgESlM4i79123U5Q1tfXe3fEXLD1ISEhkMkM96F29i7vhoYGF2whueROBHx8fGz6Lm8mUulDBNyNQJcuXWz6Lm+NRuNuCMhfJxAwpQdc8qaclpYWJ+Ahk1IIsOQl/nRGUFJ8pZCmMlIIGPdHJgoHDhyIq1evmjx80KBBOHnyJORyw/fwUJ+UQpvKuCoB43HA/BwyZAiys7PBTvzGn+eeew7JycmYNm2awU80Dlw1wq7pl3G/c0lB6ZroyCtTBDojKIkkEbAXgc4KSnv5Q/USAWcR6IygdJavZNczCJCg9Iw4Oq0VJCidhp4MmyBAgpK6BRHgCZCgpJ7gaAIkKB1N3MPskaD0sIC6eXNIULp5AMl9mxEgQWkzlFSRRAIkKCWComKmCZCgpJ7hSgRIULpSNMgXZxIgQelM+t5pmwSld8bdZq0mQWkzlFSRDQiQoLQBRKrCIwiQoPSIMLpVI0hQulW4XM9ZEpSuFxNv9ogEpTdHn9ouJkCCkvqDowmQoHQ0cQ+zR4LSwwLq5s0hQenmAST3bUaABKXNUFJFEgmQoJQIioqZJkCCknqGKxEgQelK0SBfnEmABKUz6XunbRKU3hl3m7WaBKXNUFJFNiBAgtIGEKkKjyBAgtIjwuhWjSBB6Vbhcj1nSVC6Xky82SMSlN4cfWq7mAAJSuoPjiZAgtLRxD3MHglKDwuomzeHBKWbB5DctxkBEpQ2Q0kVSSTgdEF569Ytia5SMVclMH/+fCxYsKCNe7NmzUJVVZWruk1+eSiBgoICi+/yjo6O9tCWU7OIQCuB4uJii+/yvnTpEuEiAjYnwLQA0wSd+XRpseJt8vn5+Z2xSce4IIF+/fq18Yri64KB8hKXTPVH1nTqk17SAaiZHIHIyEiEhIRQbqb+4FAC5vJve05YJSjbq5x+JwJEgAgQASJABIgAEfB8AiQoPT/G1EIiQASIABEgAkSACNiVAAlKu+KlyokAESACRIAIEAEi4PkESFB6foyphUSACBABIkAEiAARsCsBEpR2xUuVEwEiQASIABEgAkTA8wmQoPT8GFMLiQARIAJEgAgQASJgVwIkKO2KlyonAkSACBABIkAEiIDnE7BKUC5evBhHT5zmKDX7Bng+LWohESACbk3Ap6le7/+yp57ACy+8IKk906dPR961m5TrJNGiQkSACLgTAXFe3PPl54iLi+uU+1YLypyGOBSoajtlnA4iAkSACDiDwIh7A5D2QECHBOUZ/0dQUdsqSJ3hN9kkAkSACNiLwBCfK9j83r+ToLQXYKpXAoHoPkgKKcCRKxLKUhEi4AIESFC6QBDIBSJABFyKAAlKlwqHlzmzZDFyRwYCCj9c3pmOmRle1n5qrtsSIEHptqEjx4kAEbATARKUdgLr2tUOxgfvjUVCMIBaFXbvOYDVRwZj+0dDMIA5XluEjRszsJHNGCaMwfbHhmBAN6C++Cre//AAdhSKjocGl7NP4tWtP+I62PdxuPHSF1gHYM7yxXgGJzE+/Ueg/yh8sHg4EiIDgcpb2PJcBtIBLF+5FAv9czH8P47rkU2ZNxsrxyqh8G3EjVPZeOFjVrfuM282zo5VtuKtvYV17xUhYflwjAv3A6p0vo80Ue6lr1Hy9AKsH1CBdS99jR2sFlZfvyID+3zlsVj79gSk3heIkovZWPTuKVyPHoXNL43GwxE1+H7nl1j0TQVipqVh82O90LP0FtLfy0DokmWYEy24p8KOZ3gW5j9S7ABLX/4Nlg4KAW7m4dU3DmB/QjK+mheHAYpWX1y7z3mWdyQoPSSepvKShZw3THUWie+c4BufPAOH05TI2/kJnv12TGv+BBv3eegt5NiGcuzPyMSrRyqA6MFYteQhpPYNQWBdOXZ/fA6Kxx8CMlkdQIdz30vHEPqHGXhiaFcENGlwfu+/sCh4bNscaW3u4/JhMlLvAy4fP4CZm67aJ/e1saOi3OdGQ40EpRsFy3auJiJz11gE7cvE5xET8KehKiyaW4MV+/rg8ruHcCklBSsCz0G+phGHNySi57ljWP2dBgnTJ2BhYB7SnlHhFd3xH6l6YeFjwzDs5iFEvQZk7hqO67M24FkmFtetwEocQ9QKIPOLCYgrOId3DtxCRUQggnacwqeYgMO7EjHUtxRblm3EC4VAzILFODsrBPs/O4R/anrhmceHQfHdNgxPL+Cb3z8Wc3r1wTO/Hwbsy8RHlxWYt2QiHio/hbf23ELoIxOwYlA5Vv/7CRQblKvB98eBtVvmYUo3DY5++B5mHgDw4jKo425B/tTXRngTsfbpGmw8EoXt6waj+C/vISdlBRZWZuLZwtHYPlqFuU+qsGrXcBT/5WtcT5uN1MIvMPdICAYGA0GjxmJ931tIe+prHLEYOCl2rmLc04H45zcarPyvNMQcW43E0mSsLTuJz/vPweHx1fj93G28QKaPQwiQoHQIZjsbSWybl453xUKzOS8ZSb7F2KjLVU+8vRwfDA/EkU/WISVjBs7q8uc/ocGlbyOwtk2OPYFxH83DTOTh/Z1XcT0kBKG3gNTXxgLb1uHZkI7mvhoEjJ2Bj4bWYONnJ5ETGIdVj/fB9X9lYEu+OEdan/vSRy3H9ug8zM0IxQd/6Iots65gqh1yX1s7JxFIuc/O48B21ZOgtB1LN6qJF5QsiaXUzEPB0354f1YFFu7rhZypn+Hom4vxYcSPCL/YB+pHypGy8AteFEWnIfdvUTgy9SxihOPZMnXaAhTNA96ZdRVTTAnKn+JRNrEaaUI9OlIxv1+Ks4MKsBGjMOXaBgxfX4G1G1YhtXAr4tfwAjLm5eXI7VsA+TNiwSfyv3IeCv4QhE9nfoLV3BG63/6+Dim7ReWYn8nzULAI+OhyFJ4PykbUihMWBKXOyehknNgQh0tvZ6PnygnAZ6xedvLohZwPqzHzceCt2VuxkQnT/rd0fsZi+5Y0RO5fh/HbJHYLS3am8gKdzZpu/8dsRGau0dcbs2Qpzo5WIe3JjHaEq0Q/qJgkAiQoJWFy7UILFrfNS08vtZDzhiPoRggUtzdi+PrBOPyP/kBdBOr2GgnKBibgIvGBLke+GrEUh8eW4/frgVVvdMUOfa4S5att63B+YgdzX8ZgfLV9BkL3rsH4rTxq7iK+iV3c+7XmeKtzXzrqnl6FhLzVGJ6uy6k/FGHYEFvnPhN2uDxOuc+1B1KrdyQo3SVSNvWTJYVkJPk3QoNGXN6bgcQP43B23zDENLAl76tY/dI2pP/WePZOJ6SMBeXw2ch9LRAbzQnKkuEmZgFD8cFflyPhSgbWNYzGh0N5UTT7r7rEtV7XYJMziCKhCEHMbuWW0PWCkonlDENByc+YnsLz30find8F4aOZn2Cd2RlKttyfjMPLh0FxKgPD10cgc9dDKHkuHYsKdRw+rsbMaTVIfDID18X1zFuMsiltBfSKN/nl8Mq8Y/w2AOHTnh0mKKNHYft/TkBC8TGMf+0EtwVgypLF+GhqIPb+9wY8m2PTDkKVtUOABKUHdBFTY7/Nd+KcNxzXPy7Hr36rwTOnlPgo5gL2ho9FjF5QDkbY9QqUs204L6mwUJdjgQpsfGMDXuhrnKsM89X1X3Uw9xnlN72gFFaFRBf91uW+q/jgrysQs38dUnbpcuqPRRjW29a5z4QdlsdzKPe5y2gjQekukbKpn0Yzd1zdQuL8DJUblnHLt/E5w1CwPApH/piORTm65ehf1eHFuQWYrU9WoVi+bilWhZzD8GXl+OCLZAR9w18xr3r/dTxR8TX6HI8zqIczNzwNuW/FAoU10MAPUb2AI2+k45/TXsKHMQWY+2QG9iMUq95fhieqM9HnjXMiAmL/k3Hi62Eo37oRKbsqgAQmbsOw/xm2hC4uNwaHvxqLmJIKlAMI6xmK61+twfgIM0ve3IzhYJTv/Awp24oB9MH2LfMQ+e0ajL84G7krA5H+jgbLdTMOR19fju3B2Yh67RRWvPc6FpZt08+yCo4PTRjMLYdrSm9h9/kK/mspdmb/iKR/pGDA+a+R9i6/nzTm6aU4O74O61ZtxTq6O96mo0NKZSQopVBy8TITZ7fNS0bfcVtw9DmPbefJRNDfZmNqSCNyNr2HosdWiAQlW+ERVhNac88XQ17C2tBzSHzeD9vFucroAnjLoI7mPmDt/7yOJ+oOIXEFu8hkKyOzEZOzgZsg0K9CZVib+/hcPkfFclofHP4qDnlvq5Bk89xnws7MbIRR7nPxgdTqHglKtwmVLR21JCg34NmENOSu6IXv121BzsTH8dbDoQhoYvZrcPSzLZi5iyUr3QxnE1Bfkoe3/iMDGwuBKS8uw/aJoQCb6WwqxsY/foJXz4Zi6euPY+3DoQCrx7cUWd8HYpLyR4Q/f4hrGCc+mXD80A/bV0/AlJ5+fIPLC7D61W1ILxS339B/bqZuRiQUXN3CjOtVw9nKEMPlraTXlyMz+irir/VB7sRQaJi/VQV4deE2bOQu9ZdBnaz7nrX703SkxyxDxhg/FDcHQpPDZi0b8QHbExVUAwQ34itupnAUty+LXxqXEDMpdq4louj3fRBQ18hVePnbNTg3aBWeiG6EhrVZ7LcEk1TEegIkKK1n6Pwa2ualLTN24NLr5nIevz/8i5XLkdn/FlK4FRWxoByGGG6MsnxxEgG/020ryklE5v+MBT7fiPTQ34hylQZHP8kWlRvV4dzHr6KMwtBAlvuA+uvn8MRzmdgvbP1hM3w2yH0zfeeh4HdRqNP4IaiArZIU4xU75L42dr6PxQnKfc4fKhI9IEEpERQVswGB1HnIfSwIu9czkWmD+qgKIuAkAiQonQSezBIBIuCyBEhQumxoPNCxBfNwdowf9n+4lQSlB4bXm5pEgtKbok1tJQJEQAoBEpRSKFEZIkAEiICIAAlK6g5EgAgQAUMCJCipRxABIkAEOkiABGUHgVFxIkAEPJ6A0wXlhS6DERqqwM2SSlTWajweODWQCBAB9yTQVR6AmMhQznlNRQnSHgjACy+8IKkx06dPx91eUxEslyP/dhnq6rWSjqNCRIAIEAFXJzD4/p6ci9W5Wdj83r8jLi6uUy53aWlpaenUkQAWL16M+fPnY/z48Z2tgo4jAkSACDicwJ///Gc0NjZ2SFC+8847eOCBBxzuKxkkAkSACDiCwKOPPor//u//JkHpCNhkgwgQAc8gQILSM+JIrSACRMB2BEhQ2o4l1UQEiICXECBB6SWBpmYSASIgmQAJSsmoqCARIAJEgCdAgpJ6AhEgAkTAkIDLCcqbVUBlPRAWCNzb1TXDpWloxLEL18G2jybE94IimL2mwPU+P1cARTVAaCDwQITr+UceEQF3JWALQVlQAdRqge5BQFSIa5Io1wCnigDfLsDY+wCZj2v6efZKIW7frcK9Ed0wLDbaNZ0kr4iAhxNwKUGZcRk4fquV+PjewIxY/m+tWg2tTA65jPsDlVoZFNwfgLpaDcjlkEOLSjV/96SM/e1rOnpajRpqyKFgOrBJC7Vay5WXsfJNWmgh4//PTGkBGW+G+9woqcCkf9uM26oq7u+wrkHYu24BhtwfyR1byVzpKgM7RO+XcV1G5Ux6aeSXgc8iv7jvuSbL9HbZX3+/CGw+31pzch9g5ej2WYrbb2zTlJ9mWcKQq5S6PHysUfM8iIC1gpKNz7PsFfG6z7R+wMSYdsanOCdIzXXivNnBXMf8+/UuoIa9lhRAbwWQOUcnfm2c68R502yuU6uh5l6v2pr7mV//9tE+fPDP7/Us/29aAtY9PYXP3xbOGyy5a2V8rpaSnwzqMoqF+BxiUM6D+jw1hQi0R8BlBKWmEXj1iKG7XQC8OxHwrSlEXk0ocPIItNP648YhICH8FI6Hz8XEkiyc7xeL0mO3MTF1FJi6UmUfROGYVIyVm2q+CvnXAEXxKZyJS0HvH7KAIaHIOanEohEq7Mj4CfLHFmJ6hBoXDu7EPvUovJIar6/o3R3/i1WbvzWo+PlZo/HHJZNRWJAPWdc7OHTxAUwNPNXqV9qDuCGqS1xuTpLCZIwqf7mBCoUWOdkNmJNQgT15sYirPIobo1OgzGn1ixeUKnx7VIWp00ZCaHLal0CF0VOYtv8a6NlsnmWa/HRr+32ysOOnoUjQZiN/VCommpwtNs8ybQha/Z+iNGA+Nby9bkm/EwHXJmCNoFSpgT9mG7YvNABYNYY9d8P8+IwrEOWqKdHcxbPFXCeuKzUFskPmcp0Kx3bvwgX5LPxhslLv2MrDwMfnDP18exywbAQs5LpYnBfVJSXXGZQZ9pP5XMcEpTYX+3KiMWcKPwtZq2mA8tdr23SW8j2vI0Bzx+x5Y6omC38/WIuRz6ViRJmEXGeBpUGuGx3aajM1BUNcuxuTd0TApgRcRlCyZe63jrdt25px4GclAeQfOgoM0SKveBKmD8rFnoNKROM8oiZPAg5moWjyJIxoysee43JMT7K87KE+k4XT/YeiMkeF6ZPjceZgFldP9MUs7ImchOncErEKew7yvwuff/8kC+t3fmfg6BNTh+OD56fz36lPY8/FeERXZhv6ZVyXrtz0h0yqXr6upkLsOa7F9IirvE/Iwh6u7UZ+XcvCPvkkTI3iD2PPcUreBjQZPdBp06PA/fxj9EyynM5OJkL7wwqxZ/cPgG8ohkwbjd5mZnu5JptjKfif1JtHw5WbhLEuupXBpiOLKvNoAtYIyltVwPqThnj8fYF1oqentc113PKJYa6SmOu4uibEI0+Xy0znOj6fcjlA93lmL/BFnqGfLycAr+pWOsznOqO6pOQ6oYw822Kuq8zJQt6Dk5Cg22VUXFaD++e916av3dzxb4hQBFvMdYX6c4b0XGeWpVGu48uNQz+PHgXUOCJgSMBlBCVz6+3vgLK6Vgd7BgMrEzkpggsHs4GESRhSrxNVceexLycWSrVOuB0/isox4xB38Si+7TUOE4WJP/UNfHvkJwSPSEEC/+xNFJ7cjbxeqZgY1SrMco5nI27MaCjaEZSfH/4RT67LMKC4flkKnpk+Cig5jR0F0UhLiMYFnUCF4JdYUIrKCavphRcykVP9AKY+0pufZVTnIuM7f0yc0A+KPJ3IbTqKfTXjMLWvoaA8czwb/ZjvIq+eOwBcVLV+EeIPfPUbwNfHPMupj8hbBaUqEzsCUzCHiVhMwvQ+zKcOsBwRim8F/33FzGkIEgH3J2CNoGxoAv79KKBtbuUQGw48O9xSrguDVl3DCcrWXNVerhON9a7t5bq2gvKDM7yf4s/maUBqf7ST60R1Scl14jJC/jWZ61T49nglJo4xlGmDnvwzfi4s07vZ/94I/LBpmcXzBst1ekGZJyXXWWBpkOvE5dy/n1MLiEBHCLiUoMwvB7KuA+V1QHc5wPb9xTCVlLcbfymKwcgwGe4b4I+cPdcREVgLJKVi6OXd2NccDHV1DBZN7scJuQg202iOQlkWNn8birh+MkTcPxTak9uR31UOtU8S5jykaBVUZmYoWbX/+fcj+Dr7EpqbmzHloVisWTwZQCX27DgIZf9YoHsM4oqPGPjVOtt5j0G5hPtML3lf2L0JN+4bBWVgNEZE30DGkQbINWr0mzUJcb5iQdn2RMB8ZBv+/3YeYDc5sU3/s+OAhHsssxzLXBESOo5i8zEZ+vqqOM7cb8YfCyzjina2+t/zPP4hYt7PdJM70m+pLBFwKgFrBCVz/EcVcPQmUF0PRIYAj/YFerAJNQu5TmmUq9rNdeK64uJRedxSrjOdR944yudkPx9+PzuboWw/1wl1+UvIdYZ5M0FxFTvM5bqyLOz5ZRKmG60j/++PN/Du58dxvaQCfSLDsGLuWCQ+0MsiS5bP9IKyVEKus8DSINchGxuFc1VcPKJd835Np44dMu65BFxKUHouZmoZESACnkTAWkHpSSyoLUSACBABRoAEJfUDIkAEiEAHCZCg7CAwKk4EiIDHEyBB6fEhpgYSASJgawIkKG1NlOojAkTA3QmQoHT3CJL/RIAIOJwACUqHIyeDRIAIuDgBEpQuHiByjwgQAdcjQILS9WJCHhEBIuBcAiQoncufrBMBIuCGBEhQumHQyGUiQATsSoAEpV3xUuVEgAh4IgESlJ4YVWoTESAC1hAgQWkNPTqWCBABryRAgtIrw06NJgJEwAIBEpTUPYgAESACHSRAgrKDwKg4ESACHk+ABKXHh5gaSASIgK0JkKC0NVGqjwgQAXcnQILS3SNI/hMBIuBwAiQoHY6cDBIBIuDiBEhQuniAyL3OE9Bq1FBDDoXwPt0mLSrVWsjlcsh8dfU2aaFWa6GV8eUqS1SQ91RC1nmzdKQXECBB6QVBpiYSASLQIQIkKDuEiwq7DwEV8q8BiuJTOBOXgqnhgLa6Empcx77joZiT0ptvSmkWMvJHY4RmJ84MWIjpEVrIZCQn3SfOzvGUBKVzuJNVJxPgLsoBeVeZwUW3VgtwaVN3gS4TX7Rr1ajUAOw7uW8lCkvkiO5JOdbJkbSLeRKUdsFKlboKAfWZLJzuPwljuwLQqHDhh/MoDB+Nqf3lekG5+TsloppuIzolBdrjWYiaPAnRrtIA8sMlCZCgdMmwkFN2JlBYkA9Z1zs4dPEBzElSAFDjwsGd2KcehVdS45F3KAsYEoqck0os0l20Fx7MRH7Cg1Dv/gFx81MQLYhPO/tK1TueAAlKxzMniw4iUHhyN/J6pWJilMhgUyEy9hdiespI/gq7NAt7iidhaiQ/U9mvOpsEpYPi485mSFC6c/TId6sIqE9jz8V4TH9Id1EOFfYcVGH6ZKXu33icOdh6YV54cDsORUQDd5SYMwXYd1DJlaWP5xEgQel5MaUWMQJlWdj8bSji+skQcX8s1IUVUOA6ijRq3KiMxZyk1iVvboYSuZAlzEXoBZqhpA7UPgESlO0zohIeSKDkNHYURCMtIVq05N1WUOYcz0bcmNFgc5iFB7NQNHkSog7tRt6oWKhzSFB6YM/gmkSC0lMjS+0SEcjHmQu9MWII7duhbmEbAiQobcORanEnApXYs+MglP1jge4xSPC5jQvh8RgiFwRlPPIObkd+VznUPkmY8xCTk0xQ8jOUsisyjJkVijOHSFC6U9Q74isJyo7QorJEgAgQAQAkKKkbeDsB1YXzUA8ZCt1aj7fjoPbTDCX1ASIgnYBWreYeLyQXT3Q2aaGFrPUxRHRHo3SgblySBKUbB49cJwJEwC4EaIbSLlipUo8jUF2IvJpQ4OQRaFNTMIQ1kO0nyvgJ8sfY44b4FtMdjR4XeZMNIkHpHXGmVhIBIiCdAAlK6ayopIsTKLpbjSp1vU29HNBLpxR1teYfOgpMGId+gpWLWdgTOUkkKOmORpsGwEUrI0HpooEht4gAEXAaARKUTkNPhm1NgAnKvo+vt1m1jwy6Dwf/e5GuPva8tWwgYRKGsGdamhWUdEejzQLgwhWRoHTh4JBrNidw5VapzeuMDO+KbsEBNq+XKnQeARKUzmNPlm1MwK6CMm83/lIUg5FhMtwXF4PSggoMiYsGzMxQ0h2NNg6ui1VnraBs81pQAKZeFUqvBXWxwLuhO/q32Oh8F/czU/1QXa2G1lcGhVwGbYkK6p5KnPuhACkrt9q09cVfriRBaVOizq+MBKXzY0AeiAhYSn5cMQvv3raroDSIEj2GyNs7rXWCshr51zQGrwVFZTb25MUirvIoboyehYlsFpxeC+rt3czK9hu+xYarrCwLO34aigRtNvJHjUbvO4avpwVykfFNMMbEnML++lTMHwJoZTJ8R4LSylh4x+EkKL0jzm7QShPJryATm8tGYUzpKZSOS0FCoOWTrOMEpRvgJBftSsA6Qcm7ZvBaUGGmG/ybm6YP4vs6vYuJglYAACAASURBVBbUrmH0gspbnxHJX5AXYs/uHwDfUAyZNhq9fY36IXKxY7MKUdEqaB+chbgL/BaeahKUXtBXrG8iCUrrGVINNiNglPzyMrEjMAVpmu3YgbmYH2f5JEuC0maBoIraIWCtoGzzWlBBUDYdxb6acZjaV/prQX+5dRP39roPJcVFCA/vDpm/P65evoTYAQNRVVnJtaSbQoGrVy4htv9AaLValN0tRc/IKPDH9gLQBdd/voaY+/vibmkpguRyyOVy5P10EXEPDIJaXYu6ujp07x6Bgp+voc/9fdHS0oLbv9zibBcXFaF7RARkMhmuXrmM2P4DUFlZgS5duqBbNwWuXL6E/gMGoqGhAeVlZegZGYlbN2+g1338UwyvF/yMmD73o7RUheDgYAQFyZGXexFx8YNQW1uLeo0G4d27o+BaPvr07YeW5mYUFt7GPff2QnFRISKUPeDn54f8q5fRL3YAKisq4OPjg67duuHKpTz0HxiHhvp6VFSUo0dPQ9s3rhegd0wflKruICSkKwKDgnAp9ycMjH8AtTU1aGioR1h4d/x87Sru7xuL5uZmzmb0PfeiqPA2evToCV8/P1y7egV9Y/ujoryc8yWka1dcvpSLAQPjUV9fz/FgZW/euI77esdw7RZsq+7c4XwNDAzEpbxcDIyLR01NNRersLBwXMu/ir79YtHU1MTFmdkuvH2b4+jr66v/vby8jIsBa8flvFwMiFPiq7238X9GREPZowduHv4HTsTMxxxk4R9F/TDB7zxOyRMwNVaBgIBAXL60F1dujcT4ETfw5eEATO5WgnMx9yG4VmaXJW9NTTlCQ8PgHxCgj1N1dRWam5qgCA3Tx7OxsREq1R1ERUVzfS4q+h4uvj9fy8f9ffuhrOwu5z/rO0K/Yf21trYGERFKff9izIV+V1JSzLH19/fHlct56D8gDlVVlVy/VihC9f2YxeBuqQqROtuMPevXwjhgY4n1Gbk8WD9e6tRqqNVqbkxcL7iGmD5sQEM33nRjtXt3yGT++nFpeqw2oOzuXdFYvU83Xvg62Vhl45SNV/FY1dTVIdxorBbe/kU/XrpHKKWN1fIy9DQaL4ZjNQRBQUF65iQo6dTpQgSMBCXUuJF3FeoyFW70m4SpPS2fZElQulAoPdwVqwRlbS42Z6p1rwUdCllhLpTRauw50gC5Ro1+syYhzld08USvBfXw3mTP5rXm1Bt5uVAqVdhxTIa+virgwWBcOym8nnYo+nEvttHNUPYuRGmPVCQUZdMMpT3D42F1k6D0sIC6d3OMkl8fJfLzriLvihZj5oxDNGucsAxo4iRLgtK9o+9O3lslKA0aWokzF2oxYgjXu+lDBOxEwLp+doSWvO0UF8+q1rUEZZMWlWpA3lWmf/E8dxeaFty0rkyrQmG9EtH8K0Lp47EEOpf8bC0oRyeMwq9+lWJTyi89bNPqqDInEbCdoHRSA8gsEegAARKUHYDlxUVdSlAWFuRD1vUODl18AHOSeNV4Zv9uyEfE4swxNeakDgXEr7nz4sBR09sSsIegbI61naCccj+wIpEi5wkESFB6QhRdsw3tPenC4HcLT72wZetIUNqSpufW5VKCksOsPo09F+Mx/SE5Lyh3b4KqZzRKMQrz+51vvQNSFBO2+ZZtDGWfujo1t6GbbaRlm5PZh23MDQ4O4f7PNlSzzbzq2lrIg4O57+rrNdyGXrZxOiCAf9Cq8LtQ3rgeoX7BHm+b96Njtnmbgg+cbXUtt8HXnO1GrRZ+Mpm+rVJst7Q0o0sX43brbGs0CAhkt1C32mabv9lmb+N2s83RbMM523TMNgKzD9sAzDYlaxsauBsCjI9hm5zZJmYxc7ZBnm3E1mg03EZ0a22zzf53q+tt+mDzhFEjgIHTbDb6maB8YUQDtwlco6lDYCDfZ9nmbTYDL7A15ifEQijHMddxYzcM+PvzfZbdvMA2pQu8jethjDjbunhx/UYXx/Zt831SbNvUeDFnW6tt4DagG4xVvW0t/PxMjNWmJvj4+urHAzdWdX21c2PVNnmC+UGC0mbDgirSE1Dh2O5duCCfhT9MVvLfXsvCjrqhmNpPCUWgid8d9GgpEpTUTaUQcC1Byd6NXBCNtIRo/ZL3mYNZiJowDkXfHITiEX/kCY/UELWO3T3H7spiH3Z3nyI0VH+SZt+Vl93l7tJjJ2Z24mQCrqK8DKFh4dwx7K6yrl27obq6Gl278q9BEX5nJy4/P1/4+vrp6xGLHwPbOj8EQSi2zewy+8w2uxOP3V3GPjXV1dzdgIIPhrY13ImWCTuhDWIRILSVa7dgWySU2d2UYeHhXJubm5s44WHSdlUVd4chb7scoWFh3ImbCXJ2QhdsM7HAhBAT7GLb7O40dhepIGj4dutsa7VobmnhhIyB7Zpq7k7EahO2mVhi5ZnwN7St4QQ7u1OT3RnIPq22a1ClabGpoHx41HB0GThdyjiSVIYJyj8MrkFwSAh3NyG7+5VjrmsPE1tMXDPxLbSbXVQw0cjEpxAbrs/quLE7QRlHjrmuXzHh6NOlC3fRIcSB/S5cWAnM+PFSzt1NyS6MmI22ths4nzpk28eHu+gQ2xYuJqoqK9DNaKyKL04Mx6qWu9AzsK0bq8K4MWh3fT3XX3nb/Jg3O1atyBOsThKUkro8FeowgVzsOajEdJ2gvLB/C/J9QiGLSsL0QSxfGP5u7tFS/zrXYcMWD7hyrQAbNtGDzW1L1fNqcyFBqcGeHd9A2T8W6B6DhPt0S97cDGUMisqiMeehQnxrQlB6Xli8p0UnC23X1rsV1fjNi7Z79SLbQ0lL3raLjyfVRILSk6LpSm0xFIxndu+GIjUV8oNZKJ08CUNMCEr23NKpkVnIyB+NftXZiJo8CX86BHzyg+3aNcivAKczSVDajqhn1uRCgtIzAVOrLBN45RCgbbYNJV9tNT5IJ0FpG5pUiyUCJCipf9iHgE5QJqhwoSYecRVZyKiUAyX+mJo6EgpzM5RGT70gQWmf6FCtlgmQoKQe4lQCJCidip+Md5IACcpOgqPDpBG4dh5n7hmKEfz28g5/XqYZyg4zowOsJ0CC0nqGVIMVBEhQWgGPDnUaARKUTkNPhiUQIEEpARIVsTkBEpQ2R0oVdoQACcqO0KKyrkKABKWrRIL8MEWABCX1C2cQIEHpDOpkU0+ABCV1BnckQILSHaPmPT6ToPSeWLtSS0lQulI0vNAXEpReGHQPaDIJSg8Iogs1oaHJts68ehjYfMF2ddJd3rZj6ck1kaD05Oi6QdtIULpBkMjFNgRIUFKnsCWBt44DlfW2q1GlBjLzbVcfCUrbsfTkmkhQenJ03aBtJCjdIEjkol0EpfEr9tTVamghg7yrjH+xg4Neq0fhdT4BEpTOjwF5YD0BEpTWM6QarCBAgtIKeHSo0whYN0PZgAsHt2OfehReSY3XtSEXezKDMXZMdKugdNBr9ZwGkQzrCZCgpM7gCQRIUHpCFN24DSQo3Th4Xuy6dYKSgVNhz0EVpk/WCUrNeWTsug35iEcwNY5/S5i51+pFezF3T206CUpPjax3tYsEpXfF2+VaS4LS5UJCDkkgYHNBqbOpztmNb/unYno4LyhNvVbPWFAWFxchMjIKd0tVCA0Lg6+vH27dvIFe9/VGTU0NgBbufe/Cd01NTdx73yMilCgpLkLPyCjOeuHtXxB9z73cu+WDAoMQEBiIWzeuo1fvGGg0Gmg0dQgNDcPtX37BPffeyx0jHF+qUiEsPBy+vr745dYN3NurN9j71tm74dm76wXbjY2N3Pvju0coUVxUhMgoI9vlZQiSByMgIAC3bl5Hr/uY7TrUa+qhCA3F7V9u4Z57e/G2S4rRs2ckSlV3EN49Aj4+Pvjl1k3c2+s+VFdXwcfHF8HBwSLbWlRWVqJ79wgUFxUiMoonWVh4G9HR93Dvng8OCYa/P7PN86urq4O2oQHdFAoD23dKitGjZyRUd0q4thjYrqqCr58v5PJW21qtFtVVVQjv3h1FhYWIiuZtFxXeRlT0PXjzaDOqtT4Sep60Iu6yh1KrqYaimwJ+Mpmeubq2Fk3NTejatZs+ns3Nzbh7txRKZQ8I7BkJoT9UVlYgwD8AgUFB+n5TX18PtboWYWHh+r7NjhFif7e0lOtTfn6t46W2tgYtzS0I6dpVb5sbL2V3EaHsYTBe9LYryhEQGIRANl50fba+XoM6dR03HoVxZTBeSlWcX2y8GI5VIEQ0Xtodq+XlCJIHISCg1TYbq/WaOii4sSoaL7qxzsZLWHh33Vjlxws3Vn26IDjYeKxWoHuE0XgR8oSJsUqCUtr4pFJ2IkCC0k5gqVq7ErCloLyRlwvlvaHIy1eh8IoK/WZNQpyvaIbS6LV6NENp19A6pXKaoXQKdjJqYwIkKG0MlKrrGAESlB3jRaVdg4D1glJoRyXOXKjFiCEkE10jss7xggSlc7iTVdsSIEFpW55UWwcJkKDsIDAq7hIEbCcoXaI55ISTCZCgdHIAyLxNCJCgtAlGqqSzBEhQdpYcHedMAiQonUnf82yToPS8mHpji0hQemPUXajNJChdKBjkimQCJCglo6KCEgiQoJQAiYq4PAESlC4fIs92kASlZ8fXU1tHgtJTI+ucdpGgdA53smpbAiQobcuTausgARKUHQRGxV2CAAlKlwiDxzhBgtJjQunVDSFB6dXhd37jSVA6PwbkQccJkKDsODM6wjwBEpTUOzyBAAlKT4iiG7eBBKUbB8+LXSdB6cXBt0PTSVDaASpV6XACJCgdjpwMigmQoKT+4I4ESFC6Y9Rc12cSlK4bG/JMOgESlNJZUUk7ECBBaQeoVKXdCZCgtDtirzJAgtKrwu2xjSVB6bGhdY+GkaB0jziRl4YESFBSj7AlARKUtqRJdTmLAAlKZ5EnuxwBEpTUEdyRAAlKd4ya6/pMgtJ1Y0OeSSdAglI6KyppBwIkKO0Alaq0OwESlHZH7FUGSFB6Vbg9trEkKD02tO7RMBKU7hEn8tL2S95aLSCTtdar1aihhhyKQN13TVqo1VpoZfx3lSUqyHsqITqEwuIhBEhQekggvbwZJCi9vAM4u/kkKJ0dAbLfGQLWzVA24MLB7dinHoVXUuN585XZ2JMXi7jKo7gxehYmdgVQmoWM/NEYodmJMwMWYnqEFjKxAu2M43SMSxIgQemSYSGnOkiABGUHgVFx2xIgQWlbnlSbYwhYJyiZjyrsOajC9Mk6QXkxC3siJ2E6srCneBKmD+IF5ebvlIhquo3olBRoj2chavIkRBs1UaPRIDAwENqGBsj8/blf1bW1kAcHG5QUf9fQ0AB/f38Ix7KCdWo1guRyNDU1wdfXlzu2trYWwbp6hO+Fcux34XihPs62uhZyObPdAqBLG3+02gbIZEa269QICpKjqbERvn5+kmzXazQICAyEKdstLS3o0sWUbV6UazR1CAwM4uzU1dUhKCgIjY2N8NPZFrNqbm6Gj48P1Go15HI5d0x9fT0CAgLQUF8P/4AAvo26drdru64OgUGGtlcdA6oabNd3VWogM9929Q3yK8DpzK22qxBA8ZcrEeTvo79IEjMXGLb2JaChoR7+/gGor9cgIICfxhf6YnNTE3xM9FkhpnW6/sX3WT72Qj80Hi+mbfPjRehzHRovBrb5sWrQZzszVoXx0oGx2rnxIoxV8Xjhx6p4vAh5wvUEpZYt8cj0yzrcMpAW3ECWaVUorFciWmHTfk2VOZEACUonwifTnSZgN0HZdBT7asZhal9eUDJxOTWSn6nsV51tUlBWVVaim0KB2poaBIeEcG0qL7uLsPDu3EmT6TomNIXv2O81NTUICQmBcCz7rqK8HKFhYZzAYmKJiaiysrsID+8OJqqYeGJCSCjHjhGOr6mpRkgIm1Zttc1OmkzUMQEnti34WVVZgW6KUO6YiopyhIYy22ruZM+O09tuakKDtoH7vqK8DKFh4dwxVVWV6NZNgZrqaoR0FWyXISw8nBMfPl184CeT6ethx9TW1iA4OASVlRVQGNlmgpEJS7FtJqK1Wi0nAsrLyxCms11dVYWu3bqhuroKXbt207Wbt83EJhPkTJwKbRCLlsqKCihC+XYL/191rAVVDbwAtsXHXQSlL7RcPNhHYNWo1aK5pZkTj+VlPFOuz+riLMSd77N8f2AikV2kMO5CPUwYatjFglyu718cc13sxeNFOIbFmh3HxKPheOH7t6FtfrwwG+yiwni8sH7A+pPp8cKPP4Ox2sBfUdhtrArjpZ2xKu6zAiNT44WJeZYPxOPFpQSlOi8Lfz9Yi5HPpWKEblSd2b8b8hGxOHNMjTmpQxluyPiLZ/p4AAESlB4QRC9sgi0F5Y28XCij1dhzpAFyjRr9Zk1CHMtxwgwlciFLmIvQC6ZnKL0Qv8c1mZa8PS6kXtkglxKULAKFB7NQNHlSq6DcvQmqntEoxSjM73e+dTlIFK67paXoHhHBfXO3VIXuEUqwK0i25MOuWO6UFKNHz0humpld/bDvVXdKoOzRk79C0F15iq9+hd/ZlDu70mRXS0I9zc1NqK2p5a5QBXti2+wqhl3NsCsWve36ejQ2NXEzrWLbgk3x1a/edm0td4XNrpaEetgVM/OJXRWXlqoQEaHUtZtnYMo2u1JiSwLsSs3QNn+FJb4KVN25A2WPHtyVvL/Mn7taarXdyC37cLZVKkQodbbvlqJ79whutoIxYVcswjFsmr25pYW7UrtzpwQ9dMyFGYmXD7Wgsdk2V+Y+2mp8mL7eZgP5oRHD4BM/w2b1TbkfeCaenxkpu3sX4d27c3WXqu4gQtkDbJaHzcKw/ibwY1fMbGaIzTypVHegVPbgjhGuIisryqEIDeO+E/iyGSYWAzarItTDrrqr2RUqZ7sU4d358SLEkV39sxix5cZW2w3cmGEzCGLbwpW7EENWj9Cv2AwT6/dsSUpvu7kZ1dXV3CzaXV1f4Wzr+i+b5WFLpMZjlbWdLbcKfZIbq7oZC/FVf+tYVXN1sNm11rHazHFlM1nS80Q9t5zDfDKVJ5gf1gtKoVtV4syFWowYYryQbbNuRxW5AQESlG4QJHKxXQKuLygPZiFqwjgUfXMQikf8kSfsLxI1TbyWzwQjE2Hij3i/gvC9eL+RsDdIvHdI/LtwjKl6Ghu18PPj7Ql+iPfQtGdb2PthYFu3x6i9NojbKtW22B9hb1BnbLOTvXCDgDW2XXmGMvGhkWgZ8Gi7g0hqASYoX3m4GV18fAz2n4hZWupr4nJCzIQYsuNM9TXxd0K/FI8XZ9qWPFZF46G13U3w8eGXKtobq6baLR63FpmL9iWKx4ntBKXU3kPlPJkACUpPjq73tM31BSU3QxmDorJozHmoEN+aEJTeEy7Pa6krC8rRCaPQHJtiM+hMUK5ItFl1VJETCZCgdCJ8DzRNgtIDg+qFTXI5QemFMfDqJpOg9Orwu23jSVC6behc0nESlC4ZFnKqgwRIUHYQGBW3LQESlLblSbU5hgAJSsdw9hYrJCi9JdKe3U4SlJ4dX5dvHQlKlw8ROWiCAAlK6ha2JECC0pY0qS5nESBB6SzyZJcjQIKSOoI7EiBB6Y5Rc12fSVC6bmzIM+kESFBKZ0Ul7UCABKUdoFKVdidAgtLuiL3KAAlKrwq3xzaWBKXHhtY9GkaC0j3iRF4aEiBBST3ClgRIUNqSJtXlLAIkKJ1FnuzSkjf1AbclQILSbUPnko6ToHTJsJBTHSRAgrKDwKi4bQnQDKVteVJtjiFAgtIxnL3FCglKb4m0Z7eTBKVnx9flW0eC0uVDRA6aIECCkrqFLQmQoLQlTarLWQRIUDqLPNmlJW/qA25LgASl24bOJR0nQemSYSGnOkiABGUHgVFx2xKgGUrb8qTaHEPAakGpVaNSK4NCLtM7rK5WQwsZ5F1l4L5t0kKt1kIrk0MRCFSWqCDvqeR/o49HESBB6VHh9NrGkKD02tC7RsNJULpGHMiLjhGwSlA238Geb6uQEH4Kx8PnIq0Ps52LPZnBGDsmulVQlmYhI380Rmh24syAhZgeoYVMRnKyY5Fyj9IkKN0jTuSlZQIkKKmHOJUACUqn4ifjnSRglaCsycWe6/GYPigXew4qMX2yEtCcR8au25CPeART4xS8V6VZ2PydElFNtxGdkgLt8SxETZ6EaCOfy+7eRXj37qisrIBCEcr9eudOCXr06AmNRgOgBYGBQfrv2O9C2bKyuwgP786bU91BhLIHamqqufJ+fn64U1KMHj0j0ajVor6+HsEhIfpy7Bjh+MqKCihCeduqOyVQMtt1dUCXLggMDMSdkhL06NkTLS0tqK6qRDdFKAS/edsqRCiVqKmuRmCQoW2tVouGhnoEBxvaLi8rQ1h4OCoqyhEaGmZgu65ODR8fHwQEGNuuQjeFAmV3SxHePYJvd6kKERFKVFdXQS4Phq+vr77d2oYGMPvy4GCoVHegVPbgjikvL0NYWDgqyssRGmZkW62Gj68vAgIC9PU0NzdzXLv9P/bOBD7K6tz/3yyTZbIHJhtLAgQ1iCAgiiCLGoRSkYoLxVJxq0v1lmp7r7beXmt7rdq/Vm3dsHpdWqWI0iIWRYIKVIgiICiJCJiEJdtkXybLJMO/z/vOm0zCBLLMJJPkPJ8Pn2jyvuc553eW93fOeZbIKEpLShgyVNddWmJlyFAL/7PlBNV2v26OxpNfs9pgwyGPFcf4wBw+3/Ca5woECt++D5rriYiIxM/Pr2WMyDhzOJoJDTW3jCVRbPSz0e/aWHP2SW1tDUFBwdqGyxizzU1N1NXVER4R0dLH2ph19n1VZSURke1019drY1TGoDGOtfniHN/u5kttTY3W14EuupuamqivryM8PKJlbOu6TzVX6zR8O5yrznfbzBcPzlXpg+CT5mrH80XmamhoKAEu64QilB6dIqqwriKgCGVXEVPP+wICHiGUaXt5P3Ms82eYW5pky1zH5jMWsTBWJ5TrC9OZn6CfVKZWb3dLKOXjJeRPSIuQKJHGxkaCgoLaQOX6O+NZ4115UIhT+xNQIXLyoXYVu70Rk0kvuy91Nzc3ERDQmXa3tkHIgnw4u9XuxkZMTkybm5s14mn87Bhzd7rtBAbqJ80G5g9sg6oGz43s/kIoI8xBWn/o+J081tyNWaPfNfxc+sRAz/2YbR3bRt+fcDjw6+J8EZIqBErvu9Z50FXdfTFXjbp3RbeBUWfniyKUnpvDqqRuIKAIZTdAU6/0OQI9IpSOYtau2cfQkFqYs4jk/Cwsw6PJPmQl/xsrqVenkxbgckJJFqZpS4ne5/6Ess/BUBXoMQLqyrvHEKoCfAABRSh9oBMGcxUUoRzMvd9/294jQtmm2ZXs2lfLlAntL7L7Lzaq5l1HQBHKrmOm3vA9BBSh9L0+GVQ1UoRyUHX3gGms5wjlgIFENaQHCChC2QPw1Ks+g4AilD7TFYOzIopQDs5+7++tVoSyv/egb9VfEUrf6g9Vm+4hoAhl93BTb3kIAUUoPQSkKqZXEVCEslfhHvDKFKEc8F08KBqoCOWg6GbfbaQilL7bN6pmHSOgCKUaHZ5EQBFKT6KpyuorBBSh7CvklV4NAUUo1UDojwgoQtkfe81366wIpe/2japZ5xFQhLLzWKknvYCAIpReAFUV6XUEFKH0OsSDSoEilIOquwdsYxWhHLBd2z8apghl/+gnVcu2CChCqUaEJxFQhNKTaKqy+goBRSj7CnmlV115qzHQbxFQhLLfdp1PVlwRSp/sFlWpLiKgCGUXAVOPexYBdULpWTxVab2DgCKUvYPzYNGiCOVg6emB3U5FKAd2//p86xSh9PkuUhV0g4AilGpYeBIBRSg9iaYqq68QUISyr5BXetWVtxoD/RYBRSj7bdf5ZMUVofTJblGV6iICilB2ETD1uGcRUCeUnsVTldY7CChC2Ts4DxYtilAOlp4e2O30LULZbMdms2MymzEF6MDb623Y7GCW39mt5DdYSIoa2J0ymFqnCOVg6u2B09YeE0q7jUq7iSizqQUUba3DTFSI81fO9dBu0n9XWWTFHG+h9Y2Bg+dgb4kilIN9BAyM9vsUocz+MAMmRJP5mYUbFyRrCO/auA7zlLHs2mpjyaKJgKmFbA6MLhjcrVCEcnD3f39tfY8IpaOY9ZurmBa7k22xS1k8CqjczvrssaRVbiFv+tVcGgGUZLD20HSm1K9h15nLWTjUjsmk6GR/HTOnqrcilAOxVwdfm3yIUNayflMeC+eOY9emDBLnppMkhHLdi1jjkyhhKstS97K+MJ2F49t21PFjRxk2fIT2y2NHjzB8xEhKS6yER0QSHBxMzuFDjBqTSm1tLXZ7I9HRMeTl5pCcMgqHw0FxUSEJiUkUFhQQFx+Pv79/y98rKyoINAUSFhbeUk5DQwPV1VUMHWpp0eequ8RqJTIqkqAgF901NTQ1NREVHU1ezrckjxqNw9GMtbiY+IRECgvyiYtPaKO7oqKcIFMQ5rAwvj18iNFjUmloqKemuoYhQ4e20W1gUGItJjIqmqCgIHK+PcSo0anU1FTjaG7Wfp+b8y0po0bT3NyMPCu6C/LzSUhMxM/PjyO5OYxMGUVFeTlBwUGYza266+vrqa2tYciQoRw9kseIkTrpN3RLW6JjojGZRPdhRo0eQ011NY4TDiIjo1p1NzVRWlqitXdjVjnRUdHg56f9TsqWfpIPp7RByrTExWn91tjQSFh4OGWlpcQOGaLplnpGx8RQXVVFnd1BWX6O1q6hljjq6+vgBISEhrb8TtotbZD6GO9KOa26a7T6i+4DxXZmTj+fxsZGGu2NhIeFtzznqruqqkobHwEB/kjfD7VYqK+rAz8ICQnFarVisVg0zC+ILsESF0/+8WMkDRuutcHAsqysFHOoWauv0d91NhuCe0xsLEfychmZnKK9U5B/nMSkYdrYjR0ylMDAwBZ8q6oq8ffzJzwioqUf7HY7FeVlmu7jx44xbHg73aUl5L4a0wAAIABJREFUmMPCCQkJadFts9lobKgnOkZ05zAyeRQnTpzQxqroLios1NoaEBDQqruyEv8Af8LDW3ULflWVFVqftJ2reQwfkUxpSQnhEeEEB7vorq3VcJe+Neaq6C4qLNDmqvyU8lx1V1ZWEBgQqI0RY+w3NjZQVVml1bPz60QNTXY7UR2sE4J/jwhlTRbrc8excHwW6zdZWDjXAl9lsD4hnYVktK5xJRm8/ImFxObjJC1YgH1b67rougIaY6m4uIjYmFgCTaaWfpd1SuZARGQkud8eJmX0GJqa7JSVlmlrXZtxmJfLiOQUZByGhpoJdR2HdTbq604eh/n5x0k6aRweJmXUGGQcypoSERHpdhy6nQOlpZjDzNq8MeaAjENZ92K0cajPgTbjsKhQW4tPNw7tjY1UVFZgaTcOjfkna4DM8eA2c6BWW3d6Pg5lDlR2OA43H6gmOCQUkymwZc2T74ys26FmszZHZM13OE5QXVWpfUcqKyq1fvX392v5u6wX/gEBfHw8mMjGYobGxWnfHVkLZU6Wl5Vpa4mI8d+yRsuaI2tISbH+jqbb0ayNA/mWWstrSA0po7q6msioKGSuyRoq/WvUzVZbq5URFBzc0gYZa/X1DYSHh1NeVkpMrL5ul5eXcdPCi2i0Vbp8r5zfDO175dD0tP1eWYlPSNDWPlkDtO+Vc12S8mT9kJtMY9zIummrrdHWR9fvlTHurMVF2tom3xr33yt9HAt+Zc7vlbHuShuMsSg4hoSGaFi16K6rw1ZnIzZ2CEeP5DJipL5ut5mrsbEEBrrM1aoq7RnpU6M+2lwtKyPupG+GXqbbb0YHc9X9N8N1rvoT0cE3w/1cPfmb4ZOEMnPbdtJmTkdutjVyeclsCt7dRNSMILLdEMrBtw9QLVYIKAT6EgGPEMq0vbyfOZb5M8ythLJ5C+/XzGb+GP2EUjbQ8xP0k8rU6u0tG+2+bLvSrRBQCCgE3CHgQ4QSsjet4lCEGZv/HJacrxtK6ieUKRSUJbHk/Hw2K0KpRrJCQCHQxwj0iFA6ilm7Zh9DQ2phziKS87OwJNlY/3Ej5nobqVenkyY25MYJJVmYpi0lep/7E8o+hkKpVwgoBBQCGgI+RShVnygEehUB2zGONQ1neGSvalXKBgACPSKUbdpfya59tUyZIAY+ShQCfYNAw/FjNAwbjloK+wb/gaJVEcqB0pOqHV1GwPr5HhomTWK4M6JAlwtQLwxaBDxHKActhKrhPoOAlT2fNzDpPN2uWolCoLsIKELZXeTUez6KwB5e/+1usDQQednNDM98mD2kEjx6DpeVv8Nfy4MJKR/D1XfO4dh7G4lLsfLmliqInMOPr2vgrd/upsFcTPCCe/jB6MO8/tzHVBHJ7DuWMS7YR5usqtXrCChC2euQK4VdRcC6kedetxJsamDcdZM5/PRuGBPMmNnLCN7ya/YQRyX6urflveHMTtnIs8ZaOPco//e6FRqKGbf8HqaV/7X1b9eNQy2FXe2MwfG8IpSDo58HUSv3sObt4VzzPSuvvwXj2E3wZVcw3BxJw7trOHbVNQx/+yX2zL0Zy6Y1VADjr7oG3pa/pXJI3r0K1rx9jGuSD7Fm+DVcwxrWHLuGa84bRDCqpp4SAUUo1QDxeQQKnevWGRt5/ZMwgqyxzFs4nODISLL+sYbhV13DsedfIvj2yex/ezipfKz9TlsLZ8Ahbc3T19M2f7vqGib5fONVBfsCAUUo+wJ1pdOLCOzhudvWUT91MldcdwVVbz3MsTFzGJ4ymeGZL7E+IZLibyZz343j2PO2IpRe7IgBXbQilAO6ewdG4wrX8ODjR4mcdCHLloTwwaNHGTN7BMPPm4R19cMcswRzKOAW7r7s8MmkURHKgTEGerkVilD2MuBKnbcRcJ5QXmXRFO15/hbeqR9H5LhrWVa9QzuhjHz7r1RdvgzeXUN0xFHeb0yFY5H84PYoXhcyOiGSqPG3cNOEHTzxRgOpAceIXPJjZsd4u+6q/P6CgCKU/aWnBnE9jRNK7WbFudFOi+TsK+/B8rmcUF5B1msbGXf9CD5+ezjzIv7C68Za+D0rTwgZTYDUK+9h9qE/tP7t9jnKeWcQD6tTNV0RSjUwFAIKAYVAFxFQhLKLgKnHFQIKgQGPgCKUA76LVQMVAgoBTyOgCKWnEVXlKQQUAv0dgT4nlHFxcf0dQ1V/hYBCYBAiIGvX3Xff3amWL1y4kPHj2+WM7dSb6iGFgEJAIdA/ENi3bx+PPfYYaWlp3aqw3wlJqtpNWb16dTffVK8pBBQCCoG+R2DJkiWdqoRa6zoFk3pIIaAQ6OcITJgwoW8IZT/HTVVfIaAQUAgoBBQCCgGFgELAAwj06ITSA/pVEQoBhYBCQCGgEFAIKAQUAv0cAUUo+3kHquorBBQCCgGFgEJAIaAQ6GsEFKHs6x5Q+hUCCgGFgEJAIaAQUAj0cwQUoeznHaiqrxBQCCgEFAIKAYWAQqCvEVCEsq97QOlXCCgEFAIKAYWAQkAh0M8R6BGhvPnmm/l01xcaBA4/Uz+HQlVfIdC/EQhstvXvBvRy7W+88cZOxaF89tlnefaFl9Q618v9o9QpBBQCvYeA/wm7puzZPz7BrFmzuqW4x4QyszGNHGttt5SrlxQCCgGFQF8gMGV4MIvPDu40oVy9u4Kdx/QFV4lCQCGgEBiICJwXWcL/3nWNIpQDsXMHe5tSJo4iam8Oewc7EKr9HkdAEUqPQ6oKVAgoBPo5AopQ9vMOVNU/GYGHH1/BvDCICbLy5E1v8JQCSSHgYQQUofQwoKo4hYBCoN8joAhlv+9CH2rAddeye5YFaKIweze/eGonZ624mXvTQrTf5e3ezt0vfEku0dx21xXcMDGC4OZ69r73T25cVwgt70ND5VFeeekdVn6D9vuPLNlc/NSXwExWPZ/IF7e/yaNEs+T6y7h9eiLxoU3kfrKBBS/kABfy8h8nE5L5DEvfcOKTNJUnVkxmdmwgVBWwcuVavew20v69c3j28VmkHPqABc8dbKM7d8XNfM/6kl7+pVfw0QJ4/mfvIMlE59x6PX84s4JHnf+vtSu1gMm/2eZDnaWq0hMEFKHsCXoD/N2kc3jglvNZNCackLpy1r3wGr8odL/+LJH1cUw5r/5krXPjO4lnn5xOWs5WLn4Kbf2ZFiZ41ZO55iW2jHe/nrZfB18NvYTb+UxfM6fNZNU1EzgzEhoKD/Lkcx+wOr9dH0y+jA23jiB3zUv8eLP8TdbZcZCxmqVvVbiscTnMfjyNvJ/J+gtS/xY9wIr7bmN5UFbLWtf+7wO85wd98xShHPRDwIMA3HMntvFWbny9hNvvmEnIBw/ytzH3cl/wHn76UTgP3DqKA394nOenreDvE2tY+fpnZIak8cAPRpH7yqMsSDHezyZl8ix+OhP+/utn+PGcOymI303ivTuAK9j9/ggy5z/DmyvuZO1MWLdmK++XhJAQWsJT7+bA9TdTcGUCwfl7mHznBnIZy6pXr2NO+U5+vf4o0TMu4d7x5Tx47WttTy9Peu9CNrx1GXMo4ZXfPcOPd7fqPvDovSwvepTJfwAWX0/BdfDI1VLeKE3XvMh6tjz3OFd+AAguaUcx/+gdD4KtiupLBBSh7Ev0fVn3KJ59/jquJJsn1xwkNzyc6KMlzFnhfv3h0Xt5eHwge999hgufq4DLriNrxVhivvqAxHthw1uzCH1/A8/nNFGUnc3EFSevp0+NP3kdZOa13MdWEp8K5aNnLiR+z1Ye/KSeaQsvYXlINotvf4ePXWCcc/8K1p4XTuVXGxj1qz36OvvPSaRU5fDg0td4qmWNO8i8tyaTe/Uz/FgI5KP36nq0tfkSPnrrQiYGlPDqnSu5O7/9332531TdPIGAIpSeQFGVoSPQQpy28sQzK5iX+xQrh96mLzgvRbDj0XPIffoDQm65guj3HuLi1/TXtEWp+UMSS853IV7RPPvnFUzLfpDJuCOUG4h59ToSNreWo5cWzRPP3Mm0vTvh8rHsuf0Zfpx2HTl3hfLKlS/xoPaMEMVZ8JdHWbDO6Dw37+Xrz8UcriclKoelt8MfnGS2Q0J52XXk3AjPH0jkp6Hb9YVWEcoBN0MUoRxwXeqZBk2+lqxfRbC6Za2RG4yO15+N0+9leWAJiZFWLvzROyx5/GfMp56zmmQD7Uoo6/l680HmGASuZT1dC9efvA62EL3DE7DNKGfB8jd1Apm0mKz/S+Tj+Toh1GUSf191Cawv4NzFgTypbYxl8zyKwr0hTGreSuLnY52b5o4JZcodt7F7fA4rmcq8w88w+Q8V7QinZyBWpfguAopQ+m7f9L+aCXG6NJr6Zmgoz+GRX7wBK/QdeD2Q+94bTH46QSdzbzzKgrUuhFJIZ9HkNid5Dzx5P4uOPNQBodxNSrtytNKSrmD3n0ew9w9bqVt8BXOOvsG4b2a6nCC6EEqXOrh97xGjrmspunwxZ2UeJHhxonY62hGhlBOH+9jJTz9N4JEfhvL8lS/xqCKU/W8sn6bGilAOuC71TIPa3FY4izzpd84N7RuPsvECuen4gLyps6h46iBnrRjK33ZGcJ92IyOE8jImVZVQ0Ghl9e1vUu880TzVetqySXezprre8LQQSqnf9+H5lQc598ZLiN7wEBe/4byNuWk3KU9Op+EjK9MulVuYjghltn4A8M1aHm2cznMTrSy+aS0T25xgegZiVYrvIqAIpe/2Tf+rmRvi1LJT3jyKnFtDeeUnLxFy3/3cUPchF967w3kdfS0pmc9wYegPWgnltCvY/cux5D39OFem3YltslXfZcsJwG9jWPfdlfBH13J0uObct4K1kyG3rAmCwjkrIIcFyyt4+J1JlL+2kgViDzTtWrJ+GcPG2/VrmY7fO8p/GaQ1/1qyfj6WhPAK/jb/Gfb+7l4eNu8k9qcfalfsZd+p446lR7n977NIKaqgHIiJjyb37w9x8VB15d3/BvOpa6wI5UDrUU+15zJ2uK41WrHtfuey/uSu0E1n7glawarJIdQf+IBR5dOdJj76CaXbzXeH62m7TfoHI8hZkcjHv3uKGzMh5fqb2f2dOu5Z+gavOJt87+P3c298Bbk1QHg0KSU7iP1peItp0e+vv5kdYkLUfJQHr85m3puXEfqufjMkm/4bKt5h1Dtjyfr1WMivoZ5AEkfAx796iswlrlfinsJYleOrCChC6as90x/rdSpCeW82Kx7Vr78v/HsEL6+YykTx1QmAhtw93PCTDWw0TjgbgeYaMt/fwIIXD0LShWx4/DLmhDVpJ52Fn3/IuN/sgGmX8ZGUI0brzVD51S4yR05xuQa/hI/+PomK5x7n+ZE38/wVCUQ1i84mDry3lgs1RxsR3e6x9frceG87wbe2Lujz7l/B32c28YpcF2mEdxIpzU1aeXvffZOL6y+h7NJqFjuvl8QuaUPSQcYdHkWWnNxKu6py+MXyN1jZH/tX1bkFAUUo1WDoCIF5t7iuNfVseelxnre4X39kw63ZYn+8mKzfjuDTXz3FjS024/oJ5ZygJu3W58Dmh/jbCIOguVlPW9bBD3gy6BKnbWM2t93/A359QTTBsvZRw5bXX+VK2VhrImvdORT+9imW7gacG/aNPypg9v/ptuo/JpoHnryTe4cf5RdXv8bX99zJqkujQVunC1n5u5fY+J0VrLV8qW+wcRLN6g08GXSZfkMlzx7dQ+xPNqiBM4ARUIRyAHfuYGnaE3+8l9n5W5n8iBiGK1EIeB8BRSi9j7HSoBBQCPQvBBSh7F/9pWp7EgKTeOLJ6cwu3K0IpRodvYaAIpS9BrVSpBBQCPQTBBSh7CcdpaqpEFAI+A4CilD6Tl+omigEFAK+gYAilL7RD6oWCgGFQD9CQBHKftRZqqoKAYVAryDQ54Tyc8fZREZEkF9aTVWtuFwoUQgoBBQCvodAeGgwwy2ResVspSw+O5i77777tBV99tlnWb27AofZQlVtA/mlVad9Rz2gEFAIKAT6CwJjhg3BFOCPX+E+/veua5g1a1a3qu534sSJE916899OXzfffDPLli3j4osv7m4R6j2FgEJAIdDrCPzpT3+iqamp04TSZrPx85//vNfrqRQqBBQCCoHeQuCGG27gpptuUoSytwBXehQCCoH+j4AilP2/D1ULFAIKAc8i4FuEstmOzWbHZDZjCtAbarfZsDWD2eV3tmob9gATUWYT9iIrtngLUZ7FRZWmEFAIKAQ6RKCnhFLWMMxmzKdY5+z1Nmx259pnt5LfYCFJLXRqVCoEFAI+ioBPEcrsDzNgQjSZn1m4cUEyYGX9xjxmTR/nQiizWPtuGDNTdrKxYRHLJoDdZMLkowCraikEFAIDD4GeEMrKzAz2po6lZOtxLl08nSi36xzs2rgO85Sx7NpqY8miiYCpZaM98BBVLVIIKAT6OwI+RChrWb8pj4Vzx7FrUwaJc9NJIp/Nq7dgGzWbS89PwqyhncXql60kJlmxn3s1afsyKJibzpR2PeFwOPD392/z2+bmZgICnEcCzr+ccDjwcz4n5qB+fn6nfcfhaMbfv205ri91Vrfrc53W3dyMf7s29FQ3iBns6dvtDj/EhNaJWXfa7W4COdy00W3fufSXx3S76dvT6XYdQ0Z73L3jro7d6TvXsdLpceNmPijd0Nlx0x7nnhBKY31jk7F2uVvnYNe6F7HGJ1HCVJal7mV9YToLx7edMe7mSnf69bRjsy/nZDd0qznZOgoG7FrUnW+3F76fnV6DvaDb3ffTXX+f7hvW2XXwdOuETxLKzG3bSZspO3en5Kxjdf0ilqTphHL9JgsL51hZvSmMmaaDbgllYUEBCYmJVFdXERQUTHBwMPn5x0lKGobdLlfrtURFRVNUVEh8fIKmyFpchCUunoryMiIiozTyWZB/nMSkYdTV2XA4ThAWFkZBfj6JSUnIQCovKyN2yBBKrFaGWixaOYWFBSQkJFJdVUVQcHvdjdTZ6oiMiqKosJD4BEN3MZa4OMrLy7R6CRlu0W2zabrMmm69Ppru8jJiY0V3MUMtcZruosIC4p26g0OCtbYb7W5sbKS+vo7IyCi+zt7PWWln6+22FmOxxGltiYpuq1twEjGbW3XLoKqsqCAmNrblXVfdVVWVhISEEhQU5KK7gYb6BiIiI1vqKO8YdS8rKyUmJlYj9EYbbbW12v+Hms0tv9N0V1Zoz1qLdcx03TqWVZWVhJpDMZladTc0NNDYoOs2+kbXrfdZWWmp1hZdt963tbW1+Pv7ERraqlsmZXVVJdGabn2siOTmfktcXLw2rgQnk8nU0m5Nd2MDERGRGGNS011iZehQ0V1C7JCh+rgpyCchMYnamhpt0xAaGtrSbl13FdExMRQXF2n6RIqLComLT9D6Iyw8jMBAU8s7DfX1Wp3CIyJaypZ3SkusDBlqobS0hCHtdNfU1BAYGKD1n9EP4nxSU1NNdHQMxUVFxMW3111OWHgEgYGBLe/U19fT1GQnPLy97hKGDB1KaYn+07XdokPqX15Wqv1exrnoFjxkXBpt1dut16OiopyI8AgCXHSXV9cR5NdMWHh423Y722u0v43u6mqt34JDQlrbbbdT61wnXHXLex4hlNu2UDlzNtqyJtJmnUPfWF8ym4J3NxE1I4hsN4TS6CN9TpYT08F64H5Otq4HxrrhOielH6TPZcPtOidlAykmSG11O9eDNnNSX4u0ORkaisl1PWhoQOaGJ+aktE1fD1rnpLGuy1phzMmDBw+QkjJa20QMrDmprwGu64HMC5l7bedkHU1NzYT3dF402amtqW0zJ2U9k7UmMTGJivJyrV/bfj/rkM1P+zlprH/GeqjPye5/u+WbKN83T3y7hTPI97uFNzQ2UldnfLv1sS1ifIfcfz9t/05EeaLN91M2O9I/nZ2rwUFBhISGIt8AaVtHczUqOqYNb9C/3Z6dq211t3IeYwnzIUIJ2ZtWcSjCjM1/DtMijmNJs5CXmY+1KBfmLGKWxjCdJ5TJ+ZTELWJawXa3hNJooPqpEBjoCGw7Cmu/1s+ZrzwTZo8c6C12377yevjBOsg8Donh8Nil8J0x3sGiJ4Sy8rN1vO8Iw1adwo1pjeyLtWDa136dM04oUygoS2LJ+flsdkMovdM6VapCQCGgEOg6Aj5FKFurX8mufbVMmZDU9RapNzqFgJw+yA5JSecQkN23nGBp0mzHLvZs2Km02fEP8CM0yKSdBmC3Y/dvtXWz19sxhdjILzKTFO95S9/GZhj7HFQ36lUzm+DgHRAa2Ll2+eJTcqokp/RdlWd3wX9vaX1r1gj4xzVdLaVzz/eEULpqsO7bi23CRMRiXIl3EZATcDm1U+J5BOQWQU4flXgegdraGsLC+ge2PkooPd8pqsS2CMgVvlznKukEArYsnn4xn8U/EbteOLTpQbYlPsCy5Eps5PLetki+v2CUVlD+psd4IeA6fn1JElRu56Gnbdx4fzoWOxh8tBMaO/3IwTK44JW2j29fDmf1472CXIXKdVNX5fFP4aFPWt+KC4Oty0B+elo8RSg9XS9VXscINNntBHpjEirQNfMWMVdR4nkExOxHO6zoB6IIZT/oJFXFvkTARua2LBrrK0gVR7Fj29mcX4HNvICFqVb2fbGX/NjpzD9DJ+f5mzLYFgBps9OJ2pbBhw0wb14Su8Tud65uY+tJqW+C1OfQwssYcvQ/IGwQru27C2HuG/rVvyHJUXDP+fDDczyJes9sKD1bE1WaQkAhoBDwDQQUofSNfuj1WuQcPsSoMam9rre/Kcz/8EXWB08l7JudpH13Otn/PEjqKCufNyzitnkWTM35vP73A3x3/lSiw8M1Qllwvpn87CBM/mOxVO4kca73CKXg+Vgm/G47jIqGsjod4Zw7+xvSen3F2ez4saMMH9F1Q1A5rZ3+KkyMh4uTodkB738LX5fCglT46VQ4T7ej77GoE8oeQ9jrBYhjlTjUibOgEs8iIE5y0dHRmhOLkm4iIOZScoLujD8rYcLMESYKcnKJsCQQEx6iFyzxuh0mzbxJE6eZla3Eijne0qchFBWh7Gbfq9cGFwKtoazERTtDC+EyIWA7BfU28irHsmSObgWnEcq56ZjWrsK2YCmmbRICy7uE8tEdIP/unwFyYvnSXggKgK9vG1x9ZFx5/2I6xLlYc4iTzsYcqG6An54PK6ZCeA85hSKUg2tsqdYqBLyKQHM+6x/ZQtL9S5mgEUorm7dYmZ8+jlo7HPnwY6IWLUA7AirJ4KGVsOz+dJKpZPPjT2Jb/gDzo1zs/F0q+6fP4eW9+s2N3NTIjY23RBFKbyHr4+VKWJeQEOeOpxt1/eQYNDkGr0dxNyDz2itL/g7SHw/N1lXkVsKLX0BsKOy9xWtqvVawhLfqzinSrL/oVbpZYoC3E1mUP/gWth6FcUPhngtg8Zndb4IilN3Hrq/ebG5uIiCgf9ii9RVG3dXrNkZxdwsbhO8d+mQ7+TU2wuY5Y2ofzuB9czrzE+0c2/8Ze8riuXRmqh6LWw40PgNS01kYsYX1W2vh0gUk7THid7cCWFqnO226yvtL4Pxh3gFZEUrv4OrzpbrGIOxqZYXAbMrR35qSAJuu62oJA+t5cXASg/QWL/BebJ7dAeNW6mFyXInUwXKdVCZHwqc39mKFPKBK4thJvM2uyIbDsGwdLBuvj8mO5FC5TiwFn2vS9GvwND0cZpdEEcouweUTD0tMYokHq8TzCNRUV2vxbpV0HQF79lusPJxCqvULbAuWszjexK5t20l1xuKW6ASl/9pGwZwFTJMzIO2GbCrm4v1avOWJMRVsTUhvIZT2Sth6RN88f5gLEk6tvcgN1hmxcOYQODMWUmNhTDSMidEjhbiTygYoqIHUGAhsmzOm5XFFKLve/4P6jcJancC4ysfLYIIeX1xJLyPwWT7M/xssGgvOW/eWGmSXwAtfwHgLbP1hL1esl9Xd/h5s/BZ+PbNziiV25wc5en6ou+Ua/Pz2uaJOXY4ilJ3DWT2lEFAIdA4Bw1xqipG8RZw4C7LYXGjHdqSCtMtnkyoJ+pwmVwuD3uLl2kVc7tjCS03pHNmZwe6QdL6p0vWZ/GF0NMg3W8igyJBQmD8aimr1f1ab/ndXEcIoUUKEXMo/KeObMrgnQ39Kbr7WLIZJen6LNqIIZef6esA9dezokW45PlTUw+hn28IhA+uOKXD1WQMOpk41SOImBpmCtIw+XhUj/mUA2Kptkr6Iv+yFX3xk5ycTITnOhLZxdNhpckhcTNhXLPYzds5LMLEmve+NtjuDj5Ex6FTPtsQFtdv4qtTEvDdNXBBn4zta9CYTgaFOLJrsOPxNGFlYHXY7/iYbtgozdcEmNufCjuMwNVG/Bp83ujM1VF7enUPJt56SDEkS31SFDvJ8v0jmK8n+1he3NJ5vje+UKDeBO/NqGTUkmKXn6OYaEtFDTiC3HIUtebrToYhsjlOcp4xy+jjWeckjdvVfWnUbyvFDTz6BdJxoJZiuRFNOI5tdQ2a4wCJ26A+42bwrQuk7Y6ff1OTCV+BAmV7dsbFQ2wj5NTA5AW6YoF87KvE8Akb8y8uL17FrwlTsmbms94/jy22N3PC9sQQZJKoqg90b4IzvpxNOJZmrnmRP1APEpdh55/sDIJ5QS1zQJLathWOOg6z9ehHfuchGfKiV4/usjLjgPGT5te15jCz/6zhvYhLUbmf3ehtnfT+dkCbwd5rT7bfC5jzIqYDvpkKJDSoaYMZwPduOO1EnlJ4f36pEhYBCoBWB9Qdh+frW/z8/SfdbkPBohoyM1EmknCoKiQyWE0wPipxgCsl895D+0xBFKD0I8mAuyrhiPdsCN06AANkWAV/JRzlXdwgRmzQhlj86d+Aj9astsP04JITBfdPhHM+HmtRBdI1/GZ3BX/eBKXYcj+34gpFVQZw9Oolh54wjRI4oqzLIOwAkpZMcuoW8r2o5lriAT3ZlcPaUdN68qj/3i2tc0Okc2bCJ3++6hKzIAAAgAElEQVQyUZm4gOvFe7Egg6PB6YyI1dto25NBgT9En5NO8FcZHLfDiClJWPdYSJ7U2lmyEZfx+95hkB27Ic/NhyXjTsZLEcr+PIZU3RUCvo/ATz6Av37Vtp7DIiAlSv8ndo/RvRSlaW8RvPaVvjZKBI3Vi2GiGzM3dULp++PKKzXs7pX3TzfBa1/Cjyfrp5PtRU4uxRBYbC4kLuIt58Idk73ShD4vdE023PZeazUuSYa3vEHW6rP466rW+JfTm7cTOW8RR9/N4Edf1DItZRFzR2WQV51O8ggnoSyfSmDFfvwDghgSUUFBTDpHdmWwqTmdi8bA64v6HL4OK3CqK+82cUEvSWHz3uk8ciCLqyLGcdF0M9avthM1fjpGVCAhlLVnmLEdDcLffywhtTsJm3QyoTQq87+fgHhGGvKbWXDXeYpQ+u5o6XzNtCvv6GiV0aXzkHX6SXXl3WmoTvvgp/nw5Ge6TbiryEHNrX14SNPQrDt/Xp4Kfs6DpPaNUYTytN2rHjAQ2F8CM1/TvcJuPw1JFC/abUd02w0ZhPL8f7j5MPdndJ/+HP5na2sL5Moh8wYvtshpjD2lZBUfhiRz+Ksgnq8wc3VwBcOCrXDOIhIlzaCcUJankxz4FgfqF3Fm4BbyYtIxH85gf2w66w7CojPg5cu9WFcvF63FBZ2ZxK+fyGd3nZXvTFtK6vAs8tqdPGqEclI6/p+soun8pfh/lXFKQrnma9h+rLXy66/Vr77bizqh9HIHq+IVAoMMAbGXfGpn6/oj0SrEXlLMb2JD4Ioz2sbX7Qt4JGnEuW6ccYy6KELZi72ypxBWZYG9Wc/cMVdP/9wnIjvKIUO7Fi/l/o/hud36VbbE8uuMHC7XnR52FUJMiH7aI161Yo/xRZHuMSYOEf1RVmyCv3zZWnOxHf3jZb3Xkns/hD9/Ab+/GExdsJ2RhUvC7Pgqqexs2KDj1XDRa/pYvDbNc7jvLICkCJg1Ai6SE183ogil5/DurZJU2CDvIS3YhodH4NfR0ZX3VPf7ktcegJW7QdYdkenD4fxEkLSxIg0N9VoGIj/N7aZvRRHKvsW/jfaJL8JRp0u//CH7NoiXE6U+kIb6eoK7ENg8r1JPayenjd05aRSHh8x8EBvMkADde0xiKIoIwfzVRX0AQg9UPrsL/nsLxIVBTLDupCSnk3JK2Vty2So4VgX3Xth1jUIohVj6Iqm0NzZi6kR6PKMPZJMiMdQ8KfPG6HaxHYkilJ5Eu3fKUsG3vYezwrbr2L6yD179EsQ+UUL8yOZVHG/arzuOEw78/ToI/Nh1tT16QxHKHsHnuZflRC6tXfzG974PFyR5TofHS3IJU/PQFhtP7zSz9FzdGNfh4iXrGqZGq4MzVAtVVpqiLS32bPInIab/+EZ33jFEbC133eTx2nutQDkVlNPBpHD4z2kgp7BP74In0mH5BK+pbVNwcS2ctVK/ju1uuCa5+v44zzdJZWdQXLBaP+n+iRdMKRSh7EwPqGcUAgqBriLw/G74y1cgcYLDTDDTSSTlBs/XRRFKH+ihfxyA//pID0fiKl/dqpOSvpCcw4cYNUbLDNqhGGFqFvplcN36iZTFWPiPC60UZL5FWfDVnG14ybYLU3N87ZM0pT9AstmOI9AZD9BFixgd/y2r9Rdy7X3ojr5Aoes6ZVcpAV5lF2mcDFbX1vLMXjOzkv1Y+Z2ul9mdN97/Fq77B/xwvB6uqbvy9tfwr2P6zlgWNjkxF0eqvpITJ05w/NjR08ZIFSK8+G343hneSf+pCGVfjQDv6S0uKiQ6JrZbaT29V6uBUXJxURHR0dHa1awSHQE5PKlpBImIIqlf/2+v7tAqBxDRIfp6Oy2p48w0Bo5iThAaGuodZzKHHQfOOL0OO40NtI3h6/L9brLDlOFOG8pmOzZMmEqs2OItOG/nUTaUXhz9cg36nxn6B1viQ01NgoYmOF4D+dX6h/v3l3ixAj0p2iVMzRc7XuX9nGjOOXMOF06SodPO+cFNmBrOXYDlsO4Q0T6SjoQekFM+CcgqKaAam+HSFHh6Xt+ZAHQGKgnhIKEcXMmk8Z7Yxh6rhq9+1JmSev7Mw9vh/2XqwWV7GjpCdsxGXFGpmYR8+kN6z+vozRKE1L/+7zAW/3MRhBsu3R5UqAilB8FURSkEBhkCEi3iD5/qjZYwO/Kdk++DxazbZl84DAJ84Ba7as+DFMQ+wJkjDpG3q5H48c54xo588t7cgvn7S53f7ywOvLCTifcuZ8kI2Lf6Lnac/TS3nWnHbjJhRDdWhNJLA/2+j+CFPXrh04fB5WMh1BlIWX4nuxXxgO4ozp2XqtVSrOSfDg3tILOLS5iaT22L+Men26lJWsRNIRnUTUpniDtC6SZMTUeE0qhEs0OfVB/mgQRxlZ3c05eBHKv7mqzOgjved08m5VQtM9+PN7Ph3Wt1o2pvy7VrdUcnIVQ9lYwc+Ofh1lJk8VswBiYl6LtRyYTkDdLWUb3FCD04uOP7H7nun/UXGBHZhSD6rjtxSSYkJhv+siO3a9XwDza35KeVnfh3z3LaMnWwE1c2lD0ddb3/fkt2pd5XPeA1NtntKgORSy+Pfa5t+DG5hbtsVPdM3JodDgKMVF+eHEkl2zleVkFT8AKS/TewvzCIkCA9nnHj19uprbMROMU4EMoiLzOXhBEzuPXiXNZvyIIzljKlIIOCuelMcdZLEUpPdhC6ke3/26FnjpE4jfJhliCk7aWuCR7dARLb6cMf6Lkze1PKy8qIiT2NB0lJBr/+JJ2n92ZwZZyZRP8gRkw7jyC3hPLkMDWnI5Su7f28AI2QyVWAeEp3NgVeb2AmXni3/NM9mRT99iY7RbYAHv/Mn/tnwM8u8G6t5ER31DNw5hBYfk7PdX1WAKv2t5YjHuMSicAQIZNCKjVy6SSZ7sZ0z2uilyCpLCVFXkdi2LDeOgnSOjlvWnbiydCU9yr7yxYwcWK0RijrszZRO34Ridptnb4Tn/Wb5cyP7Xgnrgilp3q798qpqakhPLyPbIx6r5l9oqm2poYwhW0L9mLfLhtfQ+TWx10g8M50VkNjA8FBHjYlsGdx8OODRMZbKbEvIm3odnLCFjEmMIPcwxXUNqUQWfUFTVOXMypazh/1W8lJUVlYLGBOtZNnTfdxQimnATY7JrO5bRgUe9tjVcljbA8wEWU2YS9qe4ffmQ7yxjNCiOQa8qM8/Yj7kpTT70bkmlGuG+VES062fFEkLIuQ4wc8cBJ2uvYJHhIsXAJLPzkXrvcAWTqdztP93Uh/5e6au/27f/xcD+b+1uLTldqzv2ceB3FIuerMjsPadFXDO/9O8yWe+FHB8J0xekYECcvT8q9Gj4lmiATZdSWZ4rn/8A6Q/K9iF/TQnK7WoPPPX/kWHK6An0lmnM6I60484XOOHmnEUTNWz5TjOETeV2aSJxjecfpOfGzqDJZO73gnrghlZ4BXzygEBicCv/xY/7aLyOZbIqP4933Un5M7w4hZnJRF3hcVBDW3xjM2YvjqJms6obxixkE+PZzCbVOyWF/o44Qy+8MMmBBN5mcWblyQrDe+OZ/1j2wh6f6lzmPVLNa+G8bMlJ1sbFjEsgm0ucPv7eErxrYPfaIPnkB/3UFA8gF3duwYMQFlwD04q/dqf/RIHiNGOjHuQK04zvz4fVh8pm5A3BsihEROKsUL/BfTdS/qvhJJw3f9O7rdy6lC84j5QEBAABtygxGHoy9/BENCvVdriQUqMUEFm95y6qpv0jcWQjDlp9gAH62GE840hYYtrNHqZ+bB0rO7h0FB/nESk4a5ffmTY7DwTZ30yhXSaaXNTnwmYWW7MY02U/FtCmPnTiQobwvHh85mWEuIIH3hvDQui4DIjnfiilCeFnmfe6DEWkxUdAwm0wDIZ+9j6JZYJQtRFCaTFwyafaytnanOM7tA0vJK1I9z3aQo7EwZxjM1NdWEiFNOgIvNXFcK8OCz/cjLu5b1m/JYOHccWhaMuenImcGhT7aTX2MjbJ5xT5/F6petJCZZsZ97NWn72t7hexC70xb16j49sr2QH/G0lUDlp4pd11GBL34BkoVGMpdIXEBfkfl/03N0PzS7d2skJH11NnxZDDdNhMcu7V39oi0jF364DmJC4d5OkloJ1C4mD68uhIVjvVfnWzfAPw/B77x4CtiZ2pfXtxJMOZkX0mmIxBWV+KKeFsM2+Vcz9KD4nRZjJ67toVqdykr3ZBA6KZ1Wa2L9b7dedpB1+zreiStC2Wnk1YMKgUGHwKI1uo9Eb9zs9Sa4/ZJQZm7bTtrM6Ziz32Ll4RRSrV9gW7CcxfH6Xf76TRYWzrGyelMYM00H2xiFGuAeycthZPIoJOtGUHAQZnMYRqic+vp6bLU1xA4ZiutJnYQrGTZ8BFZrsRYCQXZbOd8eZtToMRSX1/DoZ0EU1gdhaqqmISBCy7U5KrKJi1MCGRlcQWRUlBbNvqyslNjYIdhstZqrf1BQELI7HmqJ0+ztGhsaCQsLa3lOCNQj2x0EBvjz+txSzkuJ1HbRhm4JG8AJiIiMJDfnW1JGjaapqYmy0hLi4hNwPdE5kpfLyOQUxEYyJDREc7z59vAhRo9Jpb6uDludTauba7vzjx8jadhwiouLiI2N1er8f/8q5OefJfCdlCZmjWgiJDgEyYU7ZKiFZkczttpaIiIiqagoJzo6RoPdaHetrZYgU5DWBsHSYomj0d6IGG5LPxjPyTuGvZy00RwWrhkfl5aWMGTIUP62v4lPCwK13KEPjtf7QQzrK8rLsMTFY9RbyjHaU1ZaijnMTEhIaEt/19ls1DfUExMTi4GPONJIzmg5CZNwIpI1KCAgUMM3L2A0y9adINwEP5/mR0WZlaHS7uYmbHV1RIRHuG338fJantsXxg/PgR+N0MMyyRiQ/o6OicEYk5ruwgISE5MoKizQxoWccBp9W1VZgX9AoGbvZYyBxsZG5Pfy7FnPNRNjDuD2SVBeXqa1S+zDQkKCtb4zxlpjYwNNzc2YQ80tmIruqqpKzUZRfkofSnYLA3M5bfX3DyA4OJiSkmKGDo2jqblJGzuSCcO1v1t1V/PPI2Fk5re6LT42p4GrRtdpuZPzcnNIThmFw+FAwoskJCZq2MvY9ff3b/l7ZUU5gaYgbW7kfHuIUaNTaWhooKa6Sht3+w8fY+mHwxlqhkUj9HHnunsvKdH7Sd5xOJq1sW+068QJB9XV1URGRmljzpirxt9lXgQGBBAUFKzh94NpccQE1lNTXaONjWNHj7QJZaQIZW9+xpQuhUD/QSCrRM/gJbeVEtZsIEk/IpSQvWkVhyLM2PznMC3iOJa0cdrJQf4m11NI5wllcj4lcYuYVrDdLaH0dCf+bDO8vLe11LAguCwFZo30jKbsUt0rXMLnrPGyDZ7U2JWMuWvBVW/DtqPwyMUQ0Nn7e89A0aaUD3JArp7PS4Q3FqGRCW+K5HFe9o7ukS9mCK6e+R3prauv08hokMnEC1/opg9blnmnlhJqSTIWdfrK1zvVcFuqYFdYq4eDstqg7J7uKS8qLCQ+4eTgmkYM0BvO8X4kABU2qHt958tvyQY8MiqawMC+vzr0ZZy6UzfZyMsmTWELT34Gv/kX/HRqa/rE7mBqvCMHNHKgI4cOfS39ilC2glXJrn21TGkxlO9rGEEcAbYcaa3HtGGwxIP5g6VkOfGUgNX/NQ3um953bZbrSyGUvkJaJBe42FVKmJjXF8H49oEtPQSVpIUUMilpsOT0L7IbjnUGAd5xA5zphTSM4o1950a4cwqk6gfDPieyQ5eYnRPiQLJBeUqW/F03g+hOqsmu1kERyq4ipp5XCCgEBAFxmDxYBv89Y+Dh0U8Jpe91xP1b4LldrfW6Nk0PTuppkZAo8kH2tj2lcS3qrv7iiPLuIXh4DoT4yGZebEzFA1zs9P5yBaR3xiGjC52zpwiWrdNfuHli15xq5GrZPyBAM5o2PPclMLiEivC0/OeHegzTxy8Bvz48OT5du2TzJSk2u5On3dUkwtAjZF9setNTdKc3b4u3CaVEqsBsxux66NAumoW93qZ51psl6oXdSn6DhSQ3Ici8jcVAKb+qslIzGxITDyWeRcDVfMazJfev0iQv98WvwyXJnrOjFxM9MUHyhXGrCKUHx+MfPoMvCvWsN5LI3RtS1QD/71M9kPTaq7wXn1Js8sS2s70YH265ehfbRV+SI1Xw1tdwtEqPVblsfM9qJ040EmNS4oUJAZKrfQlVJOkHuysSv1H6T+xnXljQ3VI6fm/Ga3r4HrlO8XWRvhKv7DcX60SwsyL2we2vzh7YCn/6XD+9T+yFUILeJJSVmRnsTR1LydbjXLp4up627KRoFrBr4zrMU8aya6uNJYsmgqQ66/tbr852o889Jza8YrOrxPMIiI2yn5/CVrKXSfjAe87Xb9Q8ISc4oflm+IIoQunhXhASIrsQb8p+K7y4V8+u89pCb2o6uew73tM9rH8zCyJ8MAJERT2s+Vo/xRViIUG+JQ/1S989/Wlq8wmobdTzqsq/7/ytNZuBHFrcPdUzi8BfvoLCGpBc7Z4UsU8ct7J/GXtLiKNvyuDA7Xr4pe6I5MOd81c9562cHveGeJNQGlEscLENPzmaBexa9yLW+CRKmMqy1L1a3LeF7TZR7si3K3Fqbm4+yfbK3Tuuz7kjXu7e8YZucRprfxLjXd1Nmv2zSKtuiYWlf8C9qrupiQCnPaeh27X9ndfdrDnSiYgzmvHfxjw5XTnudDe71O1U5Xhq3Li2W5wfjT7pfd09my9z39DDqf3XBSdnt3GX8ca13Y4TDvzbkXJ377g+526+uHvHU7rPsTiYnKhvHNxtIlSmnC5+nXqDUEqVxBFF7PHEXswbNmOGF61r8+VaeeZr+umrBM32VZGg27/9BIRcGiKkcnS0kyw2Qo0dhIgIcZQTPePnqdr08wtgWETXWy2e3LIAyrWEiDgzycmnp9Mwypj4wTq4cYJun9gfROKKvuR0Zjt4x+lrLAukOIxJtAVDDLvR686GqYmnL8MTT/QKody2hcqZs0l1G80CPXzaJbMpeHcTUTOCyHZDKCVaQEJCokaGxANfPP6NaAyCg0QwEG96iaIQEhKiRa4QD/uExCTs9kbkOk08/Y3n5B3jffHiF096IXiGHomYIFxLPOiNcoSAynWyRDKQeIRDJZWGpruIuPh4qquqtDh6EvXBeEduSBobGgiPiGinu0TzqnfN5CWREOITErWICfLBlbLa6K6q1OrpasZjLS7SIkHIVaxElpAT70PfHGBkyigteKpEnZCoBUVFhcTH6w5ghsd/eVkpMbF6CqYW3bW1mlmLYGjoFjJVU12tRTIwolnIOy26Kysxh+m6jXckAoFEu5CsMq7OZ+IwJFFHXM09DN21tTWaOU1we9011Vq0BmtxMZY4fUEw/lsiGUj7xJGjRXd9vRaxISxMdOuYihg6jTro7dYd4yQDTqDJpK1tRjlCUCXKhzjhGG2VvpboHxK5orKiQutXV90yzhwScSIsrI1uA2sDe023s08kgoNECwlqo1uSn9i0aA2GbnnH6HuZA/I3OYk26isRKoSEyThwbbcxxkpL9DHnOl+kX0Wv3OK1zhe7Fu1CzCaMsa3r1sf8R99Uc9W7EVr4wBlD9WxfMs4kQouUUynRNSKjkBNHmUdSH2mj9JOIzFGZixKRxBQYqH1TpB+lLfK+bHPEOcd4Tt4x3pe5EWo2ayeZhh6ZYzJXBcPKSonsEaWtE3V1dZoZjVvd9fXaPJW+MyKwyJiRDYakwx1pKuViZ3oyV9yMNVcRyi5+fXqLUEq1Vu7RPWa9bU9pQGB4skt+6JiOUyl3ETHvPG7E/zRKFzMEcaKRANvyT/7f3U/jd+KJLSedTY7W+v3vbAjzQMxjuZIX84hfzgAhqZ4SCaD/+KfgqXp6ql6nK2dnAbyxX7cpkhidXRWx6RXHrF9O771sE94klJWfreN9Rxi26hRuTGtkX+w4JpjbR7MwTihTKChLYsn5+Wx2Qyi7iqV6XiGgEPAOAr/bDo9l9m7CCe+0pONS1ZW3hxHvTUIpgaMf+xTiwvSQOZ7M911bW6vF+zMkrxImvaRfHy8d52HQvFCc4RFvFH375K57VYtpgZAd4ZSTnbmqu1NVd1cVQijFC/vtq7pTovt3Ln8Tvi33zom152rpvqQNh0GyQkkwdumrU4nsoEND9ajlewrhslV6pqbeDPrvTULp2nbrvr3YJkzk1DmrvN07g6N8cZ6TOKNKPI9ARzb5ntfkuyXO/iuU2HQ7b0+KnBD6QpYcaZMilF3p2WY7lTYJvq3nEte8LDETZZzW2e3sKjPxldOG0mH/d95FkwnDFLnJDoFYsTVaMPfAscO1yvuK4eV9+sdUTio9Ja4BqqXM/9kKT3+upzuUXOT9QQ6UQmWjnn5weDeuqj3VRrkC8g/wb2P/8vbXOlndf2sXM7p0UCnxbk/6Y/8h/O6aIVmEZEN2OlMAuSKVayWR332ib6o8FdOts33eW4Sys/VRz/UcAbmmlStXJZ5HQK5c5Qp3sIrcoHx3NcwfDfNGexYFXyLrilB2oW/t1ZXYyOX9bdEsSdvPy2VTmVmyk5LZC5iQk8FfNtUyZMkiap2E0rr1LkoSnyBtrAmOr+JfByZy0ZyxODDhSWdCCeGzOdd79pSyqzr7BTjbAsvP6QJg6tEOEfi8AF7fD68shCs8kIbRWLAk9qnEQO2vIuRQ8oHn3XV6p6+GJj0Eh8htk3q3xYpQ9iLedhuV9SbMESYMixPJiCW2XHabDVuzM3SS08PdVg9mY5PfbMcm3u8lVmzxFt1jXolCoJcReHCbnob5vgt7FiWkl6vdZXWKUHYFsnor+77YS37sdOY3f8zqkAUsrl/FapayLE23cdo+Ib2VUO5ZRxUWRkyaSvnedVQ4xnHmmHzyytNJ9vAdluEt6yl7yiO5ObqBOvDoDv1fd51SugLxQHzWNW2f0b6yOvh9ph6L8uGLe97qZ3bBr7bodoTd9ZbueS16XkJpHUhojTEx8K/r3ZdnZHGSU94fbYBr0mB6L5NoRSh73tedLcFWacVu28v7edNZMs0MtiyefjGfxT+ZyK6NecyaPq7l1khS7758907SHl7OtBDYt/oudpz9NLedacduaiWk7nSLw0p0jJ5Stz+IRqb9XW7Imu3YhTzT9iZNa4vEMPVvDStlr7djCjFRWWTFHG9pIerearc4xUgWIneh6Lyl05fKnfYK2JrgZ+d7vlau6WU9X3rXSlSEsmt4afHg1m7MZ+GCceRnH8RWZiUvNZ358e4IZQZhCVBaYwbzWBzFVpK9RCjlQywOGZJ6UIKqiz3lVWd1tXEnP1/XBGevhMQIuPXcnpenSmhF4NndEBIAW37Yc1Qkg8+OYyAOU/1ddheChFYSb/XH0ztujZDJDGekg86kwPQkLopQehLN05RVmUfmvoM0npHOrHgbmduyaKyvIHXuOLJXb8E2ajaXnp+kpeEVQrl+XS4MncHCKbms35AFZyxlSoFret5erLvXVNmoLIGKfZs4NHURl0bAoU0Psi3xAZYlu9ykLdBPLvI3PcYLAdfx60uSoHI7Dz1t48b707E4T3q9Vk1VMFuPwPfeggVj0Dy8B7IoQtmF3s3L3k5BvY28yrHaTnlf9kGyv7Ezc8lskpw5xdueUGYQJqeTH35C1CVTKd3jPUIpzcjIhX8eam2QBPaWAN/dESN+ldhNiv3kiqmQou6LugNlh+8YjiiZN8AZPUzDmPKM3j9CwgaCSBYdCSb/RDosd9MmcZgSZ5wpCZ7ZOHUVM0Uou4pYD5+v3svqnRZmsoH1wVMJ+2YnaYtvYYqsSTnrWF2/yJnqNov1myykBmRRGQzmVDt51vQBSCih8shedhywM+GS80gq2M7m/Aps5gUsTHW5STtDp9lye7YtANJmpxO1LYMPG2DevHQKJPTU3HTt+6XEOwj89xZ4dhfcP10/8BnIogilh3u3N72821d9+zE91I0hkk3n2Xkwa2TX804X5B8nMWkY5/xZDwh+1xQPAzWIipO4YRK3yxTYNuaQBF+XVJpyCtcTIphdApIhR8LuSEqvgSJygis5bzOug8l6KEBNiouLeC0nXnPI6auc5YpQ9tYos3Fo1xeU2CvID57B4kn6rlYP/j6Rysx8rEW5MGcRs7Q/6YRy4fkHWZmZwm1TsrSA7505oZSYh3ItK3O1I2lzzdzOSVPSZcqVc4utp9hvOkxawH1NnNfOthLPXTNX7lnH1tixVH54kNRRVj5vWMRt8yyYWm7SztOus4VQFpxvJj87CJP/WCyVOzUi2VuEUmI6iiNd+wxXvTWK+lLP5Jd07XIo4w0Rh6fgkFACPOmY0c2KKkLZTeA6eq0vCaXoFk/Z9pIQrodVmTEcLk7ufLYX8R7/WQbcMbnnJ2gehnlAFCdOJY9mgqSx7EkaRnHu+Y+Nve/p3Bud8OC/9MDzx/4DJDaoiASuv/QNPauREMq+EEUo+wL1vtbZ9pp5Fq5Xy7Ws3xDGrJlJrYSyJIOHVsKy+9NJppLNjz+JbfkDzI/SHYp6JDYxA6igsfI4QdMWME3IdEmGRp4nBLjcpM0xrrz1K3/T2lXYFizFtE0/mewtQtmjtvbjl8VZ9pq1A2+z31GXKELp4cHal4RSmrImG74u0z1kpyXpgbkltd3BcpDQMnLaeNFwmDEC0kfB2XoCgJNEMmNc8V4CYkMpeUeVdB8ByX4hpx7ududC2q02PXxQd0XIpGTekRiOA02qG3WTC8nO9M41eutW7a7izo8jufJMmNWaMKdXm64IZa/C3SvKJIOLnKKdKp93m2tmu8vV8siDrH3rOOYpM5if5rQNEoL3GZCazsKILazfWguXLiBpz+C7Zu4Mtr3Syb2s5N4P9VsobyYDqauzaVmS2qdl7OWmauoUofQw6n1NKDtqjuS0livWA2VwqAxK6vQn5Spx9kidXF7o9JSV2P1eUswAACAASURBVJZv7nfw7B5/LTfyeD1TmhIvIPBRHrxzEP65pBX/rqo590UQp5TTBQTvarm+8vxXVj094x1T4KHZcOf7J1h30E8LEBzVR3GoFaH0ldHR+/XQrpkTFrFQMhO2u1q2Za5j8xmLWCg20dqJ4VTMxfs1z/GJMRVsTUgflISy93up7zU2n4CJf0Yzeeirm5TeRkERSg8j7quEsn0zcyudBLMUjlTpf02OgsQwyMxvfbqvbNQ83C0+W5xkIHpypx4w/j+7kUFBcmFLjFDxHhQvwoEqhgPTZaNhSx6MjUXb7PSVKELZV8j3od5218yJ+S5Xy1NM7DpkJf8bK6lXp5MmZpjOK+iFQW/xcu0ibjRtYb0ilH3Ygb2r+v3DcN06+N4Z+qHNYBBFKD3cy/2FULo2u7JBJ5fyb38JnJAs805JT4HvpnoYpEFWnBhNBwQEEhzs/jhN4i6eMQTWdiMNo3j1//Ad+NG5MK4D84WBALfs9uX6SH6KyK5fTiv7ShSh7Cvkvae3uKiI6JiYQRsr0XvIgrW4iKhoiUPZR1cK3mxcB2XfnQGv7oNfz/TuTUp1dbWWitYXHJ4UofTwQOuPhNIVghe/0EmlIYMhdpaHh0CXi1udBbuLIPs2iDEyfHSyFAlmLiEpJDh6cMfOqZ0szXcfk5NYCQTvKn2ZBnTAE8p2HsyCuzOTLLjLXFNvh5DWwOFathqs5DdYSPJyuLFvK6CmESbE+e74VTUbXAiIv4JESJEwQbf3chavvkRaEUoPo9/fCaXYWIpjjwRKN+IaRg6eTaWHR4NeXLPDccqQDp/lw6oseHWh7g3YFbn4r1DRoHt4D2QRT+/7t7S20N9Pd0LqKxI90AllmzSzC8xsXfcW+8xXc9dcCydlrpEwPqvv4vPUJ7htigm+WcWdn03kmaVj9cwtXtzoPLAV/vS5Pi4kNeympbrjYXekob5ec24YCJJdCpnHICIYrvZAgoueYtLQUE9w8MDAtjNYrD8Iy9fDVWfqDoXelKamJp84nZQ29i9CKXG9bHZMZnPLInVS+ilAiwcWYCLKbMJe1Ls5XPs7oTQGfnVtHRFhod6cB4Om7ObmJvz9A/Dz83PbZsmV/vAOuOVceKQLaRiFZA3/kx4SavGZAx/OPUWwqwAcDgcXDPdnYh+eSA10QolrmlktOLYzvuNcC7TJXKOPu12b1nEIC/PnTiX7w3VkN4/jxkn5WhibheO9NzZl/Ms8MOS1K+DybproiLdsaGj/jzydUwFTX9bDa4mIDd//Xe69PuhMyXV1ddq17GCRO9+Hv2XBb2aBxIP2phh57b2po7Nl9ytCmf1hBkyIJvMzCzdqKaVOTj8lC9/ad8OYmbKTjQ2LWDaB0+Zw7SxYnXluoBDKzrRVPeM5BOSURewCt3YhDeMnx2Dhm/CDs+E88ThV0msIDHhCKUi28WB2IZTyN2fmmiWSys8IND4a9lWYIWIs9jwrC71MKOWaO/U5kAgWhsjJ9Q/Hw3XjYWofzInyepBtY3QfHsat2g93bmzFRE5s83/Sa1Nj0CuSUGfjX4CRkfohwWCSfkQoa1m/KY+Fc8c5syTo6aLaxAXTrlayWP2ylcQkK/ZzryZtX+/mcB0ohLK0tIQhQwawl0cvznKbzUZAYADBpzBIl9BBEkLo0xt0D+bOiORuf+gT78Y460w9evuZiopyoqNjelttG30DnVC2STOrBcc2CGXYKTLXTCX7r5+Qumwq+zZ5l1BKbF1JuiCbKkMSwkCSOOwtAjmck3Smkn5Wrnzl96cT3XGk+045KzbBX5yJJa4/B56cezqNnv27xLP9w2ewcvfJ5Qb469m45F9aHyzrPcXWs0h5t7S3v4YfbYBr07ofCq4rNaypqSYkRDnlnBazm2++mWXLlnHxxXIP2EooM7dtJ23mdAxb7zZxwYyFb46V1ZvCmGk6qGUIaJ9Q49vDhxg9JpWyslLN+zYsLJyvs/Zz1rizqa+ro6amhqEWC3k535I8arRW16NH8hgxMhkJ+q17AwbzzYFszjgzjeqqKu0qLqchmk1fFhEXF6/ZztVUVxEVFY18BMXLzQ8/SqzFDLXEUVtbi8kUqJVTUJBPYmISjfZGGhsaCA+PwJXUST1jY4dQVVWFOcxMYEAgRUWFxMcnUFdfp7lmy3WNpKXTdDc3a22IioqivLxMq6+mu8TK0KEWamprCDKZ2upubKSxsZHw8HBKS6wMGaoHoJT3Y2JiqaqqJCwsTPNYLi4uJC4uAbnKEJHrDMElLj4BueKVtkVG6rrlXRGjTKlXUFCQ9q+l3Y0NNNrthIeFt9TxBCeoKC/X3q+srNAwkQDhRhvligo/P0JDQluwaGpuwlZrIzIyUutbwUzT7STIMvmCgoMJMrXVbbc3aW0z+kZ0SzBeIS6a7ohIzQ7SVbefnz8hISEUFRYQn5CI6K6z2YiI6Fi32BFJlozCgnwSEpNoaGxAbGByasO0WIt/SIfrxzuQ1JfDho/Qflri4jUbmUMHvyF17BnaWBIclm+M5MuiJv57ZqBWhuBxSt0hIVr6x8LCfBISkpCA69JXZnMYVmsxFkscJ044qKysbGm3FujZzx+rtQiLJR6NHAf4a/ZQhYUFJEi7m+zaOGivu6yshNjYoVRXVzm9EEW3/o7YVMkYddXtOOGgqrKK6Gh9vkRGRTl163XTveUD2ui2N9mpr6snIsL9fNF1mzX82up2YDabNe9TwVd0yxxumatR0ZqJgoGLq6e+9N3yi5KIDqijprpam8t5uTkkp4xqWdP+9Kc/aX1y9913n3ade/bZZzVcf/7zn5/2WfWAvvH6+WaQq92FqfpHu6G59VRQTgnFPEKIpRESTZwLrx0HV3TRRrkzeIu9+cZv4S6XU0F5b+8tnc9K1hk9HT0joceESBpkdkwMBPpBsQ3CTDDOArZG3dlSsLkgCW6cqBMeJZ5H4JZ/gthQPjhLjw88mKQfnVBC9qZVHIowY/Ofw7SI41iSw9jXPv2UcUKZnE9J3CKmFWx3Syi91ckD5YRSiIUQJiW9g4DYgT2yAyTO4p8XdE5n3JMwKR6uO7tzzw+Up4Tsy+aoL2Wgn1D2Jban0v3Xr+A/N+tpOMVu2DXHu7v3xAN8dyFIsga5ipQoCkvP7ty77sqTa3Yhq3sK9Z+fF8Dxavc1jg7Wr97lhPTceM8jml0CT+2EN7P1ss8aopPFjnRJ+78shq9KQN4VExvj1HJ03x74ex6cPiqxrE6PC3zmEB3bwSb9ilC2dk4lu/bVMmWCbr/jS9IvCKXDTmODncBgM5JP3tFgwxEgpzhOJJvslNtsxETqZ8AOZ7wQg1422SEQK7ZGC+YwX0LfN+sip3F66sVT5++VkE2l9ZDViTSM+60w8y9w1Vl6Ks2BIjIWm/zNBBlQOew4MOnj1G6jCTONDdXaaTUOO00OU5tx6/A30VRlJTDagje3Q4pQ9v6I+/0OfdOVFKETwjHRXavDrkLdqUs8oEXE7ljmj5T11tew61gDo4cE8csZ+mbF3qyTRiGk8u7OAjhS2apTQsIMj9BPIeWf5G0+4Cxb7OeGhOrvi0iM2O+Pg/ljILWH5E1I7Mo9IFerRtlyStuVjGZyuvulVY89XFQLs0bqBGjRGV3DtLNPy02T3HbIOjiQRRxxfvw+LB0H5/cSPbHV2QgJDjllytDewryfEsregqfrevoDoXTUVdJELke/imbMeBPlddHwzcc4pi0g6mgGB/fUMvSKRRgZF61b76Ik8QnSxprg+Cr+dWAiF80Z2/Kh7zpK6g13CMgH6d1DsGEJTHOmwewIKbkel5Oan18AwyIGCp42GqugMWcTlWcsYljD5xz+ZD+BM5eTXLeBA1VTSazaSd2EBcQL4azKYPcGOOP76YRTyfG1T9KU/gAjzHb8T0Pee4qYIpQ9RbDz7zc54Geb9StdIWZCAIWsdVckkYOQQyFmQqbay9gYPYC+nG4aEhvaljyOiNBP+NrLMck65qc/KyLlCIkVXQfL9d9dmqITN/mZ2AnbTkPH1iPwyj74xzf6b875d5ikGSPgzE7aXLvDSxya5PRWyKX8FGeimybCDRNATlhFn5xsSugbiSah5NQIXP+OvrGQYOZBA5s7uwVCEUoPz5D+QCixWyk9vBdbxHRGDNPDZFTt3QITZxMpvvN7MigZM5WRzhNK6551VGFhxKSplO9dR4VjHGeOySevPJ1ksddXckoEOntCKacGf/wcfjlDJ4qnkpvehY+PwAMXDSzwG4v3UnTczpCJ52GWI8a8DPJi0kmu3MDhoAWMalzF13WXM+7/t3fucVGdZx7/OTAMDAw3GUREUQETMWoIYlArEh0ak62hTbTZVNskpk02abataXe3/aPbbNNteu+26Zq2m026TdOsa2JKaXODuF4ioV5CMYoxYpQgoAy3gZkDM2cYdp9z5sAM12HuDM/7+fgBnPf6fd/zzu+8l+dZppMEZdN5AJkGZMcdRtMZC3Dj7dBerEZ8gQGBNADDgjI4447OB9KLU/VlYH2WLCaj/HjagVzQkt3dVvNIe2g7nbaPlZVHEo/+MP1CQpaEJa12kqF+KofOMZKwpH8T2fslgfLb9+RzeRTIXBatKC6d5grtVD1Gdapvl1ctm3tl0U7nQ5Vw7HPeXeght6nvNvdjyVwNdq4M5L7BVC0M7Of0cpL/K6AgQ7Y0EKzAK5Qekna/lONhohBHmxGCkhg5WnHpVCuyi/LRXVcDXG8YfusnQWm5cTP0zjOUxrpqxGcAnWYtoM2Do92IbBaUARlpT9bIk/Yr2yfPPu9peWUyEs/p2C5WoC2lHNm08qIIykQB5uYLEPuMMGduwcLkObKg7C5CdM9ZqKJiMFfXg7YUAwvKgIxM90zf75RX92h1zJMb1N5UqeYK8I8HZYETSI9ddFOctryVsCEr8MbA6dylIi5pBZCeZWpjdhLw8nl5a51+12vlCz8U6Lz0LdnBuehDK5bkNlBxdUrlk8Ckvk7SALoYWQAnxsjG011/0v8rn1Mffv1/R9juWQt8M8JegpXWkej/SpVsWaAww5sRP/PT8Aqln/twJghKc3MNLDYBZkseclL+irNdi5GWoIZuUb60jSMJygLDyJY3CUpanTx4DEmbi9BZx4LSz8NmOLsXzspbT+8/NLEtO/oyIrdeZMCZVjYiJlibcO1SDxyWFqiuvx3z6HyuIijjjOj86AJ6WkTML9kkrz5KgtKA7OiXcH6gHNdFH5ZWM3mFMrAj4j/+KvtVp0C2+umIBl0G8WcggUdiki6r0aWWQNuUpBVQeq5SY4HbcuTVw2AFEueKuByvTBInhiUAmUUKZiBXp7RqqQRatVWrAHIrSLfqB+ifHej/fy9WosOzmtF57z9+2rO4My3W3a8AtS3yrhGZaZqNgQWln3t9JghKT5rMdig9oeRZHE/sUCo5vdMi39qczOPHgfeBz78KPHKT5zYrPavpzIjFdihD20937Afebh6pw2dXAj/zo83Fn58AHj8KpMcD268L3hiXTExpZZNsoQhkO/P777if61yXBXw6RK4TG7tlE00kGGnXpGzEKtYYPCQsJXHp/KmITXo5pu9EJdAxAjKnFGmBzs6uegZYO1+2IhDMwHYoPaTNW94eguJoEUOg3SK7YXyoAHhyAjeMj1UD+xqAJzb59zxZxEAMQkNm8xlKWompuuQOmbZDSXBsXixfKFMupUy3K2h79Nd1slFyuoGdHsiDsNOtXBDi00rpnxtHCvrCjfJFpJkc6AWZ7IFabECPFdixHPjVbTO5RWPrThY6aEX93pWBMRE1U2jxCqWfeypSVijJWDoZDOfgOwHJl3dUlMe2E396XD6fNJEbxrXPAeRi7uGbfK/bTMyBLjmRYfVQhkALSqFPALRaaJ03RUVBgKDSIsml2eKAIG0Jk4F2tWhEq1WPTMXbQwDhvHkJ+PKb8koanakrygDaLPKtaLLDR2FVOvDxJcDNC2TzKXSmbrJw1SJvo9PFE4p/13XBvyVLjhXI2UOoA3kB6hmQb4DTil4kBIUt2RGlS0l35wNPb42Elslt+NRL8oWmf/6Y7HozmIGcO5DDinAILCj93AuRIijD4Uvbz10TsuwGHYOIUnluQ4LMghz+CDh+/1ibdRYRWPgUYFgM/E1uyJoU0oJtNqvk4SmUIZCC0lRbjfrcPHQcacGWO8kjmABTB9BzugqNReXY4jRJc+qNCmgL83DqiIC7y1cDUEPt+TDzGR9dZmnscs/mYjdAW6UXewD63TEkewuhM4B0zpLEouJ3ns4N0hEPEk9HmmXzOiRC6QxjKEI4fTGHov2BLJO8aSl2eOmcOPU9bQ3/+62BLDU4eZN1jsJnZY9NofA+RB65yBNYOAQWlH7uhUgRlH7GwtlNgwCdO3ruNPBTA3DvKG8LBy8D2w/ItuLIDh2H0BAIpKA8VVWN+WUGoKp62MuX6aN6vHNexKrNa5DpFI2nKp6BcV4mOlCEXbn1qLxqwLZR5kpEUZRcfVIYGhqS3EmSy0vFwLTrF71CUrTZoI5xX1J0jaek/+vVIdS3y+sxrnkq+VisdjSaoiVj37R6qdh8JMPe5A7wj057ikp8+jJem2GXXLu6Bte8yUUmuQJ19ZY0Xtm0K6Dko8S1CWaoYhIkQ/ii1YwhVcKIAX0yZG61Q61xlm0XQUbyh4ZkVuTcYU60Gf2mBMQlRUscJ2q3a9lKO8gtr4qs8xMrh0Ny4+rexsnbrfSd8nM6ZbuWF8qyXRn8/qxsC/Qz+Q78YquTxaAIkwCoY8nGpxq0Am8eikVKnAoOxyAGB6NAQ1ka0ypAcKiHbYGKFgsQGw+hwwjtPD1oxLsKLWWMuPITRRvUavdxPuXzIoqIHrWK/dTxQXzr7Sg8sHrEuLwr5/HH7BT97fQGpqSVx83YhYnxxpprPM+fl5E5QXle3Mv2bMzeMNeOwgXyMzTec3nfffdh9+7dKCkp8WrinjNEPehl4DOUXoLzQzJXX95+yG5WZyH5gY6OhsbDVTVy7/avNfIK5Gg3jN9+G/i348C3S6beRoxU6JF+KWdYUB49DNPGTVBcLpvqKnAkoxzb5ss9K8XbvAltf6pC0oYYnBtHULZfu4r0ebINE4VbV2cHUufKB/OM7e3Qp6dLPsk15OtdrR72TU9frtaBASTodMPxKI2S/u3GXlwU5D1ZutBCvtxpa5O0Fm3B9fb1IlGXKIm/gf5+WIa0ON1mxWWzBu93yZ5olEBGoL9/C9Dba0JiYpLkY95uH4RGoxnOm+JaLBbEx8dLvs9pq9+tbJsNc1Rz3MseGsIAHd+JBjpNFjgaT0BTXAThogXJ1ga0pW/GotQYDDU/j7qmtSjYIDv7Nr/7EzTG7MJ1SxOgU53Bu5UCFt2xDqkx8RiwWSQf9KPLVqnmSKtwvb29SExMlAT8wMCA5MeeLk5I3p0ob+fv9FmMJkYSyEq77YN26YuY5gqFKaWhOYTKVH66l22FSkWeuKKHyyYxYLVapWNL45VNR5qIrVy2XF8SYCTcaPXf07KtNqvsBSyKypb7jsq2WW2IjY0dLpvyIx70eX9/v/TZvnNz8JdW4HMrge+XDKDlw0bo9L34U40e969owr7+1VifFoWFGYN47b9fwMW5O/FomR7G9mvQq97Dt/dasfPrZciJ6ccfvvtDRD34HRji+2EXRckrT4exHWn6dIl5Z0cH5qalwWTqkcbkHJUK165dxbx5GVIfDTkc0oUst+eluxvJKSno6uxE6ty5zuflGvTp82A2m6HRxEiCtOx5Gy6bY/CNdQ6QSCWvNX3mPuiU/raYkRCfgH7yaBMXJx19Up4NWhUnhURHLdyY9wvQxmlhsZgRHy9bv+/r64NOpwPtHtI4I+7EnFwk0ziijOgokBJPfl7k9GSrkvIb86zSvoZ67LMaF6eF2VlvKY2zPQPWAanN9ELk/qzapbKzY7pQer1sad+Vm/Kcs6AcmfM8+o1XKD3CxJFcCZALQasIleIKUxTwbL0WnSLQ8BAtnYgQ1WrprfvWFwFjr4i/X6cedi3IrjCDP5wCuUJpOl6B1x3xEPoW4/7lNpyOi4dwoQc2Uwtiim9HsfOcpLxCuRhtXZm4e20r3hpHUAaSjC9zHa1a/rJupHZkEuef1gWytiKE5hMwmtKx4IZc0BqK/UI1jFkGzFedRPNHNjjMecgukJf9yXRamwpIXmmA5kw1WuioSWEmjHX64TiBrO1syXvfOdnUDnnm+YmBwJ9E5Zl8ZHfvR6MqGer5pdh2Aw34BlRW6bGtzLkt01GNyuMAcg3YpjuMyiMWYMvtyKyTV/f9bMVqwu6g867Fv5G9CJHR/dkeeMvbzyPAl0nWz1XxKbvxtkZ8ypATT0jA1tEEW7yIaw025Fzfg6bmPFxoPoyGwe346fpqnHvXgjVfKkchgNSfAFvMjyJnxex1hem6bRWqYRVIQenaJuPpegirViMcHVL5OteRm1EyWk62b+lMMNk5DHQwn3oVllW3Q3epAt1p5ViQakRTVTWil2rR8+Fi5JWtBm2CSrZ4l2khNMdApcpDrOUE4gv8JCgdImxWEdHOF0hqs8MOqCSVK8AmAiq1dthHPW23016vskkeaS+Q5KmopgV4YOlJrMnIxJ3FmThdUYGk8nJoq6rRUWbAqvEE5dUiaNvPSitmq1N6cCTDEHRBSRcon3hbtsoRjPEb6OfD1/xZUPpKcFR6XydZP1fH6+xcl9+9zoQTSgRo60naFprs4LSjFU1nRGQnXZCMc9tN1XjzpAE7tgL39Mpn6eZcBQy/B+5WV0CfOHtdYdJ2U0LCNJwgB2AcBktQBqDqfstyRs11XQ1o6RZhN/YgJV9E2+lkJM9XIy5jNRKl3esGNB5PQE7RQul8pOLcQXXsRdjX3gPVGXLu4B9B6eg3wY7LaD6TjJwiLdpqX0KXZjtWFOgh1L8K07JS6F0EpfHIo+iYP7NfIKXt3ti44bOnowfhS++bYDxRhZtvyMM9tyxGoeUEDpi0wLUYbC1fg6RxBaUB22JewnOWctyvPozKEAhKmo+v9AHfCOjq+uSPLLGl4yp0fCHUgQWln3tgRk2yfm47Z+clAWsDLjXEYMHqXMQ0y76rFw0exm+Ob0LqUuAXibKgPHYSePwI8EVdNTIXsStML2n7JRkLStlgdb2L0Wq/gJ0NmYhGdF6sh6Bbj4UL6FxbA5qcW+nmMy+iZTAPC65fgwSnIQNjXQV6EfkvkORykgzmP3QT8GRp+A8Eck+56XmgNBsol4/ezvrAgtLPQyBSJlk6vJyUlOxnOrMzOzrITCuUE9kK66x9BmZ9EWJjMqFPbcKl92yItgk4nmLACSNw9Lpq9N1mwA9ekd0yPhA7u11hhsPqOQvKyBOUdOGFLk0EZaXH0YpLp1qRXbQGKhdBKc2QjiZcPGVBTlG+9KeRXN9mzOwXSGKriY0bc7t99DfCK+dlE1KPFALf2RTe3xffewf4wTtyXfNSQldXT9kGo4YsKP1MOVIEpatZDj8j4uw8JEB2/sin8fN3yDe+F/xcNkvxmSC79vKwurMqGgvKyBOUwRrA5uYaWGwCzJY85Kyi07EjK5RCSw36+owwq0qRs0y+fSUJyoIidB88hqTNReisMyI7p1X2Yx+Oh2t9BKnY4X10jWzNIlxDyfOyIf9/KA7XGga/Xiwo/cw8UgSln7Fwdl4QaDMDP6gF/u4m4PM3AmuelT2IfGyhF5lxEr8SYEHJgtKvA4ozcyPwxwuyH/EvFQGPbww/OGSEv+zF2e1gYrxeYUHp57EaKYKys7MDc5226vyMaNZlRzbAoqOivPLu8uO/AMmxAPn0/XIVsGctsChC3LF5OxAi3Q6lt1yCnc6Tuc4hCrBDKxsQdzGPhUEBdjvVWI3oOOcNZqcxccXmN91uVqnVsPUYEZ2sH77lHKh2kv0+rTZujGH1QJU3m/IlO4Zkj5PsVXoayA3nwSZ5zvvmxzxNNXE8su/7nWPARybZNejX13uXJ83DdDN9wB5az05K7cnOKF14CgdvOSwovRtTE6byZJL1c5GcXQQTOHAeONoM7FgOVF0CvuWHiTWCcQWtabxC6ckKpRG9bUBM9wkYF5ZCdfoQdCvTYbyUiSX5ybDbjWg5bcTCm9dIdiGFuh+hQfUZrFmdCVhqJGPi1/+tAbF2Eaow8VUctAHGBUkEyLTUW5eBr94MbL8eIC8p3pjnoXSPvAaQ3UslkGebsiWAfYi80AB2BzA45Pzp/Nv1M/r9g06AvPwoISVW9t/NQSbAgtLPIyFSBCWZIiBr+Rx8J0AeKKKiVJJHg+kGGk//9R4wPwFI0wK7R7linG5+kRCfPFuQp41QBhaUnghKuYdkA+JFsNWfxYK1K9Dy9gnMKzEgtq0azRoDFsqONSYwJm6ARTpDaECgZ6Nw8BEfyjEdyLJ9YfvqRfllWgl0npzOlZMAbBcAowUwCs7flZ8W+e9250866xiIoHh4CkTenuZps9kQM8pVqqdp/R1vZgnKQRGCIEKt1ULt9GdL/j4FaJHk8v0i9AkQo9RI0qohXjNCmKeH07mEv/mNyS9SBCW51PLUVWDAoc7wAlx9ok63KWeMwLP18ps5iUo6AC57EZ69gdz7kauyUAYWlJ4JSuEDxYA4+W9rwrUeC4QuEUtWr4bxTA2SblgvGRJXBOVYY+LBE5Tk9nA6W7KhHH8zrWxf2Hb2y1vVroGEnM3FdafrZ2QoXxcDxKuBhJiRfx92A43dIzHJmD5tfavmeP6vzwb86C+AVTquARRmALtuCG1v+MLW3zWfUYLy3MFqYFUyao/rcf/tdL3NiMaLQNLVEzi1/HZsld50G3DgT/HYuPgE3rCWY9cqDLut8ze88fKLFEEZDFZcxtQEfl0HnOsciUfuvcjNF4fQEmBB6YGg7KvG+foRA+Kxlnp0tzXAnLodOQsvDNteVHpyfGPiwROUoR1RXPpEBGh18YlRgnJdFpAe5y4YSUSSDzE93gAADLRJREFUgIya5I27+jLQ3Q9k6oANWd4x7x4APuwBNFGy1Q0OIwRmkKC0oLKqCdvK8nGqyt1fp3CqGieXGVCikwXlvueMmJ9phHjjdiw/LRuFJrd1rqHp8iVkL16Cnu4uxGg00Grj8eHFRizNyZWcxZNTdbqU0vxRExYukm0ztFxpxoKshTC2tyM5JVly+XTpw0YsWZoLc18fHA4HPhxIwsEGI+bO1Ut/k4N1ckYvOaVPSpIcw3d1dSI1dS7IfhQ5eaflaqOxHXp9OshZvM1qlRy6K/GobOUiAtngo7qSXcOODiPS0vQgO4fkji4uNg6dHUbMTdODXCcKFjN0ukT09PQgOVm2KelWtlqNGPVI2bTyQ87t47Xxw20dU3Z8PKJULmUPDEj50hakUp/BwUGpbXLZ3UhOlo10KWVbBIvEjlaZlHbbRBvsoii1zb3dct2ldscnSHbMlDb2D/RLnhdiNdMo22KW+ptsQg6XbbPBblfK7kBqahrIbFKvySTZ4uzt60VCfAJUVHan3Lf9/f1QqeZAI5XdjrS0dAwO2iEI/dDpdG7tbm+/iqSkFKlvNWPKtoK2xKndykUo17J/+M4gWi3O5XgAt+UAGzMEqS5S2cZ2pOnTQW+pA/39SEhwL7u7uwspKamQD27HSuNtpN1W2AcHoY3TjpQ9NITeXrndpl4TEnU6aateqRsdhVCpoqR2KPlQ/QcG5LKV8qi/3cuWD40raWgF3DE4KB2rGG63a9n0vCQmSf2rfE6Xm2jc9wsCRFGUnhePynZeBlBYkecih8O9bFpFpmeYypSe1dFlCwKio+WLVdSGXcXpSIkaAHntmZvmPk9Q25966impbnv27Jny+2bv3r0QBAFf+9rXpowbThEi7eWZ5pg4rZZXKQMwyCS2ceRO0vNLOa7VoHOLJ9rk/1kzH9jJptOG8fjK1p/dPSMFZe3RGizfuF7axm49XoFzC8uxZb6CxelEvtSIfVXx2Ki+MK6g9CdE17wibZINFCfO1zMCf24E6K1aCY/cBOQ5z5x5lgPHCgQBXqH0YIUyEOA5z1lLoNcqH/1JcnoQmrUgwrjhM0hQAueqXkSjTgtBVYpiXQv081qx761kLM9VI23pauRKByWdK5TZrehIL0dxW01QBeVZI3C2I4x73MOq0eqKt2+THhbB0Twk8F47YLICWYnA4mAdBvawbqGIRivgtFIZykDu1tInuSUyG1YoI2WuU8bRkGMIc+hAHQe/E6AdNNpt4OB/AuHEdkUasGKSYwD33Xcfdu/ejZIS7yzWzxmi1noZHnjgAezatQu33HLLqBxMOHXagsJVmV7mzMmmIqBsTU4Vjz+fmoBgsSCajheEyU28qWsc3jFcj0SEa01ng6AMV/be1ouOuOgSE1n4eAtwknR0jIaOAnlj6SIA1YmoLPt6exGfIB/JCvcQpoIy3LFx/ZgAE5jNBFhQzube57YzASYwHgEWlDwumAATYALTJMCCcprAODoTYAIRT4AFZaR38SjbnmPsetLNb7UaZPWP7HtCq4U2tMfXwrpHRLqBrNaCbKFBFGASZXuoUhgUIUIt2VCVbKVCDa1OZsthLIHRY9F1/E3KOQxgsqAMg06YpAqTjh+XOW88O8fh3bLQ185TtjwHTr+vJmQ71ff49IsKSAoWlAHBGj6Zmq40oSdJRG2NDXcX96DyXB6Wmw6jaf12rLtSjeerLFjzpXLk1lajPjcPHUdasOVO+YY9h1EE+lpxzpwMHD8E8RPL0HQQKE49gaOp9+BO7UnsO3AW2h33YltaAypfjUfJxkwWlBMOIncbs+s+cBl/ZYvROhHnJeExKllQhkc/jFuLSZ7TrQMjc16hqcZtPtwimaXjMCkBT9mC58Bpj6RJ2G5RT/w9Hk7jlgXltHt9BiYYbEXlURHb0i6gMsOAbahG5VUDtt0AtFbJdjzhtP1JP8ez6zkDWx2wKjcePAysEnFOYug0Y1WmB85Uy3wT6nHgpRZoCzdg63KW5pN1hGJjNr5Wtj3rOv4m5BywnvU8YxaUnrMKVcyJxo8y5xUqz6vLfBiqus60cqdkO8BzoLd9OuG8N8n3uLdl+TsdC0p/Ew23/IQGHDgWgy2bc5F0zil4Bg/jdfMmbM0ZR1AePQzTxk1YHm7tCIv6CDhdVQMUG7DK6hTly+vxem0etm7QjgjKNLmyQm0F3lpWjm1sV3Lc3nO1Mas4M4A0/oogTsY5DMYCC8ow6IQJqzD5czpGULrMh+HcqvCom4dsnZXlOXA6vTYJ24LLk36PT6eUQMZlQRlIumGQ9+mKZ9C0qAj62EwUZjbhwCEbtAMCcrcbsDxqRFDmHq/A6454CH2LcX9ZbhjUPAyrcK4Cv2hbjDUpaiy6Lga1lZeRFmsBSstRQguRyoqHphWnGo1o/cA4zDkMWxPaKnVV4zkXG7P68y7jL+vs5JxDW3OpdBaUYdAJE1Vhiud0WFCaTmLfqPkwjFsVHlXzlG0fz4HT7rBJ2CYfmvx7fNplBSgBC8oAgeVsmQATiFwCLCgjt2+5ZUyACXhHgAWld9w4FRNgArOYAAvKWdz53HQmwATGJcCCkgcGE2ACTGCaBFhQThMYR2cCTCDiCbCgjPgu5gZORcDYYkTiAj00U0Xkz5mAkwALSh4KkUKA579I6cnQt4MFZej7gGsQSgLWBtR9kIOClSwnQ9kNM61sFpQzrce4vuMS4PmPB4YfCbCg9CNMzip8CBhf24vfdWsQa83Hzk/04oUXjEhM16PgE+mo+9m7gN4EbPoidqYdwpstt6Kgay9e+gDAsh3Ybt2P33UD1rZ8PPDVUuDgyGcPb9aHTyO5JiEjwIIyZOi5YA8IuM1/98ei8ol3gRwNcjbtgubw46hDOkwoxSNlzTg8av57eOW7ePoFI2BtR/69jyG/gec/D5BzFAAsKHkYRCQB48v7ceWuHch583eoXaKBsflWbCvQIDGlAftfzsKOT17B07/V4OHbzmL/lVKg6Qp23FWAupf3Iw5A/107UHByP/ZnlQLHRj7LumsHWFJG5JCZVqNYUE4LF0cOMgG3+a94BUx/0ODWbVnQJCai4Q/7QfPYlV/+JzSfTMTZUfNf1gbg0JUd2LGmDvtflmbD4bmR578gd+QMK44F5QzrMK6uZwSMLz+O7zUn4qbiz2Ln4kN4+rUsFCxLR/6GXlR+txl6TSPwhcfwcWE/C0rPkHIsFwIsKHk4hDMBt/mv+Ape+G4zcjYtRNaaAhj3PYkreg0aoz6PPaveGDP/saAM554N77qxoAzv/uHaeUlAeUMvoPRX9+NfftyMxAXpKN29Ao1VWdhx21m88OYK7Cw+hP1XdmDFB0+iLjEX7dYV2IX/kcRo1mAu7vjKHbDuG/lsz135XtaIk0USARaUkdSbkdcWt/kPdXj6oQoMLE/Eik89Bv1JWqG8Aw2/fQP5H7dKq5Gu89+eDWfl+TIDyP3UY8ip5fkv8kZIYFrEgjIwXDlXJsAEIpgAC8oI7lxuGhNgAl4RCLmgtFqtXlWcEzEBJsAEQkmgsLAQe/bsmbIKe/fuRU1NzZTxOAITYAJMYKYTePDBB1FSUuJVM+YMDQ0NeZUS4EnWW3CcjgkwgbAgsH79+inrwWJySkQcgQkwgQgi4Mm8OF5zfRKUEcSPm8IEmAATYAJMgAkwASbgJQEWlF6C42RMgAkwASbABJgAE2ACMgEWlDwSmAATYAJMgAkwASbABHwiwILSJ3ycmAkwASbABJgAE2ACTIAFJY8BJsAEmAATYAJMgAkwAZ8IsKD0CR8nZgJMgAkwASbABJgAE2BByWOACTABJsAEmAATYAJMwCcCLCh9wseJmQATYAJMgAkwASbABFhQ8hhgAkyACTABJsAEmAAT8IkAC0qf8HFiJsAEmAATYAJMgAkwARaUPAaYABNgAkyACTABJsAEfCLAgtInfJyYCTABJsAEmAATYAJMgAUljwEmwASYABNgAkyACTABnwiwoPQJHydmAkyACTABJsAEmAATYEHJY4AJMAEmwASYABNgAkzAJwIsKH3Cx4mZABNgAkyACTABJsAEWFDyGGACTIAJMAEmwASYABPwiQALSp/wcWImwASYABNgAkyACTABFpQ8BpgAE2ACTIAJMAEmwAR8IsCC0id8nJgJMAEmwASYABNgAkyABSWPASbABJgAE2ACTIAJMAGfCLCg9AkfJ2YCTIAJMAEmwASYABNgQcljgAkwASbABJgAE2ACTMAnAiwofcLHiZkAE2ACTIAJMAEmwARYUPIYYAJMgAkwASbABJgAE/CJAAtKn/BxYibABJgAE2ACTIAJMAEWlDwGmAATYAJMgAkwASbABHwi8H8A/WN2i+RnDgAAAABJRU5ErkJggg==&quot;"/>
    <we:property name="snapshotAltText" value="&quot;FIAP_TECH_CHALLENGE_FINAL, PRODUÇÃO X COMERCIO&quot;"/>
    <we:property name="snapshotLastRefreshTime" value="&quot;15/05/24, 12:29&quot;"/>
    <we:property name="snapshotTimestamp" value="&quot;1715801473860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268</TotalTime>
  <Words>334</Words>
  <Application>Microsoft Office PowerPoint</Application>
  <PresentationFormat>Widescreen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Aptos</vt:lpstr>
      <vt:lpstr>Arial</vt:lpstr>
      <vt:lpstr>Century Gothic</vt:lpstr>
      <vt:lpstr>Wingdings 3</vt:lpstr>
      <vt:lpstr>Cacho</vt:lpstr>
      <vt:lpstr>Tech - Challenge</vt:lpstr>
      <vt:lpstr>Produção Anual 2007 - 2022</vt:lpstr>
      <vt:lpstr>Importação anual 2007-2022</vt:lpstr>
      <vt:lpstr>Exportação Anual 2007 - 2022</vt:lpstr>
      <vt:lpstr>Comercio Anual 2007 - 2022</vt:lpstr>
      <vt:lpstr>Importação x Exportação 2007 - 2022</vt:lpstr>
      <vt:lpstr>Produção x Comercio 2007 - 2022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- Challenge</dc:title>
  <dc:creator>Gabriel Brito</dc:creator>
  <cp:lastModifiedBy>Gabriel Brito</cp:lastModifiedBy>
  <cp:revision>7</cp:revision>
  <dcterms:created xsi:type="dcterms:W3CDTF">2024-05-14T23:33:36Z</dcterms:created>
  <dcterms:modified xsi:type="dcterms:W3CDTF">2024-05-15T19:31:17Z</dcterms:modified>
</cp:coreProperties>
</file>