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111DC-E07C-45C8-96A5-F8F8B1C268B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A38B-2CD4-41DC-9351-92F28F7C3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9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BA38B-2CD4-41DC-9351-92F28F7C3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7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97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2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91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4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8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7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3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7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941B-3852-4AA9-9104-D8F23B7B400B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D94D-A4F7-0CB6-97F7-31F30349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767"/>
            <a:ext cx="9144000" cy="1312195"/>
          </a:xfrm>
        </p:spPr>
        <p:txBody>
          <a:bodyPr/>
          <a:lstStyle/>
          <a:p>
            <a:r>
              <a:rPr lang="pt-BR" dirty="0"/>
              <a:t>Tech -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A2C58-1B6A-3AF8-50D9-672ACF3F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108" y="3602039"/>
            <a:ext cx="8915399" cy="496719"/>
          </a:xfrm>
        </p:spPr>
        <p:txBody>
          <a:bodyPr/>
          <a:lstStyle/>
          <a:p>
            <a:r>
              <a:rPr lang="pt-BR" dirty="0" err="1"/>
              <a:t>Vinícula</a:t>
            </a:r>
            <a:r>
              <a:rPr lang="pt-BR" dirty="0"/>
              <a:t> - Vitivinicultura</a:t>
            </a:r>
          </a:p>
        </p:txBody>
      </p:sp>
      <p:pic>
        <p:nvPicPr>
          <p:cNvPr id="1026" name="Picture 2" descr="Imagem da apresentação">
            <a:extLst>
              <a:ext uri="{FF2B5EF4-FFF2-40B4-BE49-F238E27FC236}">
                <a16:creationId xmlns:a16="http://schemas.microsoft.com/office/drawing/2014/main" id="{DD6EE141-F0D8-749E-8ACA-011B3F89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95" y="0"/>
            <a:ext cx="7628021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a à vinícola Cousiño Macul saindo ...">
            <a:extLst>
              <a:ext uri="{FF2B5EF4-FFF2-40B4-BE49-F238E27FC236}">
                <a16:creationId xmlns:a16="http://schemas.microsoft.com/office/drawing/2014/main" id="{9214D33F-7518-6D9C-7CEE-21D86DB0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829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ita à vinícola Cousiño Macul saindo ...">
            <a:extLst>
              <a:ext uri="{FF2B5EF4-FFF2-40B4-BE49-F238E27FC236}">
                <a16:creationId xmlns:a16="http://schemas.microsoft.com/office/drawing/2014/main" id="{C821B97E-6DB5-7669-4ACC-E582CBB3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16" y="0"/>
            <a:ext cx="2165684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487395-0FE0-3D07-DE9D-E61A79935A51}"/>
              </a:ext>
            </a:extLst>
          </p:cNvPr>
          <p:cNvSpPr txBox="1"/>
          <p:nvPr/>
        </p:nvSpPr>
        <p:spPr>
          <a:xfrm>
            <a:off x="8714874" y="4395453"/>
            <a:ext cx="22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Turma – 5DTAT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09E222-A59C-70CC-FBFD-DB9B9F079F25}"/>
              </a:ext>
            </a:extLst>
          </p:cNvPr>
          <p:cNvSpPr txBox="1"/>
          <p:nvPr/>
        </p:nvSpPr>
        <p:spPr>
          <a:xfrm>
            <a:off x="8373980" y="4764785"/>
            <a:ext cx="315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Gabriel de Jesus Brito – rm356509</a:t>
            </a:r>
          </a:p>
        </p:txBody>
      </p:sp>
    </p:spTree>
    <p:extLst>
      <p:ext uri="{BB962C8B-B14F-4D97-AF65-F5344CB8AC3E}">
        <p14:creationId xmlns:p14="http://schemas.microsoft.com/office/powerpoint/2010/main" val="24573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7C3C-056F-99A9-2D57-7780FC66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1427"/>
            <a:ext cx="8911687" cy="679193"/>
          </a:xfrm>
        </p:spPr>
        <p:txBody>
          <a:bodyPr/>
          <a:lstStyle/>
          <a:p>
            <a:pPr algn="ctr"/>
            <a:r>
              <a:rPr lang="pt-BR" dirty="0"/>
              <a:t>Produção Anual 2007 - 2022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9F6D8-08D5-44D9-5692-E0FC73F243C0}"/>
              </a:ext>
            </a:extLst>
          </p:cNvPr>
          <p:cNvSpPr txBox="1"/>
          <p:nvPr/>
        </p:nvSpPr>
        <p:spPr>
          <a:xfrm>
            <a:off x="194017" y="1659285"/>
            <a:ext cx="25884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Produção últimos 15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Declínios nos anos de 2016 e 2020, devido a recessão do PIB, sendo a pior da história do Brasil e a pandemia da COVID 19 respectivamente;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Produção voltando ao normal pós pandemia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Suplemento 11">
                <a:extLst>
                  <a:ext uri="{FF2B5EF4-FFF2-40B4-BE49-F238E27FC236}">
                    <a16:creationId xmlns:a16="http://schemas.microsoft.com/office/drawing/2014/main" id="{2A01BEE8-719B-36BF-6E0E-B757DA094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286947"/>
                  </p:ext>
                </p:extLst>
              </p:nvPr>
            </p:nvGraphicFramePr>
            <p:xfrm>
              <a:off x="2883876" y="1035733"/>
              <a:ext cx="930812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2" name="Suplemento 11">
                <a:extLst>
                  <a:ext uri="{FF2B5EF4-FFF2-40B4-BE49-F238E27FC236}">
                    <a16:creationId xmlns:a16="http://schemas.microsoft.com/office/drawing/2014/main" id="{2A01BEE8-719B-36BF-6E0E-B757DA094A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876" y="1035733"/>
                <a:ext cx="9308123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2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9191-7875-B819-7D7C-C62C1F5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3267"/>
            <a:ext cx="8911687" cy="796727"/>
          </a:xfrm>
        </p:spPr>
        <p:txBody>
          <a:bodyPr/>
          <a:lstStyle/>
          <a:p>
            <a:r>
              <a:rPr lang="pt-BR" dirty="0"/>
              <a:t>Importação anual 2007-2022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D4186A9D-94D1-BABE-F38F-79908388C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992916"/>
                  </p:ext>
                </p:extLst>
              </p:nvPr>
            </p:nvGraphicFramePr>
            <p:xfrm>
              <a:off x="2912012" y="829994"/>
              <a:ext cx="9279988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D4186A9D-94D1-BABE-F38F-79908388C7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012" y="829994"/>
                <a:ext cx="9279988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495E3D3B-300D-7138-6D6A-477F9CBF51F2}"/>
              </a:ext>
            </a:extLst>
          </p:cNvPr>
          <p:cNvSpPr txBox="1"/>
          <p:nvPr/>
        </p:nvSpPr>
        <p:spPr>
          <a:xfrm>
            <a:off x="323557" y="1180983"/>
            <a:ext cx="25884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aproximadamente 56% no número de importações;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grande aumento da primeira para segunda amostra (2007 - 2012), agora ela se mantém estável;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aumento do número de importação também tem a ver com a expansão da vinícola, tendo em vista que o número de produção se mantém, apesar das importações;</a:t>
            </a:r>
          </a:p>
        </p:txBody>
      </p:sp>
    </p:spTree>
    <p:extLst>
      <p:ext uri="{BB962C8B-B14F-4D97-AF65-F5344CB8AC3E}">
        <p14:creationId xmlns:p14="http://schemas.microsoft.com/office/powerpoint/2010/main" val="33495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74BC9-28DE-388B-EC7F-6E76E4A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993" y="131741"/>
            <a:ext cx="8911687" cy="782659"/>
          </a:xfrm>
        </p:spPr>
        <p:txBody>
          <a:bodyPr/>
          <a:lstStyle/>
          <a:p>
            <a:r>
              <a:rPr lang="pt-BR" dirty="0"/>
              <a:t>Exportação Anual 2007 - 2022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9339796E-FC93-B050-A790-FD95B3586A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4788560"/>
                  </p:ext>
                </p:extLst>
              </p:nvPr>
            </p:nvGraphicFramePr>
            <p:xfrm>
              <a:off x="2813537" y="914400"/>
              <a:ext cx="9318455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9339796E-FC93-B050-A790-FD95B3586A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3537" y="914400"/>
                <a:ext cx="9318455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02320BC2-77A4-24D5-C56D-42EC42827522}"/>
              </a:ext>
            </a:extLst>
          </p:cNvPr>
          <p:cNvSpPr txBox="1"/>
          <p:nvPr/>
        </p:nvSpPr>
        <p:spPr>
          <a:xfrm>
            <a:off x="225082" y="1289953"/>
            <a:ext cx="25884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Declínio de aproximadamente 78% da exportação total da amostra de 2007 para 2022;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Maior país de exportação é os Países Baixos;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declínio no número de exportação, isso não afeta negativamente o comércio que será mostrado a seguir;</a:t>
            </a:r>
          </a:p>
        </p:txBody>
      </p:sp>
    </p:spTree>
    <p:extLst>
      <p:ext uri="{BB962C8B-B14F-4D97-AF65-F5344CB8AC3E}">
        <p14:creationId xmlns:p14="http://schemas.microsoft.com/office/powerpoint/2010/main" val="165054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95B4B-5E14-DAFF-5098-FF4C589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03605"/>
            <a:ext cx="8911687" cy="843173"/>
          </a:xfrm>
        </p:spPr>
        <p:txBody>
          <a:bodyPr/>
          <a:lstStyle/>
          <a:p>
            <a:r>
              <a:rPr lang="pt-BR" dirty="0"/>
              <a:t>Comercio Anual 2007 - 2022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9E36BEF0-FD34-4278-3266-92A6D99C7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416063"/>
                  </p:ext>
                </p:extLst>
              </p:nvPr>
            </p:nvGraphicFramePr>
            <p:xfrm>
              <a:off x="2912012" y="1039395"/>
              <a:ext cx="927998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9E36BEF0-FD34-4278-3266-92A6D99C7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012" y="1039395"/>
                <a:ext cx="927998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D45FBF-A36B-3561-99B5-D6BCD9F19E61}"/>
              </a:ext>
            </a:extLst>
          </p:cNvPr>
          <p:cNvSpPr txBox="1"/>
          <p:nvPr/>
        </p:nvSpPr>
        <p:spPr>
          <a:xfrm>
            <a:off x="323557" y="1511626"/>
            <a:ext cx="25884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de aproximadamente 76% no número de vendas nos últimos 15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da diminuição de exportações, recessões e pandemia, as vendas aumentaram;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 vinícola demonstra claro crescimento, se tornando então uma boa opção de investimento;</a:t>
            </a:r>
          </a:p>
        </p:txBody>
      </p:sp>
    </p:spTree>
    <p:extLst>
      <p:ext uri="{BB962C8B-B14F-4D97-AF65-F5344CB8AC3E}">
        <p14:creationId xmlns:p14="http://schemas.microsoft.com/office/powerpoint/2010/main" val="18753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AA202-DC7F-2416-F16D-E4E784F4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40456"/>
          </a:xfrm>
        </p:spPr>
        <p:txBody>
          <a:bodyPr/>
          <a:lstStyle/>
          <a:p>
            <a:r>
              <a:rPr lang="pt-BR" dirty="0"/>
              <a:t>Importação x Exportação 2007 - 2022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369A36CD-C9BF-EC87-CF01-DF6BE2392B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514030"/>
                  </p:ext>
                </p:extLst>
              </p:nvPr>
            </p:nvGraphicFramePr>
            <p:xfrm>
              <a:off x="2869808" y="923191"/>
              <a:ext cx="9322191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369A36CD-C9BF-EC87-CF01-DF6BE2392B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9808" y="923191"/>
                <a:ext cx="9322191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778C28C5-1AEB-F78D-0F30-EB57AB61277B}"/>
              </a:ext>
            </a:extLst>
          </p:cNvPr>
          <p:cNvSpPr txBox="1"/>
          <p:nvPr/>
        </p:nvSpPr>
        <p:spPr>
          <a:xfrm>
            <a:off x="281353" y="1711983"/>
            <a:ext cx="25884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do declínio no aglomerado de exportação do ano de 2007 para 2022, vemos que ano a ano, a exportação vem aumentando após a recessão de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Isso mostra como a vinícola mesmo com problemas devido fatores externos mantém os seus números e consegue faturar como visto no dashboard de comercio.</a:t>
            </a:r>
          </a:p>
        </p:txBody>
      </p:sp>
    </p:spTree>
    <p:extLst>
      <p:ext uri="{BB962C8B-B14F-4D97-AF65-F5344CB8AC3E}">
        <p14:creationId xmlns:p14="http://schemas.microsoft.com/office/powerpoint/2010/main" val="251792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DA059-AE88-BE86-0B0B-C27E863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89" y="0"/>
            <a:ext cx="8911687" cy="754524"/>
          </a:xfrm>
        </p:spPr>
        <p:txBody>
          <a:bodyPr/>
          <a:lstStyle/>
          <a:p>
            <a:r>
              <a:rPr lang="pt-BR" dirty="0"/>
              <a:t>Produção x Comercio 2007 - 2022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502B08F-8831-CD6C-CB85-4F5B97CED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525968"/>
                  </p:ext>
                </p:extLst>
              </p:nvPr>
            </p:nvGraphicFramePr>
            <p:xfrm>
              <a:off x="2926080" y="1143000"/>
              <a:ext cx="9265919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502B08F-8831-CD6C-CB85-4F5B97CED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080" y="1143000"/>
                <a:ext cx="9265919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09A88C0-9A1A-EE67-F804-84FF4A9D8AF3}"/>
              </a:ext>
            </a:extLst>
          </p:cNvPr>
          <p:cNvSpPr txBox="1"/>
          <p:nvPr/>
        </p:nvSpPr>
        <p:spPr>
          <a:xfrm>
            <a:off x="337625" y="2105232"/>
            <a:ext cx="25884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Comparação ano a ano e por amostra da produção e comercio;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Apesar de anos com recessões, ou eventos globais que afetam a produção, as vendas não diminuíram no aglomerado dos anos, reforçando o potencial de crescimento e investimento;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2980352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FDF98142-7E67-4BBA-A52B-F2CB0DB7B5A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FAC0C0D-788C-4D67-AAF7-1E5DB4AB82F0&quot;"/>
    <we:property name="reportUrl" value="&quot;/links/xtlTVp-K4B?ctid=1f61f8f5-38d7-4c6a-bffb-a0a6a4afe9a1&amp;pbi_source=linkShare&quot;"/>
    <we:property name="reportName" value="&quot;FIAP_TECH_CHALLENGE_FINAL&quot;"/>
    <we:property name="reportState" value="&quot;CONNECTED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pageDisplayName" value="&quot;PRODUÇÃO&quot;"/>
    <we:property name="datasetId" value="&quot;be47a2b8-349a-4ff6-a474-04b0148e5cff&quot;"/>
    <we:property name="backgroundColor" value="&quot;#FFFFFF&quot;"/>
    <we:property name="bookmark" value="&quot;H4sIAAAAAAAAA91YS28TMRD+K9VeuAS0r+yDW0iLhKBN1AYuqEKz9mwwcteL15s2VPnvzNoboPQRSFMRoR66nrFnvnnbufa4aGoJyxO4QO+l96biggFX+iDwBl7liK8mk7fHo9O3n05Gx0dEVrURqmq8l9eeAT1H80E0LchOBBE/ng88kHIK825Vgmxw4NWoG1WBFN/QbSaW0S2uBh5e1VJp6ESeGTDYiV3QdlqT7uBFRBqBGbHAM2TGUU+xVtr0a/SHfp7nYRZl2bCE3E8jTmcax7UwN+/vlFpgY1UZEBUB6GhxWtJfmHHwo2ECEDM/6uilkKbfUiyPrmpNdpM3lnXnrzFZMVeaHCk9a5/Gxplz7Y2VbC/s19EN+plqNcNTLC2rMsIsSdJUK94yUN6KHEULcqOjn04O388mlvxZXY41kkoywl8NfqAY8QVUDPktCKP5XOMcTL88egJ8H4BCaomv26oPmv8Q2Kd32ezNdHJwv9/OidKIai77/PyZEDOHsBYLZWZQSOwqoPhCudSFn44pzVG/WtoMOBR6naTh4De8/87vq/N1CdHeL7/WhbpsLO6dp+UThe3cNQyomnW7cPi1kvbLWUTmSlygdLyvLeol6bP8tZ4Xa5m0VzRTUVVdHriWdN+RG1jsObJRQt2sj94SRZu0UqazVHC0tlKI2g5q1UrZ2UMGBZFf5H5QIOPUm7IyTjPY2GTuLe+/8/vhaDY6+93po5OtSqSRgqG+UR7eBdKA6D44GLD4a6dHoOMrbtlozbv23gky2cm2niKxzw7pBFeX1TMCtep9dmc6r3371wn9gBdIG5E5i7MwwSwJGOeln2NY5ns9B/7jYG12hotZFMdF6OcZS4GXvMgDjvsQs8cOov8vcLd6fMfHKAwYJHHJ8yGHsizK3DbFB31j8MoU6urmhLa5QHe8PEzz4bCMh3EYYpGWG6WJC7rD3pYVQ57kCcMiTiCgRhCXwLZv18cITatxJ8k/Hk0OQt9PD57TvyDY7nq4e0BB6AClewMos4DCcJv6Y7JtKM7IXfKPP4M2214Jnzb4fQ0HYRDnWARpWORRwpOYPyJd9/HxsKOr0H14trwNSXpEPio59vC90E/H5Q6b/89blm2udw011ZqmBoZTqPCO4WbfAxz5hgFnf4nwrBKKk+gecn94oIf3HXWWRFcsEQAA&quot;"/>
    <we:property name="initialStateBookmark" value="&quot;H4sIAAAAAAAAA91YS28TMRD+K9VeuAS0r+yDW0iLhKBN1AYuqEKz9mwwcteL15s2VPnvzNoboPQRSFMRoR66nrFnvnnbufa4aGoJyxO4QO+l96biggFX+iDwBl7liK8mk7fHo9O3n05Gx0dEVrURqmq8l9eeAT1H80E0LchOBBE/ng88kHIK825Vgmxw4NWoG1WBFN/QbSaW0S2uBh5e1VJp6ESeGTDYiV3QdlqT7uBFRBqBGbHAM2TGUU+xVtr0a/SHfp7nYRZl2bCE3E8jTmcax7UwN+/vlFpgY1UZEBUB6GhxWtJfmHHwo2ECEDM/6uilkKbfUiyPrmpNdpM3lnXnrzFZMVeaHCk9a5/Gxplz7Y2VbC/s19EN+plqNcNTLC2rMsIsSdJUK94yUN6KHEULcqOjn04O388mlvxZXY41kkoywl8NfqAY8QVUDPktCKP5XOMcTL88egJ8H4BCaomv26oPmv8Q2Kd32ezNdHJwv9/OidKIai77/PyZEDOHsBYLZWZQSOwqoPhCudSFn44pzVG/WtoMOBR6naTh4De8/87vq/N1CdHeL7/WhbpsLO6dp+UThe3cNQyomnW7cPi1kvbLWUTmSlygdLyvLeol6bP8tZ4Xa5m0VzRTUVVdHriWdN+RG1jsObJRQt2sj94SRZu0UqazVHC0tlKI2g5q1UrZ2UMGBZFf5H5QIOPUm7IyTjPY2GTuLe+/8/vhaDY6+93po5OtSqSRgqG+UR7eBdKA6D44GLD4a6dHoOMrbtlozbv23gky2cm2niKxzw7pBFeX1TMCtep9dmc6r3371wn9gBdIG5E5i7MwwSwJGOeln2NY5ns9B/7jYG12hotZFMdF6OcZS4GXvMgDjvsQs8cOov8vcLd6fMfHKAwYJHHJ8yGHsizK3DbFB31j8MoU6urmhLa5QHe8PEzz4bCMh3EYYpGWG6WJC7rD3pYVQ57kCcMiTiCgRhCXwLZv18cITatxJ8k/Hk0OQt9PD57TvyDY7nq4e0BB6AClewMos4DCcJv6Y7JtKM7IXfKPP4M2214Jnzb4fQ0HYRDnWARpWORRwpOYPyJd9/HxsKOr0H14trwNSXpEPio59vC90E/H5Q6b/89blm2udw011ZqmBoZTqPCO4WbfAxz5hgFnf4nwrBKKk+gecn94oIf3HXWWRFcsEQAA&quot;"/>
    <we:property name="isFiltersActionButtonVisible" value="false"/>
    <we:property name="isVisualContainerHeaderHidden" value="false"/>
    <we:property name="reportEmbeddedTime" value="&quot;2024-05-15T19:24:08.872Z&quot;"/>
    <we:property name="creatorTenantId" value="&quot;1f61f8f5-38d7-4c6a-bffb-a0a6a4afe9a1&quot;"/>
    <we:property name="creatorUserId" value="&quot;100320017BCE6F30&quot;"/>
    <we:property name="creatorSessionId" value="&quot;d1bbf2fb-fcf8-4f1b-b930-5efede39b10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390A9D8-8847-471B-B596-0F00E980E530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627bNhR+lUAY0A7wBom695/qOEDQxjZsNx0wBAElHjksZFGgqDRe4EfYU+3FekQqaec49urOmzvsj20e3r7znSt9bzFeVwVdDukCrFfWecl4RpmQJ47Vs0ojfD0avblIJm+uh8nFAMWiUlyUtfXq3lJUzkFd8rqhRXsECn+96lm0KMZ03o5yWtTQsyqQtShpwX8DsxinlGxg1bPgriqEpO2RU0UVtMfe4nIc493Ozy7eSDPFb2EKmTLSCVRCqm7sxKnnRySICYl837VD1w9wT21mNczd69tLNbC+KBXlJQJoZTm4fhw4Gc2DyKUE8sBhWs4L1S1Jl4O7SqLeyMayavnqoxZzIZHIwtL6SaiNOvdWXxTNQv8a/Ek+FY3MYAK5nioVV0s8iS9a3DQTUF/f8vJG1CcvyY/WCmkbS4Gk6lXjyej03WykxTfiY18CAkCY9qr372FK/vh9OphuxZSwW1pmKF0HlMznEuZUdcPBwdFeJm9Hk5OX76Y/mKmzpuxczX6qwBVKal7Oi86VP/vOzOilaFrA4K6NlPQD+lzrJrhHSAby9VJ7yimXD85MemuKHJf2qC6KSJhlNE29PLZj8KPQJ0CexIHJIffWmRbGOfEg8oBkQLyc2jn1vXa2SypbFvU2O625qz3i8iE9IHdnUiw0pV0Gq3Dlo/6dF14PfhmPJjOcMRZCG/as9zcgQe/EkGf8ge6hUE/ZPV9jvO72/QVbmIEGtkZ7fzScnQ8Hw5kOE0R0SYtGZ1A8+y1HXY1vaTGuL5uiaBeiQbRZvi2M16jZim09Ala7IqAueIam+jIArAVgqWh/MKqo5q8y93Ew84LpadDZdCMDL05xBxMfyxdWx8HqoTYg9g9fJPxHKg9Jy5UmgtAc7Dh3WUhZEOWRz8DfWSKeTX1fh/Y0mSXTdZDJcFMp2Jm1vl+bbWHBmMgnsU39OA5DAizKc0ID9zuq4v9h030tNcae4DokDGIvZF4QRV4IKTvCruzZDuh/ez5SY+xpe3kYZi4NYzfOIkjdrlXY3mXBnUrFWpfVnuZgy+6mfpphg+/ip+tG+c7T+ALfK0/PIgGFzE9913dj4lOHZfbuzPFscr8AWjcS/l4yzy/aSpX0k9EJse3w5Cf8cpz9Gu/DA3SIARgeLcBIAyRkn8DNiqZGvwBmoqZ/Q6Xa9xnwzzqLSQa24+ZpGvqZa0deypwgoOH+7n5cD5k9vO0QGPfszgpewje503EZo33ubKw8XZVeHqz2fO4LdYLfVGFFo+qKZjCmJWyotOgjtGTAdlRb/c+XpS9BS/K02FWeHzd08D4BPG3NwZwTAAA=&quot;"/>
    <we:property name="creatorSessionId" value="&quot;fb314a47-e3dc-47b8-bf43-5f9750b766a0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627bNhR+lUAY0A7wBom695/qOEDQxjZsNx0wBAElHjksZFGgqDRe4EfYU+3FekQqaec49urOmzvsj20e3r7znSt9bzFeVwVdDukCrFfWecl4RpmQJ47Vs0ojfD0avblIJm+uh8nFAMWiUlyUtfXq3lJUzkFd8rqhRXsECn+96lm0KMZ03o5yWtTQsyqQtShpwX8DsxinlGxg1bPgriqEpO2RU0UVtMfe4nIc493Ozy7eSDPFb2EKmTLSCVRCqm7sxKnnRySICYl837VD1w9wT21mNczd69tLNbC+KBXlJQJoZTm4fhw4Gc2DyKUE8sBhWs4L1S1Jl4O7SqLeyMayavnqoxZzIZHIwtL6SaiNOvdWXxTNQv8a/Ek+FY3MYAK5nioVV0s8iS9a3DQTUF/f8vJG1CcvyY/WCmkbS4Gk6lXjyej03WykxTfiY18CAkCY9qr372FK/vh9OphuxZSwW1pmKF0HlMznEuZUdcPBwdFeJm9Hk5OX76Y/mKmzpuxczX6qwBVKal7Oi86VP/vOzOilaFrA4K6NlPQD+lzrJrhHSAby9VJ7yimXD85MemuKHJf2qC6KSJhlNE29PLZj8KPQJ0CexIHJIffWmRbGOfEg8oBkQLyc2jn1vXa2SypbFvU2O625qz3i8iE9IHdnUiw0pV0Gq3Dlo/6dF14PfhmPJjOcMRZCG/as9zcgQe/EkGf8ge6hUE/ZPV9jvO72/QVbmIEGtkZ7fzScnQ8Hw5kOE0R0SYtGZ1A8+y1HXY1vaTGuL5uiaBeiQbRZvi2M16jZim09Ala7IqAueIam+jIArAVgqWh/MKqo5q8y93Ew84LpadDZdCMDL05xBxMfyxdWx8HqoTYg9g9fJPxHKg9Jy5UmgtAc7Dh3WUhZEOWRz8DfWSKeTX1fh/Y0mSXTdZDJcFMp2Jm1vl+bbWHBmMgnsU39OA5DAizKc0ID9zuq4v9h030tNcae4DokDGIvZF4QRV4IKTvCruzZDuh/ez5SY+xpe3kYZi4NYzfOIkjdrlXY3mXBnUrFWpfVnuZgy+6mfpphg+/ip+tG+c7T+ALfK0/PIgGFzE9913dj4lOHZfbuzPFscr8AWjcS/l4yzy/aSpX0k9EJse3w5Cf8cpz9Gu/DA3SIARgeLcBIAyRkn8DNiqZGvwBmoqZ/Q6Xa9xnwzzqLSQa24+ZpGvqZa0deypwgoOH+7n5cD5k9vO0QGPfszgpewje503EZo33ubKw8XZVeHqz2fO4LdYLfVGFFo+qKZjCmJWyotOgjtGTAdlRb/c+XpS9BS/K02FWeHzd08D4BPG3NwZwTAAA=&quot;"/>
    <we:property name="isFiltersActionButtonVisible" value="false"/>
    <we:property name="isVisualContainerHeaderHidden" value="false"/>
    <we:property name="pageDisplayName" value="&quot;IMPORTAÇÃO&quot;"/>
    <we:property name="pageName" value="&quot;ReportSection19b45826922855307356&quot;"/>
    <we:property name="pptInsertionSessionID" value="&quot;B142A37B-5CF5-4FCF-9F9C-3FE2E49834E6&quot;"/>
    <we:property name="reportEmbeddedTime" value="&quot;2024-05-15T15:43:56.045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89500c54-b96c-406c-bb66-c78bc2531af6&quot;"/>
    <we:property name="snapshot" value="&quot;data:image/png;base64,iVBORw0KGgoAAAANSUhEUgAAApUAAAF8CAYAAACe8kBwAAAAAXNSR0IArs4c6QAAIABJREFUeF7snQl4TefasG/NRJCEJiVKUWOiaJQ2oQgqadMSUpEaKiVaU78qvlO0/zk452vJp6XOqaAVSoMSjRoaYmrokWipFBUUDU1IdOeQBJFB+L+1906yd2TYZNrDs66r11XZa73D/bx77Xs977vWqnPv3r17yCYEhIAQEAJCQAgIASEgBCpBoI5IZSXoyaFCQAgIASEgBISAEBACagIilTIQhIAQEAJCQAgIASEgBCpNQKSy0gilACEgBISAEBACQkAICAGRShkDQkAICAEhIASEgBAQApUmIFJZaYRSgBAQAkJACAgBISAEhIBIpYwBISAEhICJEkgIbUvQSqXxIWw8NxsPEljQLhA2nGdWdxPtlDRbCAgBkyUgUmmyoZOGCwEhYNEE0iJ5s/dsDtwHwZsPf1hJYFOLpiOdFwJCoBYIiFTWAnSpUggIASFQWQKqb8bTa1YbTYZSRzD7Lojni1ddKlu8HC8EhIAQeGACVSKVrwYEkJyc/MCVG3pA7IED2NvbG7q77CcEhIAQEAJCQAgIASFQwwSqTCovXbpUbU0/+MMPIpXVRlcKFgIGENCdau07n0MrA1HnwkqZgh1X1nq+o/NpPyJcp7LCdYCaPxWvDyytPfr7ltyj9GPLOKbMaWNNqXqZvgr21W1HyX7rt8nAKeky6zOwL+Mj+W2mRwUB1ay7XFVyL4OONWCsyC5CQAhYLIFqkco6derQokULHnnkkQrBKm+JTElJoaCgoMx9RSorxCg7CIHqJfAAUkmpcqIicrwXH+gtAHwQqdR07z5hvU9US8FQsj2GiGKhOBuyr7ZKvbaVclz509Kl8dHtS+lSeb9MP4x86zMr86KgekeYlC4EhIAZEKgWqbSzs2PuvHkGZRcVqZw3bx7Xr10TqTSDASVdMFMCBkhl377eHDgQC5SSlStVzsqWSl2x0RcnnWNKlFme1JWZfSwn61qaXGnWMSp9LJHRLBF23f2KPypL+EpmDu/fLyF0PsxU7u7W3UrPOJYlr/pt0q9D/zMDs6pmOtSlW0JACDw8gWqRSqU5vXv3ZuTIkdSpIFsZd+gQa9euLbcHkql8+ADLkUKgSgg8kFTeL1xF0tI3hHGEs0qdsTRMKvWn2AuFRz+zV6pI6UlnGTKqK5VUXKZhUqlTTt/5bHwphiCtiFYkqui1p4LI6WRpx22IhBHaKe3SytBjUbo06omlTIVXyddGChEClkag2qRSAfnutGmMGjUKZTq8tO2XhATeeust7t69K1JpaSNP+mtaBAyRygXzaTNrtmatXhmy1ndBJD47A7XT4JWQSnQfp1NWBrAMSSyrLyWksiIBLHM6u+Sd2L1iix/9c5+s6WYbHyxDWPIZlRQ9s/L+cgwSRgPE07QGrbRWCAiBmiZQrVKpyOT4N99kwoQJ9/UrKSmJ0aNGkZubW2GfJVNZISLZQQhULwGDpDKeyee9tA/j1hGbomOVv03hQu/Cm0QMk0q96e9CWdVdS1lOdk/v2EKhK6MveuJVRpmGZCqL9ylkoCuOJQS4rGxqhdHUKVPbr/Lapsuh7LWd+tPpsraywiDIDkJACJQgUK1SqdRlbW1NSEiIWi4LM5YJCQm8PWWKQUKplCFSKeNWCNQyAQOl8ouWK4vu8C6Ul+Kpb+Wu8baEF915/KA36hSLqkGZN6DU/Sq6+aYcSa1YKnXETKccXanTkzUD5bhk9HXbUVReJTKwmvL1M7silbX8nZPqhYAJEqh2qVSYWFlZMWfOHPxefplTp04xccIEbt++rRbO4cOH4/vii6SmprIsLIzSHk0kUmmCI0uabF4EDJXKVym+y1stVd7Eau/61khmis7jbAyXypLZNUOyikoASs3QlSuV5d89XaFU6kiiXpt15VF3Clzv7vXy6y4eULryp3uM7t91p8ArXiuqKfvhp+LNa7BLb4SAEHhYAjUilUrjunbtSviqVURu2kRoaKi6vZOnTMG1aVN6Pf88+/ftU++jrMHMy8vT649I5cOGV44TAlVEwGCpdNHJDnrz4QZfdo9QXiVY8VRwmdm80rpgkIyVkXkrrS8Glaef+SxtGrn8Z20WdqS0pQHKZwauqawo01pYjY68lroMoCTXh56Kr6IxJsUIASFg8gRqVSq/iohQS+UbY8fy8cKFtG3XjoChQ/njjz9EKk1+aEkHzIrAA0hlaQ9EL75xp+z1hQ8klQbcqa3fjorv/jZEvMrPVJbxUPFSBkKxkJZ4PqUBd12X/rii0kZbWY9fkru/zeq7KZ0RAkZEoFal8vMvvuDC+fM0bNiQ3Xv2MHfuXAYPGsTNmzdFKo1okEhThICeoJXxbMcyRUnvmY5VJZVAiQefl/ecyjI/01s/WfGNKuVJZYXrPMtaP1ky83jfmk5FPFfSdqXynMqKpqjLXhdZ5vM+S649LfGoJxn9QkAICAFDCdSqVCrT3X957z06dOjAtWvXWLxoEbt27bqv7TL9bWg4ZT8hUE0EHiRTeZ+k6GbGqlAqla4a8Ead+6apy7yhpWR5969xLFsqDbnJpRwhrLAf2rYYcGNPeXJb8fS8gVPw1TTMpFghIARMm0CNSqWSmfzyyy/VN+QUbsrNOs2aNePKlSvcuXOnVJoilaY9yKT1ZkDgAaVSL7OpN6VbxVKpRVuqLJV1F3d5UlnyHeQlyihTKg1cj1jRFHuZ0qdtR0rRsyjLeaNPhc+bfLA38ZjB6JUuCAEhUEMEakwqO3bsSP369fnll1/Kfc93af0Wqayh0SDVCAEhYAQEtFnPdpH8NlP/xYxG0DhpghAQAkKgTAI1JpWViYFIZWXoybFCQAiYFoGyHg1kWr2Q1goBIWB5BKpdKvv168dPP/3Eo48+Sn5+vvpxQdnZ2TRq1Ijr169jZ2dH3bp1SUtLK5O+SKXlDUzpsRCwdAKFU+1lvwHH0glJ/4WAEDA2AtUulW+++SZbt26lS9eudHJ3x6lRI65evUryH3/QvkMH9UPQ3d3dmfrOO9y7d69UPiKVxjZspD1CQAhUGwEDbsaptrqlYCEgBIRAJQhUu1Qqb9JRHhm0KTISh4YNcXB0xNHBQX3H948//kjnzp25fPky4eHhkqmsRCDlUCEgBISAEBACQkAI1CaBapdKpXP16tXjzbfe4vv9+3n88cf57bffuHjxInfv3jWo75KpNAiT7CQEhIAQEAJCQAgIgVojUCNS6erqymuvvUZGRgZu7u7qN+bk5uRgY2PDqcREDsTGlgtApLLWxodULASEgBAQAkJACAgBgwjUiFQqN+W0adOG1q1b09DBASsrK7ZERfHqq69y9uxZYkUqDQqW7CQEhIAQEAJCQAgIAWMlUCNSWdj5OnXqFHFQbspR/l3WzTm6wCRTaazDR9olBISAEBACQkAICAENgSqTypLv665KwFu+/RZ7e/uqLFLKEgJCQAgIASEgBISAEKhCAlUilVXYHilKCAgBISAEhIAQEAJCwAQJiFSaYNCkyUJACAgBISAEhIAQMDYCIpXGFhFpjxAQAkJACAgBISAETJDAQ0ml8prFhIQEE+yuNLkkgUceeQQvLy+9P6empvL7778LLCFgEIFevXqVut+hQ4cMOl52EgKWQqC074p8Tywl+qbRz7LO54a2/qGl0qPnCzRp56GuJz2/rqH1yX61TMCmzl0crfPUrbh37y7/O2NMqVL5UtB4HJq0kvjWcryMtXpnmxx102yunWHfvn2lNjM4OJik7AYyhow1iNKuaiVgXeceTta5RXX8z38F0adPn/vqjIyM5F+bNM9qzr5rTXaBdbW2SwoXAroEbOvcxUHrBCP6P8WkSZMqBahSUpnc1LdSlcvBtUvgmQZp5Urlb/bP1m4DpXajJmBnY0W37O/LlcofCzrzR/oto+6HZTXOgy0bfLD7ZgV+mzMsq+u12Nvujun8z5TAMqVy6Y7j/HTVphZbKFVbOoEeza157ZnGIpWWPhAq03+RysrQk2NFKk1vDPh+MJXlDj/Rb2Y8F02v+SbbYpFKkw2dxTRcpNJiQl19HRWprD62llCySKUlRFn6WBUERCqrgqKUUZ0ERCqrgq7PSJKmt8Px1H4az/hBXWLYF3N4o0UGW+cuYcRh5S9eRG/2oWncPLotglavBBA1pjMdHYCCO2ReSODdBdFsvFIVDarZMsxaKgPGkPpWaxy1SDN/O8Ib70Tjr46v9o8FOZyJ20/Ah0e4SDvmh/ox4Skn6loBNzOIidrI0PVpMH0K2T7ORcHJyUpn67pvGLtV+1nPG8wetpYl6j0Gc2yXG2lnb+LdofgY9Uc3k5j9zmme/lt/glpp1iHnZKWxJmwj02JNbypSpLJmv6+l16Y5P3lrlq5CVhorFq1gmnLuKuP8NvTablxnxuM7fgyLX25Nq3rqwUnMsk8YutUY+mR+bbBMqXRiwl9GMbe3M462mpge3zEPr88qPtde/GE97h+eUx8zNXQm8xv/h9hGjxePc+0QObN7Hofd5qAZ02i+C1YphE4JZ576N1l7Pv48lIsv6Zz7ySG26G+l/d7vJq2nzveqqL6Sf0/nyxeXMtkMhqxIZRUEceYnHzCzSQ7Uz2DJ0HDmFUplM+DqSYaOiyJGVyrjAkj8qxv8uJ/JK+O52N6H1ZO96KqKp9uU3SY3nWT+UtmQLcoXvr0P8aFesHMeCT0KT0DxdH1rAt8HWPP1i+s4GzqB+a3TWbHyO6bthgl/C2J+T2sOLPqEoU9NIbtQHJu1Zur4wcwp7TNdqfw8FL+o//uRV4S0SDrbsXrVSPw5zbwlu1miasH89/yY+mQGSyauYLaJXZiIVFbBSajSRehe9DZl/j9DmGp1BPspuynr/Kb5Aa7H91t60yQuCr+FJ03u3FVpbDVcgCVK5RtzZxDW7Q5b10WzYOM5jquZOzG1onPtAOViPION/1jC2MOFUnka+ze33ZfkUUpUEkF6UlkPMn/djZd6iYe+VBZeUBWGX51EKuv3fpGyl35S6f5/1/BAqsbqRCorDbc/32/xIGNZHHZv+dBo3xK8lmVoB+hpzrRvh+MPm+i2yLkoUxnqMIPVrZPxC96E5l49YEwI10bW5WsTvFqxGKksPPGootni4qc9AcXj+5epbOl5k3lDkxnyXQ9yNn5Iv7WFgW3NhjVj8L4cjWv6szpiqHyu+cwzKYrWWX1KfFZ8ErtPKgeMJOkvLhx+fwkjjhXWo4zD3jjGzqObJtVpMptIpTGEqsSPnnIR43mDacNTeK3M85silTls2TAYz6tHmB0WzZe/GUNfzLcNlieVPsR/5wU7NL+rxZvy94rPtVtTWuBb/yQj3txGR3Wm0nCpbHriNHWfa83F1crNaH00M0farGRpUjn0Wum/98rMpEjlg38nLfbu71aTJpDY5waTR6yHf8wgrPFp3KdE8572qsfrlDvHhtXl67nHaPW+Zvp7TZOZzOKgeuqoeFMkogWHRSoffPRV5xHq6W9NpvJ/vQOI/osbV9d9yOl+OlMgWSmsCPuGabHKiac1x8ctYaxOtlCZdlHH+2q3EuKoc3V832flSKXSppGwoGiqXANAuVr2PK1ZXmFKm0ilMURLRyq/7szq/wnA//p+up13L/f8pj6HefoQPakH3s53OBO7n4CFyjIQ2aqDgOVJpXIevP+cqpmONuBc+04KQ5Z64Ri7njXNhj+YVMbNY3a9qWzpep3ZwzMI1pHKoqVPaKatKef3vjypLFpuoixpKnE+r47xUxNlSqayUpSdCPtiavHaOnVZGWx8fwm3JxWm0k8zf+kUJpDE4Sbt1FK5wnkmix9Puj9TGWTNipdXMLtSbar5g80/U6ldU1mQw8UjB/GbG1980bDTlajpbuTuWIrX54pUdiZz/f2ZytKzkcpjWQbT4fha3PP89IWz23ASP3IhtvAiQ3f6238MqZMaEVtKprLuznl4fV7zY6AyNYpUVoZeVR2rv6Yy8+o5FsyOpsO8is5vxRfGXf2HsyGkHZnq74Lpre2tKpLVWY5lSmXJc6pCWJFKw861W9+awLFX4MBpJ3wfJFOpvv9Bc45++uw5rnu2qCBTqWTu7/+9l0zlw30jLDNT2S2AxI/acbFw3Rud2bIhgA6/riW21Zii6VGa+RC/3IuutqAsCO4WN5zEue0gTrOm8vpTfnw6vgddr/xAt3f3m9xVvvlLpXZNpc53o3j9TTzK41W2dL9J6JRv4L0pzGyWpllT+Ws97bpJiFFu2Oqpsy6yvQeLQ/oT3CaDJe+EM89TyYi6cmb9JsauvU1QaDBz2qczb2g4oUq9JdZUblgzEt8C7ZrK261ZPNmHCS3TdRaWP9wXuTaOEqmsDeol6yy55gsw9PxWWFSzHkR/4kerX9fi/mGSMXTK7NpgeVLpxJxPpzCzeQYbv45m3uYk7e+j9u+GnGtxUid2praxhuQEg9dUFt5Uq75RbWo7mlgV35RT+vS35sa1+37vZfr7ob6HFimV3h9MJdrjul7aOmjuDFZ3SCXuZjs6ae+OVIh6T51C1EvOXFSkchF0HTmSDQHtaKXcbVlwh6tnEpj1idz9/VCjrzoP0pn+1r0zT1cqC9fLeFzYjdeSm0yd5Udwm7qau7+VO7y//YYRJe/+Vu74v5LEl+Hrma1+OoATU+cGM6eHzl3jX69haOGDpfWkEmjfmy0f9MS3ifbu7/QU1qxUpuBNL0MkUlmdA9jQsu+XSsPOb42I39ZDfcGsbJoM53qWmNjNYoZSqu39LE8qgWadWTzDh+CODTTn1II7HN/5IV5RnVlc3rlW92ka3QZzbK4HHa8+hFQqd45/NJP53dC507t4JOjfOa7J3Jf8vS9rTWXR9Lf2LnL1+nkT32T628QDaAzNN+tMpTEANvM2iFSaeYCle1VGwCKlssroSUE1QUCksiYom3kdIpVmHuBq7p5IZTUDluLNhoBIpdmE0mw7IlJptqGtuY6JVNYca3OsSaTSHKMqfaoOAiKV1UFVyqxKAiKVVUnTQssSqbTQwFdRt0UqqwikFGP2BEQqzT7EJt9Bo5DK5asj1CB/OZ9q8kAtqQNPt3VVd/ej+fP5+7RxeHl56XU/NTWVl4LGs3jJvyS+ljQwHqCvyhhKTUsj/OO/sm/fvlKPDA4O5pkBAXTu3FnOEQ/AVnY1HwKF59r/XbiQ2RNH0KdPn/s6FxkZyZbYBN4cP57fU6+TdSvHfABIT0yCgDJON23aRJcnHJk0aVKl2vzQd38/++yz/Prrr5WqXA6uXQKjRo3i7bffLlUqhw0bxqFDh2q3gVK7URNISkpi/Pjx5Uql8nnv3r2Nuh/SOCFQ3QTeeOMNxo0bV6ZUHj16lNBQ9UPIZBMCtUJg4cKFNGjQQKSyVuibSaUilWYSyFrqhkhlLYGXak2OgEilyYXM4hpstFJ548YNiwuGKXS4fv36PPLII3pNfRiplPiaQrSrp402NjbUrat5vqayPaxU3r59mzt37lRPI6VUIVDLBEo71z6MVCrfEeW7IpsQqA4CSlayTp06RUUbrVRmZmaifKlkMx4Ct27domHDhlUilRkZGeoUuWyWRSA/P199AqoqqVTKsra2tiyI0luzJ1DWubYyUlmvXj2z5yYdrFkCN2/exNHR0XSksjSBqVlkUpsuAUX0q1IqSw5GoW3+BJSMSVVLpa6gmj9B6aElECjrXFsZqVTO3bIJgaokoCSHRCqrkqiFlSVSaWEBr4builRWA1Qp0uwIiFSaXUjNskMilWYZ1prrlEhlzbE215pEKs01stKvqiQgUlmVNKWs6iJg9lKprNdSbgKQ7QEJFGSTmW2PYymzI5mZ2Tg62qsLrG2plPg+YFxreHfdsaJbdXZmJjaOjijfzFqXyoJ88rHBxqqG4Uh1QkAhUMlzbU1Of+fng/ycWuiwvZFJpr0jjiXPkyXGr8lKZXbKMb7atZ0LVx+njUdPXvNzx7GUWP+8Zy+uA1+gmYWOg8p0+8rhrZxu7c+AJsWllPxbdUnlrUs/ErFnl8S3MgE0gmOzT0ezy8qbgPaaixBly/4tml0F3gS4af5WfVJ5m30Rmzj8ayI85Y6ndzADmpcCJX0v29NeYNBTRgBMmmCRBCpzrq0KqTwRvYZ9CYlkNnGnS6/Aou+mfjAS2b7HhUEDXSwyRhbf6QIV+3acw+2VnjQrFMtS/mayUqkOcPpePkvoytsDXVCd3sv+X/Nwfd6bPq72qE5EE/OHE+Rl0z/gBWz0PodLh+P4Id2J/q90F+Es59uie7Ir7cRXXVJZqfg+ls+JA7GceKQTQd5t1dkw2WqPgK5YlhTK6pVKTZ9/XrMGgoNxS41j179V2DzlzSA3R8i+xK79R8i2uQWPBxPw5BUOHoojFXf693en/p+a/Zv188fTufb4Sc2WQeBhz7VVIZUK4St71vCzRzCDGmVqzp85LvT27klLu0wOx+zhkiPkZ/dldH9b/c9zEtkel4iNmz8vtpGzrVmPVl2JpBTJBMxDKp86wupL3oz1tOfExg3k93LkRIrybzgYFUdbrzxidD8f2Iyjh9sxwU/yl4Z8AZST3Q9XwdlTP2upHFsjUvmg8e0K8bdH8LaHIb2TfWqCgCKW2y/kY9Nm4H1ZkOrLVOpIZVAnTse4MNq/JZk/bOCg2zBcvo/GOcCftn9sZuMtf1qe1v775gFW/9QC16tncBvhR0uZFq+JISJ1KGL3EOfaqpbKLj9t4JL3CPrYnWf15jz6Nzyu+TdxRBxqR+/8vXqfP1NwhOygYDzle2IZY1gtlnGk40Jv3ayltvfmIZWue1ldbwRj2yhXWxs47WRPuqs/Qc1BPf3tqiJG93PPEXTPjCMqWoXnGH/cip+5bBmD4iF6mV9AqWvOakQqHyK+XS5FE/WzE4OCe0om+iHiXR2HlDWGakQqX36cE2d7MraXPfy6gdX1XsD510u86N8dG/X0d1c4dY4+QT1xJJHVG20Z62fPweitpHYfT5BkYKpjSEiZpRB40HNtVUtls30bsA8agRsqtm88h1NdFa7+/rRFM/3d7Npevc/7DGvH+b3RHHX0Y4KnTI1bxKAugHxKdwLzkMreKlavTqSNpxMX/mhGkC9s33AR1/b5/PBLfcaGNCNG9/P+EP9LPtnnE3EZMQJPkcqH/h7UiFQ+aHyfyWZfSh6Zp7PpPfYFWj507+TAmiBQI1IZ7Idq2VbyPd3J/i2f3sP6wg8ribFyx/n3PaQ/Mwff9GVE5fekS3Yi2Z7+NDt/hOzsc5x2Dmash0zr1cRYkDrKJlDdd38XTn+/qNrAZ6db4uV0iUuP+RNgtYcVSS643Y3jZ7tgpjXfq/e5Z24cl/IzOHGjJ28PlNk/Sx/Dpi2Vlh49I+h/tUqlEfRPmlD9BKpbKqu/B1KDEKh+AtUtldXfA6nBEgiIVFpClKuxjyKV1QjXQooWqbSQQEs3K0VApLJS+OTgGiIgUllDoM21GpFKc41szfVLpLLmWEtNpktApNJ0Y2dJLTc5qbSk4JhKX6vy3d/KO6BlszwCdnZ26L6vOykpifHjx7Nv375SYQQHB6s/7927t97niqDm5eVZHkDpsUUQKO1c+7A36ty6dcsimEkna5bAvXv3TOfd33fv3q1ZOlKbwQQeeeQRvX1HjRrF22+/jZeXl97fU1NTGTZsGIcOHbqvbImvwbjNckfdMfSwUiljyCyHhnRKh0DJc+3DSKV8T2RIVScBJTmkmyBauHAhDRo0YNKkSZWqts49RVkfcMvOzubZZ5/l119/fcAjZXdjIvAwUmlM7Ze21C6Bh5XK2m211C4Eap7Aw0hlzbdSarRkAiKVlhz9Kuq7SGUVgbTQYkQqLTTw0u0HJiBS+cDI5IAaJiBSWcPAzbE6kUpzjGrN9UmksuZYS02mTUCk0rTjZwmtF6m0hChXcx9FKqsZsJkXL1Jp5gGW7lUZAZHKKkMpBVUTAZHKagJrScWKVFpStKu+ryKVVc9USjRPAiKV5hlXc+qVSKU5RbOW+iJSWUvgzaRakUozCaR0o9oJiFRWO2KpoJIERCorCVAOB5FKGQWVISBSWRl6cqwlERCptKRom2ZfRSpNM25G1WqRSqMKh8k1RqTS5EImDa4lAiKVtQReqjWYgEilwahkx7IIiFTK2KgMAZHKytCTYy2JgEilJUXbNPsqUmmacTOqVotUGlU4TK4xIpUmFzJpcC0REKmsJfBSrcEERCoNRiU7SqZSxkB1EBCprA6qUqY5EhCpNMeomlefjEIq27VrZ15ULbA37733Xpnv/n7ssccskIh0+UEIZGVlsW/fvlIPCQ4ORvlcNiEgBGDatGn06dPnPhSRkZGsX79eEAmBWifg4+NTe+/+PnfuXK0DkAZUDYGuXbvqFZSamsqff/5ZNYVLKWZPoOT4Kezw8ePHzb7v0kEh8CAESvuuyPfkQQjKvtVNoKzzuaH11rl37949Q3eW/YSAEBACQkAICAEhIASEQGkERCplXAgBISAEhIAQEAJCQAhUmoBIZaURSgFCQAgIASEgBISAEBACDy2Vyrq733//XQgKASEgBAwmYGVlhaenp8H779ixw+B9ZUchIASEgBCoHIFXXnmlUgU8tFQ+5+lFx+59K1W5HCwEhICFEci/zcsDejF8+HCDOt7WvSvNu72o3jf1to1Bx8hOQkAICAEhYBiBOtyjab076p27Ny3g448/NuzAMvZ6aKn09OrFCUefSlUuBwsBIWBZBEb3cKJnG0eU5/YZsilSeeWJAEN2lX2EgBAQAkLgIQm4udan36NpIpUPyU8OEwJCoBYIiFTWAnSp8gEINMW7aw6xxzMe4BjZVQiYPgGRStOPofSgAgKt2jeF39K4KKTMhoBIpdmE0rw6MmA48aMa4WjbgKtHoui3JMm8+ie9EQIVEHBrVp9+jSVTKQPFDAmEfTIVT2drGl0/x9h3txFrhn201C6JVFpe5IOmhjCRn+i3xIkNy7vgeCwav8810tZq7EiinrvDxombuDg1hJludYEbb2mRAAAgAElEQVQczsb9xOy1J7nYrAeLp3ajb2NryEplxYooVvwGSpmafe9w6Vgc0z53Yv7yLnQowpvD4chwJl/3IfqtFlxU/r/wxU/texAW0g3PpnUhM5k170SxBPB+awyLOmQQOmMbG7Xl+I4czqw+Ljha3eHSEaWek8UXuSOHc6yPS3FAbyUTOuMgTm8P5o2uDbEryOH4zu8YW79PKftt42rJ+pTy2qbS7e8/lBgkTkz4y6tMeKoB/HGa2X/dTQztmP8PH/yfgLM/7GboynO0eiWA1YEtaJKezJJPoljhrd++sweXMqLcF/c8QD3+LWhSoGLrl+uZfVhpS3/8n6jL1V/jGLvwiCQCTPBrLplKEwxabTe56OSucuNYn7rEfL6W2ceUVjkxZ+4o/O+eUJ/Qik/YtXByr/BHBDJPH6RfZF1Wz3iW55ytyUlP0vshqG3OUn/ZBEQqLW90TA2dySwO4jrThWPfedAx6xyTR6znS5xYvHQKE1pl8OXLSzmr7GeXwLvfN2DOW605u2gbOWNG4n39CHO3J+PUqz8zn7rOvOFr4b5917EcF7wH+fEGCby7PZmrp0/D2KlEdW9A5q/RtP5rAuBF9Kb+uCUlsGB3MhnOdam38Qhf0poNa0bi65DDgWWfMHQ3tBoTwrFhDYhZt59vc1owcZQHjofW060wi9m+HUEtWjNxkgfsimb52ZvY9RnM8q43WbHuJw7XdWPOqNZc/C6KNef19/vxB5hfoj6mTyHbLRn7N7eVGCSdmfNWXb7dkcOs/w2g1cF5zG48lQ3NTjMiyomwtxuyZthvvLi5G2mfbeNiwHD8r2zCPcqaoBZ1wbYdM99y5fA/ljJZfb4vazOknnAujvHB6fBPZLwWwuomJ7GfcoP5b91kRawrG0I7k/bZJwwt/c2tljf4TajHIpUmFCxjaWrRyf1qN7IHOHP12DbNibaZH/FLe9A1PUF9QlPvVysn9wx811TwI7I9lZz0ZJoGTWCu3RFGrEiiVRdnLm4+IhlNYxlo5bRDpNIEglTFTdSTys0uZGY5c3tHKH4XA0h8uxFXHepyephWKtXymcOWDT7YHU/G7bl6fDk0nHnqNnkRvbkPfBVKTE+tqIY3JD60Mxc/+4QR+9Ccu9RlxAMebNnQH7an8nSANZ8OW8uSMSFcG3CDgOBN+ucLn5EkjYXlZ115t16c+vj5S+fgf2Ut7h9qs6p/mUpimyTsJ+pKn7ZN60Pxi+rMlg2Dcdr5If3WaiCq21OwH9f3rTVtV+8HlFJf2VJZGJB2bIgYTtPoDzndZw6ep+fRbYm2/l9S8egCc4evZYUip+2Ti9rp+8FUvmx8DNcZJTOgZQW6nHq+CsVvq+Y437/NYIPjTzQuLLeZD/FL3TjzjyWMLVdeq3iASXFVQkCkskowWlYhulKZ+kQO15vls2L4Wo7PmkqYy00aOahwLZTK2ji5DxhJ0tvl/Igoors9lYzkk+QGTCW6Ww5frtvK5K1plhVIE+6tSKUJB+8hm64vlU6s2VePWW0TmZ39LO9cjyOtZzcuaqVy/lPW5BRA7sUE3oh15suRsECRQV2pXB9KzHMzUe8LXNy5nm6facRPTyoDxpD6GixfcY6nx/bHKfpD+jUtPRuoOe4I7/7YlAWv12P50HBafqEVt0XajpeaSdSVSt3/15FK9bkUPaksrb7QMjOVQLMebPif/nimHaTf+/G898VMWsWE4rdZW+fJVDxa3sRrXBQX9crpzfdbupH2jyWM0BG9otmoK5rZqaKtonrUUuzEhA+CmfvUdRbMWMuSK4CnD99P9cDxSBTdFp17yJEih9UmAVlTWZv0TbRuPalscoyvG/Th6UO7yRjUk9RvbjDUN6NIKmvl5K78CJT3I9I6hzPX7qBZG+RE0FuDmfNSC+qd3q8+0coNPcY/MEUqjT9GVd3C+6RyWBJDNvWkIxl8/e4JOvyzWCqLs4xKK3yI3+bB9bUr8NucAZ7DSXy/ETETV3BxqjYjua81SW/V48t3wpl3RV8qZ37yATObZHDxJtDAiVbp8TTe7kzSVFdiP1rC2MOFPVXEqw+trmZwHWjUxImLWz5keasZLGuVxIhxUcQoS4Q+ncIbNwqn0QuP1RfJ+f/8gDdu78drpnI+aseGNcNpdXgpXsvcdKSy9Pr6OZc1/e3Bhgg/OhzfRsBCzZrOOZ9+QJBqPe4ftub7LW6c/ocK7782ZOPQcA58MJUN9eNwff8IjAzhmu/9mdlWXd3US4e4pWLj4cKLcgPqGbqUn/42g0Utkpg0J4qNilCqM5SduR65Dr/1coFf1d+fmipPpLKmSJtRPSWl0vW4O6lDnEF1Eq99zsS/VCyVtXNyN+BHRD2tpbM1CyBxlSuxLy5lshnFyly7IlJprpEtu1/3S+Va6irCx0Eaz7hD9OaypBJ8x4ewfHBTHAsAqzuc3RmF17JzOhnJ00wNnaCe8lZEzr9o+rse32/pXJyh6zacxH80IubNjZwZO4r5zzmBusx01my+Q7DOlLj3B1OJbnYO9w9VzJ/XH98m1prOXU9i3uz1msxc0VYiO6nO2PWgq3IPkZU24/pONDGFU/dKpq+B/hR8UX0XWpM4wImcPCAridnB61mh1OM/htRJrbG7rXlA9dl9H+J1ZSRJr7tyO8eaeklK9jKN95aPZGi9m1D/Dls+XsrkwzDho5nMRZl+P1LxwDOonjuEbfLDu+4ddUaZ5AQaX2hNto+23dzkwJdLGKqdIq+4UtnDWAjI9LexRMKE2nGfVM60Vl+hE/kh/XLGkFqmVNbQyX3wCnaV8yOizp4qJ9zkBGZnujG3dQ7XbZ1odO0kb0zcRowJxcJSmypSaamRN7J++48kMbAeWxeFa29WNLL2SXOEQA0TEKmsYeBSXTURkJN7NYE1zmJFKo0zLhbXqjEjOdbbmphlhU/AsDgC0mEhoEdApFIGhHkQCPBnRw8rDkZE8b+nzKNL0ouyCYhUyugQAkJACBgfAZFK44uJtEgICIEKCIhUyhARAkJACBgfAZFK44uJtEgICIFqkMoZ81dgZWXFv09eEr5CQAgIASFQxQSe79ySX375BfuMs3z88ceVKr3OvXv37j1MCV49n+fFF19UH5pfcJf8fOVWMNmEgBAQAvcTsK9ro/7j3TpWtG7hyhtvvGEQpg4dOvDrr79iY6M5XjYhIASEgBCoegJRUVHExcXVolR6ebF///6q75mUKASEgNkSWLt2LXZ2diKVZhth6ZgQEAKmSMAopDI+vsQzA02RpLRZCAiBGiPwxRdfqLOOkqmsMeRSkRAQAkKgQgJGJ5XfHT7Lsm0/Vdhw2aHyBLJz8imcTqx8aVKCIQTy8guwtbEyZFeL3ef1gU8T1K+zXv/z8/OpU6cO1taaB0iLVFrs8JCOCwEhYMQEjFIqA+d+bcTIzKdpnu4tOJyYbD4dMoGePOZUnz8zbplAS2uviatnBuhJZVpqKseO/cxTT3XmiZYtq0wqL2XCrXxwsdf8Zyrb2eR0klKv4+JUn2faNzOVZpOQBgX3wM0Z6svSVpOJmzRUCDwIAZHKB6FV2r7NvFg9th7LP9zPj5Utq4aPF6msYeCASGXFzHWlMjc3l8PxcVy/fh3lZhs3905VIpVrT0LC1eK2DGkPfZ8AbhwnapcKm7vnyPeaRID9AVZ8n49L9i3aBvnjlhTNqhRbbK/Y4BvgwuGtR1CRT+qlZoz9wA+N8pbcrrAv4gjZLhmkOw9h7DN57Is4QLbLLbKfGElQ+2xO7I9kn5U/0/q7QPYVDn63hgtusxn7lH5ZH2/8N39bva/oj6MHduXzGUO4dGgNh7NdyLj2GK8FdeVS9Hou2dhype4LTOjtgur0XiIOQdD4F6h/Iprt6bbkn4feIS/QtqzEeQUsutzVaadTHCtizwEqLmR78+Fb3Sn0xowcmLoHkrM0zVaEcuEA6PhoBVxaqnQ4ZPPz1kjOW0GGo5+6T2Vt5bJ4+opefAdkGMii4mErewgBIQCIVFZyGLwxfThd4zYx7XAlC6qFw0Uqax66+UllZ2aOhND1J6sMZnVLZdotCC2xjPvRevD/eul0oeA4Ufub4XZjL9n+I3gmPZqIS71wTTqCW9ALNDuxmY2NhxHUHEiNJuLKQEY/U1H6TUVUjIqAtomsvj2MsU+piIq6xCA/d7JtLnJwvwuDBipSmU3mjTgOql5gUAmpbD3iE65ev6nHOvHLqbRq6qT+25WYaFJ7OnHicDvGDnThcNRWnAP8cLlhw/nDe3Ed+AJFuU1FLpv5Mci5gtCVymIgo5/Kv6+d+T9vZnuzYQS4Fpf5zRlY+rN+Hf7tYWqPwr+VweVFd7KLOJxn9fpbjB3ZjO0bz9EnqCeOFTS7dBb+tFWO0/YpQOGtbIayqLJRLgUJAfMkIFJZbly9iN7sg6dVDrlZqSxfspZ53SeQ7Q8r3lzBtCugvAc7+GooaxpMZVYXa3Ly73D4659wfF057g5kJbHqUD1GveRMzi24eCiUfsuMYzDVrlSWZHuO597Xss5J58uF4cy29SN+ugcdlN/q/HTWLFrBxaEzme9mTWbeHXIunWTWJ9H0nTeTVjtD8YuCsC+U/z9Jo9c96GBrTd2CO+RcTGTetSeY1bUBdtwh7fhB/ObGc7EWwlAVUvnGP2bwXk4U7h8mwZgQUp9LxWvKHTZ85wU7luC1LAOmTyG1yTFcZ8ZDMy+2zO9DXwdrKLjJga/XMHRzH47t8qDVzRxybyWxIHgTS7Q8Wg0bQ1S3c5xy6cOjelwPkunfB2+rO+QUJLMgOBnvL/rg2wTSfjxJbIvWNPpyKSMqeYGlK5V5eXkcOfITqj//rLJMZVIG/POofvDrWcNH3oV/y+Z8zFYuPTMCpwStiKXv5bOEFrSkgEED3eHXNXxGMG8/BSf27MW+v07GLz+bzBywsbfHXicLqPp5A/vthxFUcIDtTV9gkLOK7WuO80ywInqJbN+jlUqlGel72Z52v1Q6vvIP8u/c1Wt8/NIJdG3TFK4dZXWcPaM9r7BLe+zPa9ZAcDDPAD/v0ZHK7EtEbb+IZ1DfIsnMvpFNvpUNjva6clwWi668rQiZXjsz2RdzDi/f7uiuJvjyBCiZYd2tf0v4f89r/lIul6Lys/l5/RfEY4vNkyOZ4KlVyoJ8srPzybexx7GuTg3lsiju0wBFqEthUQunBqlSCJgFAZHKCqWyGxeHLeWsWh5XcKBNMJ4F1thdDKfbogytVO4nzbM/rA3Fb4dSoCJMmuMm/9+UZ9jyOXj+uoRun2UY1aCpfanUZXuQtJ6af1/6ZCZBf2zieNfhtIpdQb+1GbQaP4Fjz6Xyr2tuDLoaSrdFTsz5dAJvXItmZwu/ElKpK5ih+NUNIdX3Bm8EbyKGdmyICMAxSrNPTW9VIZX4jCRp1B3GBm+i76czefHsCkYQRLQb1KuXSr83t3FRRypnfjKT4GuKhJ4Dz+Ek/XddPh2WQfBmJ9YM283Tq4JpsjUUv60KjdasXu5Dxt9XYFdS1pNT8fi/zNnc4WtZoezqP4bEATn8eDGZsYviUdp1zDeZbjN+qBTWkmsqs7OzOZ2YyJNt2tCoUSN12ZW5UUdZR/n/Dug3sX1jmNRNyWCp2LfjOM36v4BbQzgRtRmbgGG4XVUylc/imPIbfQJ64liYqXQ+SsSBZoz21VnbeJ9UZnMieg8Zz/rTR5GY05uJsB3G6DbaTGWAMlVsmFT2n75Kbx20vZ0NyZHvce/ibrZn9CDgWRdsru0l4nRPRvey12YqNdm5Iqm8GsfGU4/zYt+WOOpI731SWS6LgYx+1kZfKsvI2B74A+aVGBJvPg0jOhnApVAqm+1lxc9dmTDQhZ8j1mAzOpguSghLkcrs36LLZuHfk0s68aUMFpUawHKwELBgAiKVFUplT+olqGji4cLxTefoMLQB/1wNc17LYey4KLpqM5UBf4wk+rUWcCGBaTNvMHVzfzzyc8j54yStt1irM26trp1m7t+jWHHFOEZc7UulDtvP43B8qz9u13PANplPZyfj+89iMYfBHNvsxO8XXHlSLZUUZeO2NO5TvlS20snaUZxdVpdRw1uVSCWd2bKhPzkLT9L0/XYcHrYRxy9CcI3cD2P7kLFwCWO9i/usyd4WSnThBU8ynt+5UTf9DvUyTzPxnWhi1CwGc2xVXaaP28RwneM0Zawgpksws56ChF3R+K2E+aF+vPFEDrvWbWTsjm58v6o5X4/TSudDsi0plUoxd+/e5ZFHHikqsTJSqRRyLA0OJsONPHBtAIPaQpP6wIUNzN2eh6sif60HMqHpL3x21omWN1S09Pen5S8biMpvif2VfHorWb4iQSynszfiWPzPROxb2kDjHrzma8u+tb/h3DKTVNdhBLkpmUHDpPL4hTTmfrmPM3+k07RxQ6a+6sWQ51uyb9lCTjRshT0uePn3QrU9mvwn7UnN78lY7frDQqnM3DiPqPxWKF1s6x3MAGUKv7StAhZdlMygTqZStX8zJ3oMY0DD+wtbfQIOXAIlydqjmXbq2xAuheW7qdgVsRc6OHIpvRXjXnEvWrOpX1t2+Sya7dWLb5+ULwxj8ZBjWQ4TApZGQKSyQql8lsxl+/ky+SS5AVOJ7tmAHOWlP7Y3ifnrEg4Haaa/NYLSlPn/DMH3wn7SeusKkfKZE0F/C+HTugdxff+IUYyz2pfKYrYxv2ll5+NkPP/blZh3dtP0f4bTZIdGhlqNCSG+t4rPS2Qqg9I2sbXFcDx/DKXfWidWr5pQdEyRTCmZyn4qRry5jVglU7kmAEclM2eqmUrA+4OphDXJod7dc7Re60TiP9xomgdYWZP241rcb/sVTX8rmcqgy5votihJnalMnF6XFcO1mcqv4d0hd5g3ej1fFkmlNQHjopiwdGapXGnvQ3xoOxKGKpl4L8L+1g7v9rBk9Dn8V7UjZtzaoqn0hxnopUllyXIqK5UP0y45RggIASEgBMonIFJZoVQWyqGSHfKB1Z8wdDcEzZ3BAqv9fGrrQ/DV/Vx6qg8t83Jo1Nia2JU/0UTJuqVncP1WMpdt3GhjexMaN+DqzhX0W20c0+C1L5W64l28ZGDrX6by5eMnCfx3Uz5Xsr/pOTRyhl2fL+GXATOZ8/hNMm0bQPJJJs6I5uywMXz/mgvXr4OrVRKzx0WpBak4Q9eOxf8M4DWXm6TSgEZ/HGHszP3E1sLZoWoylUC34SR+1Jqra0NZ3l4zFlv/NQEGjCRpPMw70ogwT2vOXLvD2d+TaNW9M00zb0KjupzeFoXf2s7qzO+aYdsgdAITsrTT40oW9Itn+eXNcNaU5Lq1Lu8FNiLndl0N563WvPdaC+pZWXP7/EH8NrcgKiSDblN2V4qsSGWl8MnBQkAICIFaIyBSWWvoa7/i2pXK2u9/bbSgyqSyGhvv+5cJzGU/XguVR8RUtPVg8dsw7bNzTA0dhe+PSyudARaprIi5fC4EhIAQME4CIpXGGZcaaZVIZY1g1qtEVyqfGzOGr4e20Hk0Sg6Ht2zEb21KzTdMr0YnvLvWJfZ42gO042GOKb14kcoHwC67CgEhIASMiIBIpREFo6abIlJZ08Tvf/i576QJfOnfFEdyOL41Cq9lhmQHa77dNVmjSGVN0pa6hIAQEAJVR0CksupYmlxJIpU1H7LSpr99J41hKvH4iVCqAyJSWfPjUmoUAkJACFQFAZHKqqBoomWIVNZ84ExhTWXNU9GvUaSytiMg9QsBISAEHo6ASOXDcTOLo0Qqaz6MIpUVMxeprJiR7CEEhIAQMEYCRieVR89eJj4+zhhZmV2bXJo+jirtstn1y5g7ZGtXl7zcHGNuYq23rVv3Z+n1VMty2yHPqaz1MEkDhIAQEAL3ETA6qZQYCQEhIAQqIiBSWREh+VwICAEhUPMERCprnrnUKASEQCUJiFRWEqAcLgSEgBCoBgLGLZUFKg6vXklsrh12mW3xfb8Fp75pTuCrLkACC0Jh1kyIVP7WMpbI5oEENlUoJbBswlZy3Bx47PnxjOruUA3ozKzIk2Esy53MpO5AQSKr1sIgh1OkvOrN+XfmUvf9pQxqCqpv5hPbazbehyJJeTUQD4r/NlgVzuLtudg5ZpJr78+0se5wNILF//4Tu4JODJ7hSxs1Nm18PBzIulgX3xmT8bwUxps7c3Bv+Bje40bjoQ6ZisgJ83FcsAifRsq/s9g9azaZ7y7F+9BcFiQ70JxOBP5XJxL+9RUp2OHg+TqjPF3IPbSIGarhfDakrBcbm1n8KuhO7qVY1v1vIh5LJ6tjpmy5R8MJO2kH11wYPaMTCZ/Gkun6J+lNxzOprwMUXGDdR8fw+WsgyjeOghS2f7qNrMZ/gsdsRnVWsXt1DLmNmtN8oC8e1ikcWD+fxKeXasaRErHDEWxOsyP3JPi8H4hDwjYOX1Jx7FY3Zo1x4MDaY2SqknEcNR0f9XfXsE2k0jBOspdpE8jPySYbexyV96xrt+wb2eRjg31DG837zwvyyc7OJ99Gs1/mVRX2TVzKeDe6afOQ1hs/AaOWyqwdYcR4TCbw8UKQCRqBNEAqi/cz/iAYRwsTWfVpJqPe9cLuaBir6k9mUKIijt6c3xgL1x3wnehLbllS6fki6ZEw7l0P7BRhObSIdY2n43EkHIdRIbSx0u2lThwVcfnXeQY9n0VM0UVB4b4qItcu5YbdeMYFNYdL21jw0THazJurJ7WkRbIqcTDj+is1q1WG3atjyc1V0WZiCO7GAbhWW5GblYVqTwwq7YWA0pjE5WFkvTmZ5t+GkThwMj5qkU8hcqOKwCAPUnZGEpEGIWO1UpkVw7KdnZg0LJllqx9j1OOxHPAMYZBa+IHsLLKuxxCTGkigViqLOn04kshWhRd9cPibbbR5dbBGVi9HEqkKJPBpwxGJVBrOSvY0VQIqzl8Ax7Qj/Ozmx4uN1d9atkfXp0/vZsVSmb6XqPM9eSYnkp87BDPIOR8bG7VulruVJqzKAfn5OseLsFaEUT4vQcCopTIhdD7MnF2UWVFnuAKWcr6l8uunIrHpdHaWlanU7uf51iIC3STuhhC4sD4M1ash8NU2mo8PxO4brVR+k0KgxykWnx3M6Oyl2kzldGb8G7UUZF3KxWeeNxd+82aWWvhBEb0Fh7yZNTCFdZ9sJeulKUzy1H6G7sUBJCwNg+dg3hfnaWPvRcjiQK0Iqoj85jydshJhTAh8u40sTpGszpRq6285mFnvepO7fxHhh1sw+t1A2uRuY9Uhb8a1jGQVIYzrbEjvzX8flTqemuyysuUeDePv+8DWzp3J/+WNixWoDoWxu34Io1xiiUz1pu2lbTR/VSdT+feVpNjb4TB4Ou4xo9nsOgXP9HgYMptBysVfWiSRKSWkMvsCkWvP4z3RF5fTkcxYFovLK3OZ5QMHPp1PRFonpv0tBHd7w2MgUmk4K9nTtAlk/7yXo+1foE9DIOc4UZsvY/9ML150c9R0LH0vqw+54FpwmWZ+fuT/sBfXgS/QrNxulyasyoVhIp+tvELAO9rjH1JYTZu4tL4yBIxaKlPWh3FhyGT6Fv3YSKayMsGu8NhLESw76YLdrU7qzKBGQrw5r0jlqx4o0nk4NxPbl0qZ/u7hTXrsY0wao5ng5mQ466xDGKUV+pSNi0joP51Baq8skalcfp5Bz5WRqVTq7pXMukO55Nr5Mii3UGr1BUldZ3Y8C9bXZbT9JsLpRFuyOPanBx8p2dcKO2/+O+hLpYrtn8bi+W4gLkcXsdh6Cr6JEaj6h9C36QUi/7GJvDYtSE44Rptxcwl0c4BfFrH4znSmdVcR+Wk8rRpnYT1mNB7Xt7FsvxeTlAuKklJ5OYZVR1owbJA7DjrZ6pSNkaiCtIJbEE/kt221MxCGxUGk0jBOspdpE7jy01ZOt/BngKt+P7IPb2Vfe38GKdnL9L1sT3uBF5tqMpZtb8QZIJWa8vSElWwO/5BIXk4GbQul9KGE1bSZS+srR8CopVK5alr1yS4a9vKibkoW7mMe41iZ09+ROmvyOnH4L7Km8sGHhorI8XOpu3CpekqzpFQqay2X+S3Cec3KUtdUeiUsIjytLb4uKmJU3Zg1tjkJq7ehau+CarcKj/dD8FDbXeGa18fIzXVg8H+Nxj2xjDWVaqF15/CnS7GbNJ3mOwrXdOqsqfTNJTLRgW7EE2/nR4uU6wyb6K0WSfWFyauT6StWqY1nIB6qeLZf6oRH2kq20w3nsym0DXZh2wfxOCjy+Fg/QkZ6oMwHJHwTSfNXB5O1Ixa7/o+xe9l52nRQccwqkGke8Szb4YC7VSK5L03WrIkslMrOF9h+wI42v88lPMcdZWVrp6HTcb8YyQVrOxL/DcMmtSDhYA52WbFccJ/OuKcND5JI5YN/u+UIEyNwbS+r9znh1tYG5yfbkX0lgy7N4efzKq78pqLtsBdwUy7UCsWPRGw8R+B0wpBMJZQU1iv7V7Ldrgf1fzuCW8B4nlESoZUQVhOjLc2tIgLGLZVV1EkpRggIAfMiIFJpXvGU3lRE4Dw/n2jJM10qXitZUUnqz0sTVjfNhPnPe3Sk9CGF1aA2yE5mSUCk0izDKp0SAuZNQKTSvOMrvatJAlUsrDXZdKnL6AiIVBpdSKRBQkAIVERApLIiQvK5EBACQqDmCRidVN7Myed2XkHNk7DAGvPy72Jr84gF9rz2unz33j0eqVOn9hpgAjXbWVvhYF/+NJ9IpQkEUpooBISAxREwSqm8/J9siwtEbXS4nq2VCHwNg7e2qsOdgns1XKtpVefayF6k0rRCJq2tAgJn/lBVQSllF9HxicJHulVrNVK4hRMQqbTgASBSWfPBF6msmLlIZcWMZA/zI/D6R5v55uCpaunYqveG8lr/LtVSthQqBHQJGL9UXt7F/JhHmTGuB7b8hz2LF5H2qDO37jzL6+N6Uf/yfjZtP0OurR35LZ9n3IBcNr2/k9y2DWnc43V6pvyd5bazmD3gUVB9y6qj7VVNbQIAACAASURBVOiYeoC4o0egew96+gZx68RlBr4EX40/Qo+wEDrawpnli2HiNDqSx4lVH3DddyF9i97sYx6DSE8qz4azKS+E4cqDwgvOsiUKvBuc5upLvUmeuwDbKQvp6wLXdy7maPdpdD/6LVdfGkJHiv/W91oEEXtzsWmYRX49P0YHdoCTm4g4ko5NQUe83+xPCzW6E5oYdWrIrRQ7er4ZQpfL4cz7PpcnGzjTY/hwOjZQ9vsPe95fRP2ZH9JT/ZzfG8SF/p1b4xbS/Wgo4akNaUJHfII7cGbNJq5iR32PIF72eJS8o2F8cs2f2T7GFTRjksq8kxFsPGMLGc688mZ/6p/9lo2n4IknetDx9lZ2n1MeEXSEWz4rmNjdFi7v56uYM8orcDhxcwgfTnmS33evJNZqPBN9HoXbZ9mz4Tg0b00Xnx40UUKWtouv9mXR4D/gNnG4+rvF7UMs39CQicEN2bN0P3nNs6DjFF52Vz4EkUrzOL9ILx6MQHVK5etvvYNdg8JXXz1Yuyra+6U2oPwnmxBQCBi9VP6+NYJkq1xsvEPo2eA/7NmpCGAXru4I50Lv57m+I4uBoxThLNxOsGfn4wx86VH1H67v/Jaj/If6PUPomadIZW/GvfSojjQWlgl7In/nuq0bw/07FH9+cz9b4vLIv9aa4a91MKtRo5+pPMuWVVm8rMj7yXC21AvB+5wijr1J3vEDZDrQc1R/8sqSSo8BXI+GIeO6qGOhSN13TpNxOxFBff/RtNB7TaNOjAqS+G5NEt49sohrOoSBejM0/2FP1Epu2o5m6CuPw+VdrFp6nBbTZupJrXKxsOWcH0N7Fo6CG8RFHiI/L50Wo0bzpBFFzZik8vd14dx8LYQmu7XfpZ3wsnIhULTlceLraJq8NkQjiNot72gEB1xHM9DlBreskojbrfm+Kd9VXhnNkzqxvhUbTlzHEAamhrPFKYShrfM4s/Mr4gp6MK7lCbY0GM3Q1pfZs/UKA/17iFQa0ViVptQsgeqWynO3q0cq/+IpUlmzI8W4azNuqdRmzIb6JLHlaC+GDsjTZCodnaH5EII8jhOhlkRbzmz9iiM8T4A/fDchnD+aN6DriA/proiRT1cuKOIyKIuN5Unlzsfp23gj3z06Gbe9mkxli30RHO0+mha7IyBA/wfTuENbcetKTn8nbw3n+kuvQ5RGJGx3aqVSEflOZ/jq95d45fZKbabyAz4+Cspp6lZKHj2n9SI5SSPs6k2dFe7NuN6X+e6LndzyHs9wD+1n6Iv/mbXhKO8OXLbhd1rU60HAX4doRVAR/t9pc/Osmj27d3GT01xVZ0q19T/uR8i4XuTFhbEloRkvjxtCi7xdmvHSfCtbGM1QI7oWMCapzDsZzopDYGPbkaBBN4gIvUyXgIZc+KMjo1/rgm3mfvaceZ6BzxVfsqmzxTtO0P2VXtoLucJYwoHQD7jq8Tr1f0+iTfBoOtZTkpq7WP7NZWxtG+IdPJzm57/lqEsPbiX8h4E901kVkUV3j5t8t8+ZiX99UT2eJFNZ8XdX9jA/AiKV5hdTS+yRUUulku36Z6IzyitOk8/B0P8ewAlFcHzs2LQmnSGjbfl2hzPDA1prpkqX/0D3iU9ytESmUj1N+8cmNh3N42a9l8rOVKqPa8jRdd9yNeMybaYM58LHEdCuNWQe55r7HF5XpgHNZLtvTeXlTWw644zN7Q7qzKCS5VVnKrXZYUU6T+RlYetdyvR31+e5frgwFsDZCL6zGs3LbTWwru4I40zPyfRVXiumK5VKpnJdEt4eZWQqlbq7X+G7oznk2Q7AO69Qaoun34vCcfsIq7ba8XI9RSY70IIbnP5PF95RL50wjs14pPI/HFj1A13GDaHRyTC+utuVxlc68rKScVwbTt6YEBrtiOCqz2i66MK7/C1bUv0YWvQ9KJTKhhyNiqZNwBAa6SylOLMqDMZNpqPqW76Kb4jdxYvUbwmnT2XhM24aXVzyuJV3htjddrzsr7F/kUrjGKvSipolIFJZs7yltuohYMRSmceJdd/SaNRw9Tq8vKPh7HlsCLanNNPfSpbl2zuv0zdzJVtUT9Lz8SwO/OjM6GnO7NFbU7mvaO3f7+uG8VXjFcwpa/q7UEYz9/Pxa8d5ZeXjnEgZwnB1puYy3627yMBRhRma6glITZZ6/406/2HPzAXYvr+Qvo6apQO6Uqmstdw0NoxGnywpdU1ll1Nhmlg0TifuWhfGBT7OmcidXG/tzLUf0nGbMlqzpq5wTWVbZ/LzNBmsJ8+XsaZSLbQdObFqJbajJ9NkX+GaTp01lX3y2H2uIW78xAlbH5qkZRTF6erWcJJfCsFYrgWMRyrh6r4wDtCVRr9fpkXwENj6FcmtH+f6H80YEvA48V8fp/tr/alPHsn7/o3tgP7Y7o7gdM/R9FSvedW/QMhLjODbSx1oci2JJv49uJpgi5fT92y81JonMo9j4zOZnurlDYVLTh7n97jfSb58gvreIXTXLn0QqazJs4DUZSwERCqNJRLSjsoQMGKprEy35FhDCMjd34ZQqtp9jEkqq7ZnVVeaSGXVsZSSTIeASKXpxEpaWjYBkUoLHh0ilTUffJHKipmLVFbMSPYwPwIileYXU0vskVFK5fWbeZYYixrvs9UjdSi4Kw/irknwytt0lLfqyFY2AUd7W3n4uQwQiyMgUmlxITfLDhudVObmF2BtJa8OrInRpriNvDGwJkhLHQ9CoKBAeX2o3jOo7jtcXtP4IERlX1MgIFJpClGSNlZEwOiksqIGy+dCQAgIAZFKGQPmRkCk0twiapn9Eam0zLhLr4WASRMQqTTp8EnjSyEgUinDwhwIiFSaQxSlD0LAwgiIVFpYwC2guyKVFhBkC+iicUvl0TDe3AndrHJoHjydQY0SWfXpVnLtHcnMtmPwuyG4Jyr75OBOFs1Hjcdx2yZiDsVDLy98h/bj2Ncwa6aH8ooXIr9JIfBVD7J+iSAsJgs7uxwe83ydUZ4ucGkbb29x4ZN3vbAjgchvmhP4qt47A817OJwMY1nuZCZ1V979nciqtTDI4RQpr3pz/p251H1/KYOaguqb+cT2mo33oUhSXg1UXoRT9LfBqnAWb8/FzjGTXHt/po11h6MRLP73n9gVdGLwDF80r4hNYNmEreR4OJB1sS6+MybjeUkbx4aP4T1uNB4Oyn4qIifMx3HBInzUbxjLYves2WS+uxTvQ3NZkOxAczoR+F+dSPjXV6Rgh4M2nrmHFjFDNZzPhjQ377hVpnfZiUR+fgxatcFriBcuJyMJS4C2bbwY5HqKdQlZ/HnRgdEzfNF8E1REzplPSqPmPPb8ePpeW0lkovII13iyhkQQcmspB2604E+VCyETvVGH8PdI5u3Ope01cJ8xGveT4YSdtINrLoye0Y1YnfJGdVcfYdAmUmkQJtnJhAiIVJpQsKSpZRIwcqmMJLJ5IIFNE1gQCr6O38PY6XjYAbnxLP7KkWlPn9Ls4xLPstWPMWl8GxJC58PM2XigOU5PKvv/ybL9nZj0qr5sJK4P54JVLnYvTcbHwQKlEkXYMxmlSPXRMFbVn8ygREUcvTm/MRauO+A70ZfcsqTS80XSI2Hcux6ow3NoEesaT8fjSDgOo0Joo3ffhQ7fggus+9d5Bj2fRYw61rpjVUXk2qXcsBvPuKDmavFf8NEx2sybqye1pEWyKnEw4/orNWvlc3Usubkq2kwMwV1OAKUSUMY8QSG4q2OTyLrVMEq5ENDZUr6JRKW9eFAuBtatd2DUSM2lgWbL5fDKbTQfH0jhNyplYySqIM0FR8LqcBzGhtDmciTrkgPx+CWMrDcn0/zbMBIHeqHaUbI8w4JVWanMz8kmG3sc6xbXl30jm3wrGxztbci/qiK7iQuOhjVH9hIClSYgUllphFKAERAwcqmMYEFaG7xuxZPSIQjbmDi8ZwYWZ01CY/EeoOL9nTm0sXLEd1IIHo0oXypb7mIBs5nVPYXdn27ilPtwpg3IUmfmxg05z6pD3ox75YLlZSqBC+vDUL0aAl9pJMHuG61UKhlej1MsPjuY0dlLtZnK6cz4N+pYZF3KxWeeNxd+82ZWYXY3LZIFh7yZNTCFdZ9sJeulKUxSMsLqTV/aE5aGwXMw74vztLH3ImRxoFYElezyeTplJcKYEPh2G1mcIlmdKdXW33Iws971Jnf/IsIPt2D0u4G0yd2miWPLSFYRwrjORvBNM7omqNg+azopniE4nL2A+wgXNv8tBc8xDpz6vRPT/DMJ+yiC9C7T+dtYd/WFAmi+Mxeyc3EYOp1RbnZwPYbIE94E9tUKvSqeZTvrMm6M5uIia+d8wrK98boewTbnuXzUPJK/7wNbO3cm/1dbEv5VojwDOVVOKjM4fyEfx7Qj/Ozmx4vqV4cmErWjPr1bHSEm15/RXSDfxgYbA9sjuwmByhIQqawsQTneGAgYuVRGsq6+L8PaO2Bnlcvh5ZG4vDlak/VSpmg3wrj2mkyl99FF7HafzqgndaXyAutW/8mosV7qH8TIjSoCPU+x7EIgk9RZLU0mc9rz3/P+L4/RrRGcT4SQ/+lEvKVNfyuj8VIEy066YHerkzozqNKVylc91NJ5ODcT25dKmf7u4U167GNMGqPNYp0MZ511CKPcNMM8ZeMiEvpPZ5DaK0tkKpefZ9BzZWQqFaHtlcy6Q7nk2vkyKLdQaoun34u+SNnxLFhfl9H2mwinE23J4tifHnykXtIgmz6BXA6s3Yb7mEBclKUPN91xuNKJUa+6kLg0jNwpk9WZRg5HEtmqZAa5eAYgZWM4KUNC8LSD3JMRrLvmy7i+JZaNZGeR+9s2Ntv54hATi+e7gbgcXcRi6+lMe1ozHopnFAyLU+WkUlNH9s97Odr+Bfo01EjlxtUqXJupyH96GG4n9pI68AWeKdGcSxeTaNmqNbezs8nLy8PRyYmUPy7R/ImW6j3T0lJp2tQV1Z9XafyoM1ZW/5+9c4+L8rrz/1uQGUAcRRnUCDUKqYq7JLi4EY11qguEqIgxYFrRNqCNYi6K3V/Udjem3Ub9xWB2W9A2omuENDJR8VaCRIubKKawUvEnagJewqDgcJGR23Dz93qemUHwBiriDJ7zF8ycy/e8v98z83m+z5nn2PP9pYv8YNjTXL9uoFevXri49OX7ixf4wdPDaWpq4lplBW5qd65cucyQIU+Z1kvR93h4/kB+z9HJCUdHJyxj19fXU1dXi6vrAIp1RQz1kA6yhSuXixny1FDK9Hr69+9PbweH1jY11dW0tLTQV6VqtaelpZkyfRnugwZRWnIF90GDZfuKvr+E5w+GUVV1DQcHBc7Ozq39NDQYqb5+XZ7b5WIdTw015actf1eUl+HSV4VCoWhtU1tbS2NjA/369W/t+8aNG1wtLWHQ4CFcLS3FTa3Gzs7uJiuDQf6/j4tLaz+NjY2yTW5u6ta5SmNbGFRWVMi2Kh0db7Kqq0Pi1d/VtZWp7Kcrlxk85CnK9Ffp7zqA3r178/2lC/xg2HCqq68j2de3701Wzc3NSHNTuw+i5MoVBg8Z0t5P1ypRKpU4Od1kZTQaqampZsCAge38ZGFVXlaGSqXCwczq15/+Lzv/53TnFsB91pr3i7f4rk7eQ9Tl5a3n6gkb49jqOymmKysrUKvdWzm3j+lKHB0d5bi2xLSxvh4pTlwH3CWmy/Ry/Di0jemaaiS/qFT9KLp0Ec9hT8sxLvlUiuW7x7QDzs592sR0g7w2B941pstxcXFBoVS2tmm7/i3rRZqjNKYc01dL5f7arX+DgV52dnJfd1z/5vXblpXEUYopided1r/lc6L9+m8T0+bPmerqam7csv4lduXlZbi7m9a/ZLdUWtf/tWvyOna6bf1XM2DgwLuu/8wj/8OxY8dYv379Q8VarxvSKnyAEhAQQFZW1p1b5lhuf5vfLk5nwxYd3lPU6A/r8VsejV++pY4e7bpMAn4Zjn695fY36PavJtGgYawhHf341UQ9B/lb15Cu0hCgPEGi7gWi+Rb1okh5v5/xaAKfDwnAsG4P9aNV8t6x+9nr9QAIrKiJHu2C1Th+EM8MV2mvZJtM5Ww/WchvfCkOt22b77inMiA3jsQSb4LVetL1Y1nxmge5W/ei/6Ea/UE9fquiTVsXLHsqR7tjNKoIfTPy5t7YW/dUyvtgfTj+UTzKxbF47Lfs6WyzpzLYiDZfxViyyFK+hKeuklcWaWQhqfs0gcLZMVgSaVYE+7GbYvx7IlsKffDQF+LxWjh8mkjBDz0oK/Qk3OcqWUYlhq8L8VkaiSojE+XzKnK/AZV852AJc58zsG/zCSYvCEYl7Xd9N5YsVx9UuKOJDEB3QskMXwNHCgsoPKVixiINxv1x7GMsbud0eL/qhS63bX+dl/4PKyov/20PZzxnMtX0OSqLyn0ZamZo9OzI6MMkh+/uKCofu9OEAT2WgMhU9ljXPlETs+5M5RPlCjFZQUAQ6CyBhxKVhmy2pvditLcDbiOexVveOGnOVA67TJn7TMZfOSZEZWedIep1CQEhKrsEo+jkMRMQovIxO0AMLwgIAvdP4KFE5f0PJ1oIAo+cgBCVjxyxGKAbCFidqKyub+RKRV03TF0MoXSww9jYIkB0IwE7O2gRyO9JfFB/J3H2dzfGpBjKOggIUWkdfhBWPBwBqxSVxeW1Dzcr0bpTBJwU9tQ1NHeqrqjUNQR62/eiqfmBth93jQE20MsQV2chKm3AT8LEriUgRGXX8hS9PR4CQlQ+Hu5WMaoQld3vBiEqO2YuRGXHjESNnkdAiMqe59MncUZCVD6JXjfPWYjK7ne+EJUdMxeismNGokbPIyBEZc/z6ZM4I+sXlcVfsCZ9IMujxqGgnIwNcZQMdKOm6Z+ZFzWRPsWHSdl3FqNCSeOwF4iaaiRlVRpG774MGDePCbrfsEmxgpVTB4I+lS05zzDqyhGO5WSD/zgmBM+hJq+YwBDYviCbcQnRjFLA2U0bYNEyRtFA3pZfURn8AZOH9qwQaS8q89iyCaIW+YLEOa2YCYpsjvlGEyg9drDqC3bnTGTWqKNt/NHA2V3xZF9TwogQ5mmGmwCdSuS9v8JoeyODpMf5DG7PsOFUCknZZTg0j0Kz8AVqbuujmCOr9+C6KgZfxV3GsFFXWJWolP1kZITLKIIi3MhJ+ZoKrnO+YDjzw+HvegWNZyFgSRie8qk7Fzi26yQ15ZfpExbDhAHlnD24mUz7BSwKGmjySN1RNv25L4uipDgCvk9l01cNeF4Dr4UReOYmsuv7vnDdjelRU5CenFe0ax1nJ71jijNAiEobDW5h9kMREKLyofCJxlZCwOpF5fk9SRTZG3HQRDPBxSR2AkN8Kd2fSOGkF6jcbyBwriQ4LSWPjLShBIaYvuQq01LJoZw+E6KZ0CCJyklEhQxsIxotfUKG9jyVitFEzBx58/3qw+w+1kBjxXAiXh1pJW7rGjM6EpWBk8rYfmgk82YOpTItkTOTohl8qK0/8jig7cu0cLOYtJh1KpWMwWEEqs1CNbKsHcOzu5LoMzPSLFTu0EdBCrsvKWi0n0qE5sKdx+gaBN3eizWJysqDKRRqIvC/uXigOJXdV15iluXF3FQyPCRftkFVkkpGRRiB3tepsb/AsYOW9dbA2bTtHGseR9R0k6g8q02iT3gkniWpHLgyCUXBWSaHT0SRm0LGkAgCOUxG6mWYHSlEZbdHoxjQmggIUWlN3hC2PCgB6xaVzefYvQtmBV0wZcmmNpgylf3cwCOMOX4nSZJFooKze7aTzQu8PBMOvJ7I9x4uPPuT3+H/XSqlQc9SuO0CmhkGdtxLVKYNZfKAHRwYGMPoL02ZSs9DSeT4R+J5MAlejmREuzOsHxS7dbTrUFSGjCInORXPuRPJ++wyk8NVHGjnj77U5KewPf06E34Wja983J2UqUxhy9Xh+NZlUzpiAZorKe0Z1uVx4OM0ajQLiPAbeFsf57US65kUaY/i/+qLcKcxrAPhfVthTaKy5lQKu7LLaGQUs8xZw/NpqTgEmTOTdRfI2HUB/7mmjKKUwc7ZEscB/WjmvRXJCCfptZsXcQ2nUslRj6Mmt1y+8JNKTeYGdtS9gG9VCpkDVvByRQI5P3iRQbkJfD/5P/AqKsff4zxH5IsQE06RqbzvsBINegABISp7gBPFFLBqUdmQk8B/5bsxuh8UfQezfjmVPClTGaQkZVsZYZEKUve7EfGylCkrJ2PTV/gvGkHOLZnK0pAwRn2fQkpOA9VOIXfPVMrt+spCqvRaMV5LIihcnwTPDIeqk1T4vMu8dmkd246g9qJSygiWMS18nHTwGRn7ywmc7ktDTiIZdQNpcHqJaWy+xR8RDJIQNBeTse0U/lEvmsTHqVQOOE0lcHhfFPbFHLgLw9L9CZydEMNkSYxa+ogcyP71eQwY0xcunYPZ/8Y0advBrWPYKHprEpUWhJVpG8jxX0Zgv2x2H3yKWdOHQslhducNJWjqSPrceiHVnE3GwRHmuwFmUTnpPClb8ugzDM6cNhAUtQzfweYR6q7TcCGNDEUE07yhofo6Nd+k8fW1C+h7D2eQ7iRnhs1n8fSR9BGi0kYj+8k2u7ERHG45KF46VlI6VlAuzY3U1jbS6OBMP0eoKtXjPEjd7mx5ISqf7BjqKbO3YlHZQF5yKq5zI5BOtpXFjXsYitOm298NpxJJbZrH5KrN7NaPYMJQA0e+cSNymRsZ7fZUHkIWlcD55FfYPuCPvHu3298WMVp1mPWvnmT65qHk6cKIeF66P1jMgeSLBM6d2OZWu22Hwa0/1Ck9tI7d1S8wuvowFX7vMMtHAc15bHktG83WeVR/dos/lL40nC3Ha0AZxyp8iQr3NbFpvf0tYUshpR3DPAYryqke7kbFV2WM/slIznx1s495w7PJdI9m2g8kp2eT8vkV+fzh28awUfTWJCqLjqVSqnDkfK6CwIVTcM1PYrciklne0lp5m13GkfJFg1fwAjzPfo3ieTcKvzGiqP6aomeWmOKjTabS5BLzdpKpfTnyjYLJo6rJuXSBonN90Uhr5/tsCnXFnK0aTVjIyNvjRYhKG43sJ9XsWvIytHxRO47/M9PnJoTafP6w+TIvv/UvyKe5l33JroIJ/FO9lv8d+TNmuLURnOZWQlQ+qTHUs+ZtxaKyZ4G2xtmIX393v1esSVR2/+w7N6K4/d05TqKWtRDQsy9Dz4xAi6is5fhX+TTUX8M78Kao3HpUzZDmYp566SUav/qSIZb3hKi0FkcKO7qAgNWJylpjE73o1QVTE110RKCxpQUH6YgXUbqNQAs3sBPxfU/ezTdu4OLY+551xDGN3RayYqAOCbQXlZcPb2afchx9vs1m9MsL+CfpbPmyL9lX8i+8ONiUsfS+fkyIyg65igq2SMDqRKUtQhQ2CwKCQPcSEKKye3mL0e5FwCIqnybvzDV8R8s3vPnfjDbZyLIvkTOV5OMw/if0zxOZShFTPZOAzYpKfbEe1VA1yp7pFzErQUAQuAcBISpFeFgfgQL+N28Y/+R7yy92Ommo2FPZSVCimlUTsE1Rqc8lt8EPvx72MHKrjhRhnCBgRQSEqLQiZwhTuoSAEJVdglF08pgJWLeozNGi9Qig32cppB/NgokBBM+KJYi9vLFbzYdLA1CiR7tTR/hsPxmlfqcW3exw/DBy/KNY9LPimTHsMVO2heFPJbDRGMNif+nxF/ls+QRmqE6jm62h4K3VOK6KZ8Zgie8aMieuRHPUwvnma6H6RDbsM6LsV4XReSbLXvOBnCQ2fH0VZfMYQpcH4yWzyGXj63uo91NhuOhI8PIYxl9KYGFaPT593dFEReKnkr2J9vU19FsbR5D8rCIDB1espGppPJqjq1lbpMKDMYS/OYbc329HhxLV+HnMHa/GeDSO5foI/hDmYQv0H5+NtZm896d+vLvUh9yt8eQqocp1HtGu6XxeosR4CoJWheMlP1ZIj/bdNehcPXB/YQFzB2SRnGvg6kUVkcuDUeUkknBKCRVq+X/5sZPn0zusU/jJak4ErSbc8giiTtAQorITkEQVmyIgRKVNuUsYexcCNiAqw+Uvm9x1a+CdlUjSMf/TRArtjShDYghS3UVUGtLZctiIscybxQvaPOpBhMJdCOSz5aMq5kpCPSeBLX1imJEvCUcNBTsyoVJF8KJgjHcTleNfpEwLUUv95C0JkqhLHhCLX3YiqrnRZlFiGToX7U4PwmerobmQ5N8XMOMFA+keJl/fLHq0n8RzXbmAqDkecGkva98/gdd7q9uJWkq0bMkPJWqKZTOEgYNbMzEa9XgtikZ4/25BbyR3ZyLpTQGsmKNkY3wVi5d4ot10Wva1rOuPa9E+bfFLLsmfqpj7U9OlgaXodmrRzw5HuSkBw8IYPFITyA+U1mYn6lxPR5ukg59FC1EpPpueaAJCVD7R7u8xk7c9UWnOokWFFbDlqIao6cY7Ziq99idyZGI0XqmJMD8anx50Es6jir7CTxPQz46G7XvxWBCOUs76aiiQMsF+p9lwLpTI2nhzpjKW5V8jZ6MMl4wEvaeh8FsNKyShKJUSLWuPalgRqCP5wz0YQpaweLzlrL82olLKW8YnwPPw3scFeDkHEL0h3CwEpQuGAsYY8mUfkroXA6cpkjOl5vGHhbJiqQbj4TgSj3sSuTQcL+NeU2wM07KFaKL+8VERs+1+jTlajgwJoOq4nvDZPuTGryYdJcrRS1g2RQ21hWg/KUCzyJx1RMfBj1IorDWimhXLXLcsNryfRJlvLP8uZ6UT+M0hUCh9iHlTg1pac/rMu9eJ8SZ3n57JwwrYe9sFxb3ZikylbceerVp/rPjRWb7mj59z6G+nH8kA837xFt/Vmc7F6uryr+MhpP11ZlcPIfqzIQI2Jyp9jsax6u/ujHWFgnyI/o9gsm67/R1A/q83g483VJ7g6nNrWDZR/KSnw7i8lMTGU2qUNWPkzKBpK4FZVM72QxKdx41VKELudm6nkgAAIABJREFUcPt7nIayTHcWzzd/upxKJLl3NHNHm0bV7Ygjd0osM2RdeUumclMBM56/S6ZS8u3EIpKPGjEqg5lhtIjam7ffW+dVm8XaTx2JdE4hkTF4Y+DEVT/el7dJiNKOgCGLjf+Zi8oLTuRWET5/DFnfBrBstprcj+IgfAy52Z68MsMH1W0XZLmsXQcr3jFtOTFlMzU4fpbJ+KXhqHPi2NA7lmXPtRnxDnX+PdOA81PeeF48wQmvBbw7x8eUHe1EEaKyE5BElS4nkHgS/p++y7uVOyz4HyEqHw1Z0Wt3ErAxURmLcZMW9aJIeW+e8WgCnw8JR7HNtM8Lnwgir2eh8zdy/GI4iydLUkJH8qYCXlmkEcKiw8jSo12wGscP4pnhatmfelNUSnstN74Uh9u2zXfcUxmQG0diiTfBaj3p+rGseM2D3K170f9Qjf6gHr9V0fjJ6s68p3K0O0ajitA3I/HJv8ueSvmCwYfjH8WjXByLx37Lns42eyqDjWjzVYwliyzlS3jqKlv9rfs0gcLZMcihIModCJi3j4Sp2ffRXvBTU6Dz5se18Wyv90HakTpm1hK8TmWifF5F7jegqslCN3IJM5oyOWJUYvi6EJ+l0agz4tjHWNzO6fBeGIDuuJLJA07fvc4bkaZ4kPdO37r14d7OEqJSBPPjICBE5e3URabycUSi9Y5p3aLSerkJywQBQeAxEhCi8jHCf4KHFqJSiMonOPw7NXUhKjuFSVQSBAQBayIgRKU1eePJsUWISiEqn5xof7CZWp2orK5vpKXlwSYjWt0fgbqGJpwU9z4O7/56FLU7ItDScgM7O3EMaUecVM73foC0EJUdERTvPwoCQlQKUfko4qon9WmVorK4vLYnMbbauTgp7KlraLZa+3qiYb3te9HUfKMnTq3L5jTE1RkhKrsMp+ioCwkIUSlEZReGU4/sSojKHunWzk1KiMrOcerKWkJUdkxTiMqOGYkaj4eAEJVCVD6eyLOdUYWotB1fdbmlQlR2OdIOOxSiskNECFHZMSNR4/EQEKJSiMrHE3m2M6p1i8rmcvK0n5DToMTh+ggmLnmKwrShBIYMBPLYsgmiFkGG9JrHV2QMDiNQfg5iHimr0jB692XAuHlM+8e+tuORbrS0vai08PQFyslIK2aCIptjvtEmplVfsDtnIrNGHWVN+kCWR41DQQNnd8WTfU0JI0KYpxlusv5UIu/91cgIFzfGRYwi733JF1AzJIJFISoyNsRR0m8oPDOTec+cYvvOYnDqy7NhEYyq+oLU9PMYFeDiO4dZ/gNpyEngw4qZrAwaCs3FHNmWQilK+vjNYZqfFAu2U6xJVFae+oI8XRln6nyJetmX88lvk2kcSR/JL8POceC0gQqdiukLpyA/Nrn4MNvTz0p/kFcdxu9+cp0dhxoYfN2A588i8MxNZNf3feG6G9OjzG2+T2XTVw14XgOvhRGMai4mZ89HnB/zARHmh9IX7VrH2UnvmNcuQlTaTjg/cZYKUSlE5RMX9Pc5YasWlTWHEjk2JprA1qP78kwCshOi8ma9+yTyBFXvSFQGTipj+6GRzJs5lMq0RM5MimbwoSSK7I04aKKZ4JLHAW1fpoWbxaSF3anUdgLf4ou85CRc54ZwNq2YwBBJvEJlWhKFmkj8naQzx8+xO9nAtPmSYLWU6xzTHqWxoQzPuZGM0Key+7uXmDXhZg1bcpk1iUoLt7y0L/AMGUfenrMEzJzYhj2UpqVSGRLGqDaQG3KSODIkEq+vEmkIj2aU5JNLz+Py/Xkmh09EkZtCxpAIed2e1SbRJzwSz5JUDlwJY9qo69RUHeKYPoxASVSWHCYj9TLMjhSi0pYC+Qm1VYhKISqf0NDv9LStWlSe3bQBFi1r84WWR8rriXzv4SJn086rY0i4W6bSXO/Zn/yOQO9O83iiKnYoKkNGkZOciufcieR9dpnJ4SoO7IJZQRdMWcupfanJT2F7+nUm/Cwa3wFmfKeSWJ+nYLTLcPxnKjkiZY2HKnD50QJm/WMDGe//ipPNAxkUFMs8/3pytiWRNySCSP+TJOVMIkq+aDAXS4bUYw+7iWTWSCg9lsDu3KeYFhWGpyRGbahYlagsSGV90lEGTF1B1CQFZ/dsJ7vcCM/MZ96Ys2yPT+HaqBheDx/ZXuTvz8N/+kTOp6UyKCQMV30qW3ImoalKIOcHLzIoN4Hvf7yVeT5Qk7mBHXUv4FuVQuaAFfwyaCDoU8koCSPQp5hjB8vx9zjPkda7DCJTaUPh/MSZKkSlEJVPXNDf54StWlSW7kmkKCjalMWSi8hU3qd/71m9vai8wAFtGdPCx8m3NzP2lxM43ZeGnEQy6gbS4PQS09jMf+W7MbofFH0Hs34ZwSBphOZiMradwj/qRdNt0jtlKp/PZvtXUtZTJd9at2QqLQY25G7ggN0LNBa6EfHyzcxn6Z7fspuReHKdM+W+vCXfdgfqstmyR0nUq6aMp60UqxKVZmil+1OpnG7JRpaTsekr/BeFmXyZm0qGh2VbiRQaqey+8hKz/BWc/SwJxauRjCiRMpUvMet5BQ3V16n5Jo0zz0cwQbr2k311nYYLaWQoIpgmXeCZReWoS+vIaB7OIN1Jzgybz+LpI+mDEJW2EstPop1CVApR+STG/f3M2apFJXXn2P3xIVz8x6Eouc6Il904e9fb36l32Mcn9lTeKxhu/aFO6aF17K5+gdHVh6nwe4dZPgpozmPLa9lots6j+rNUXOdG4Akmsan0peFsOV4DyjhW4UtUuK9J8N3l9ndl2gZy/ObDn2/uqZzYsIdCp2ch728oZi9j1OkEdutHMGEoVPb1pDrvGoFzTbdk5YuMHw7lzMW+jOZv5CnmEzVV7Km8nwXftm7pN6kU2TtyPgcCF42kcP9lFE5nOWkfxssDT5JjVFKdcwGvqAj6fPU1iqlTUBxM4syESJNgLEhhy+mheFUXMyg8As+SbAp1xZytGk3YVAVZ3yiYPKqanEsXKDrXF83ciSahaslUmvdUto8XISof1J+i3aMnIESlEJWPPspsewTrFpW2zdbqrRe//u5+F1ljprL7Kdx7xO769XdjIzi0ecZ67fVaGu0d6OfsQGOpntpBavpZGxxhz2MlIESlEJWPNQBtYHCrFJWllXU2gM72TVQo7GkQDz/vVkfa2feiRTz8/J7M1f2cHvHDz+vJy9jBF7Xj+D8zfcy25LNrfx8mPZ1NunEmkb7Q6ODAvc/16dbQEYNZAQEhKoWotIIwtGoTrE5U1jc000ucYmfVQSOMEwQeJYGWGyBl0e9VHv6YRj37MvTMCLwpKnds1TPkKT2Nz73C6LwvuRL4L/zTLUYU64oY6uFJfX09jQ0N9FWpuHK5mCFPDZVr6q9eRe3uTnlZGQMGDqRXr15cLtbx1FAPamqq5f+dnfu0vtbc3EzVtWty3atXS3F3l3cpU3LlMoOHPIWhqgpHR0cUSiWWsRsajNTV1dGvX//WelKbq6UluA8aTEVFufyevb196zi1tbXcaGmhj4tL62s3btygoryMgW5qyvRXcVO7y2Nb5nP9ugEHBwccHZ1ax25sbKSmupr+rq6Ullxh0OAhchvL39cqK3FxcaG3g0Nrm/r6OqR2ffu2Z2UZs7xMz4CBbu1YVVdXY29nh5OzcztWhqpruA4Y2DrXtqyqqq7h5OSMQqFoHdtoNGKsr0fVr197VmbWFeXl9Hftj51dW1Y1SGz69LnJqqWlhcrKClJ1bvw//aOJ/oL/+ZxDfzv9SDqf94u3+K5O3nzS5eVtPyMzfZStfpJYXauskH2qv1qK+g4xrXR0RNkuphuoq62lX/87x3RlRQWqfirs7XtTXKxj6FAPuX5zSzMuLn3vL6Z7O+DodDOmm5oaqb5+nf6uAygtKWHQYNPjZlpj+lqlHAvSWuhw/euvolbfZf1XV9PLzg7nW2JaitsBckyX4j6o/fqXY9rRqZPr39T+/tZ/OQPd3NCb7W63/g0GHBQK+fPHMu+7r38TN2n9H/7rXzl27Bjr169/qFjrdUNahQ9QAgICyMrKeoCWookgIAg8qQQehajcl6FmhkbPjow+THL47o6iUvrCtLOza4dd+uiTxOLdyp3e76gN0sfpLX3eaeyO/P8gY9+xTUuL/IV4P0USsbe26WjeD2LvnWx6VH4Smcrbaf/reAjxQhbi97sObC2mH1VcdWZd2Qorq8tUdgauqCMICAJPNoFHISrlTOWwy5S5z2T8lWN3FJVPNnUxeyEq7y4qRXQIAhIBISpFHAgCgoDNEXh4UWlzUxYGWwEBISqFqLSCMLRqE6xbVOYksDCtHp++7miigin4cA06dzWGxgCWLdWgwsjxj2LRz4pnxjAgJ46wb37MjiV+KMll7TpY8UsPjm/dTKZRibLKm+BVofigY99bKag/iGW80qr9033GnUpgozGGxf7Scyfz2fIJzFCdRjdbQ8Fbq3FcFc+MwaDfuYbMiSvRHNWimx2On7SPzPxaqD6RDfuMKPtVYXSeybLXfCAniQ1fX0XZPIbQ5cF4yTPKZePre6j3U2G46Ejw8hjGX2rr60j8VFI9PdrX19BvbRxB8nYgAwdXrKRqaTyao6tZW6TCgzGEvzmG3N9vR4cS1fh5zB2vxng0juX6CP4Q5tF9DG1sJH3OXo5f0nOiZiwr5vuRv2kBe+t9UPlEsGyqktzUePbaL+HdMPnsU2jWse+jvRgGXAW/lUy+Go82X3p2ZRaGsCRWKJNIOKWECjWRy4ORW51PJznXwNWLqpuv1Wby3p/68e5SDw5+tBfjkCoMI5cw97nOL0YhKm0s2HqIuUJUClHZQ0L5kU3DykWlFq1HOOHyvlk92p06wmf7oduRQH5IDEGks+WwEWOZN4sXSAJGy5ZCPUrfGOaONonKmDFZpPvFEG7aR28qZ5LYUqjEaB/M4hBZvYhCPls+qmLu0gCUOQls6RPDjHxJOGoo2JEJlSqCFwVjvJuoHP8iZVqIWioJemRRlzwgFr/sRFRzo/Fq97uLXLQ7PQifrYbmQpJ/X8CMFwykt/ra4g492k/iua5cQNQcD7i0l7Xvn8DrvdXtRC0lWrbkhxI1xSJKDBzcmonRqMdrUTSWn2IIJ9+ZwPGde/GaHcDxT08T9FON7D+MBgy9C0lPNftJ1vTpbEwbw+JXiti41Z3FC6RLBCPHN+/FY0E4hk0JGBbG4JGaQH5gDEFtlpZupxa9fBFiJHdnIulNAazwPcHGmmgW++vQbi0g9DXz2J1wlBCVnYAkqnQ5ASEqhajs8qDqYR1auahMZHmOkrEqLyb/1Jusd9egc1XD0xHEhHlh3J/IkYnReKUmwvxofHIlERqK+2dJqN8cy971EMwX8M5KOaNmKflbpfrhFG7NZPKCUISsNJEp/DQB/exo2G4SCcqdZlEpiXm/02w4F0pkbbw5UxnL8q+Rs1GGS0aC3tNQ+K2GFZJQlEqJlrVHNawI1JH84R4MIUtYPN78Hm1EpZS3jE+A5+G9jwvwcg4gekO4WQhKFxIFjDHky/4ldS8GTlMkZ0rN4w8LZcVSDcbDcSQe9yRyaThexr1sOaohapiWLUQTZXnIdg9bvA89nTNalm/MRD19NSuClOR+upnMq0bwWcCyIMlX7f0kZyp/sxmdsxJVaCxzRyuhMh1tnobwyUqMOQn85hAolD7EvKlBLV1I6DPZ8H4SZb6x/LucudZyZEgAVcf1hA8rMF806tGuy0TzTrgpu9mJIkRlJyCJKl1OQIhKISq7PKh6WIdWLirvkKkMU7Lx91eJWurN57/eDD7eUHmCq8+tYZlyr+lLSpXJxlQdVUVjiPTMojAshsnOZs8Zs9jw61zcpfurhadh/hrmSrfORYFLSWw8pUZZM0bODOrbisrZfrLoPG6sQhFyh9vf4zSUZbqzeL7pBjenEknuHc3c0aZ/dTviyJ0SywxZNdySqdxUwIzn75KplATtxCKSjxoxKoOZYbSI2pu331tdV5vF2k8diXROIZExeGPgxFU/3peyr8K/dyWg26FFP8e0lUG+I9Aq8G4RlX+PY0NTLMv89Wg/ykKzNBTjjkR0YdGMV+rZ91Em45eGo86JY0PvWJY912bI41q0bh6U/TkXlRecyK0iPMidfI9ookaLTKUIT9sgIESlEJW2EamPz0rbE5Wz/eSMyJZiZ+j/ExZPluSCjuRNBbzir2ev+RaqIS2WiXnzOPWmki0ffkHfiQE46gx4exVyYkgMc0dId+6y2LjTncU/NQuhx+cHKxlZj3bBahw/iGeGq7RXsk2mcrafvNdy40txuG3bfMc9lQG5cSSWeBOs1pOuH8uK1zzI3boX/Q/V6A/q8VsVjZ+s7sx7Kke7YzSqCH0zEp/8u+yplLc8+HD8o3iUi2Px2G/Z09lmT2WwEW2+irFkkaV8CU9dJa8sMt1K1X2aQOHsGOQwEaUdAd0RLYW9leR/Da+8M4b8HUUo++STZR/OspC2mUoVhfszUU5x5+DGArxG6jkh14F9m08weUGwnO3X7Y9jH2NxO6fDe2EAuuNKJg84zRGjEsPXhfgstfjfvJUlTEny+hN4jDSgezpa7KkU8Wn1BISoFKLS6oP0MRto3aKyC+Hojiah94rEz/RcU1EEAUHAhgmI29827DwbNl2ISiEqbTh8u8X0J0RUGjF8W4hhmA8eImPVLYElBhEEHiUBISofJV3R990ICFEpRKVYHfcmYHWisrq+kfLrRuG3biAgnQHyQMcgdYNtPXWIOxyU0lOn+sDzcu2jfMRnfz+waaLhE05AiEohKp/wJdDh9K1SVBaX13ZouKjw8ASk85XrGpofviPRQ6cJ9LbvRVOzkPL3AjbE1VmIyk5HlKjYnQSEqBSisjvjzRbHEqLSFr3WRTYLUdlFIO+jGyEqO4YlRGXHjESNx0NAiEohKh9P5NnOqEJU2o6vutxSISq7HGmHHQpR2SEihKjsmJGo8XgICFEpROXjiTzbGdW6ReWpRN77q5ERLm6Mi5hK0cdxlAx0o6bpn5kXNZE+NJC35VdUBn/AZOnEnFMJvJ37Ah/M90VBHls2QdTCoeRpPyGnQYnD9RFMXPIiIyjmyOo9uK6KwVdhO87qakvbi8pyMjbEUdJvKDwzk3nPnGL7zmJw6suzYVMp3RZHiftQGu1fIPJVSJLYLvIFyslIKyYwBLbMz0azNZoR0kOvm8+x+/VDjN4cw6hbeFem/SubFCtYOXUg6FPZkuPHhIYDZH6TTengcfj/eBqKL/90F1si8B3Q1SS6rz9rEpWlXyWQU/0UFRVqXp4rrSdo+GYdO5zfIehaAge/kx5in01N0B9Z5G9aKJX5qez40pE5b72IIjeFg3oFjWchYEkYLvlfkKcr40ydL1EvS2sQ+P4wB04bqNCpmL5wCpxqU+f5Mnakn5XOeSSvOozfvTVObiNEZffFoxjp/ggIUSlE5f1FzJNX28pFZSoZg8MIlB+YbREvvpTuT6RQE80EDrP7WAONFcOJeHUknEpl96VyFKOimeZtEpVznsnm2JhoAts+Sqgghd2XFDTaTyVC0/fJ87p5xreJSlkcSkIRKtOSKNRE4u/Unn1l2gZy/KdStPN2UZnxX4eonrCEWf4KGnJS+HBXGbPej2HULbwr01LJoZw+E6KZ0CCJyklEhQzE1PcyAtU3fX27LbbtLmsSlRaSpftTqZwexqi6PDJ2HQLfZQTKpxA1kPfZXxj0ahiD5MoN1FQrKPoqlUEhYcjHsUslN5UMD8s6hby0L/AMefHm+0BpWiqVIWGMMjdpW6chJ4kjQyIJNB+lKkSlbcd4T7ZeiEohKntyfHfF3KxcVCaxPk/BaJfh+M8cQZ6cSXMDjzDmBA2n8VASOf6ReB5MgpcjGZEvidCXcN2XwoCf+ZL5MUzgECxa1vplJkE7r5Xqz6RIexT/V1+UMzRPYrlNVL7/K042D2RQUCzz/OvJ2ZZE3pAIIkNUHPkkjUE+bpzNVRC40I3dd8hUZqQpUVRdwP/ViZxMO4vi0te4LFqG4hbeDWmplAY9S+G2C2hmGNhxJ1F5V1uGmzJgNlqsTlRWZJOSqSTs5VGcT/saVz8Defowk6isOkzG2RcIfL498bNpbURl3QUydl3Af+4UXAtSWZ90lAFTVxA1aaDJQxVH2R6fwrVRMbwePhLFbXWuc2x/Hv7TJ7b6VYhKGw3uJ8BsISqFqHwCwvyhpmjlovIOmcogJSnbygiLepqM9UnwzHCoOkmFz7vMU/7FlNl0OUrKwWKqr4xi2pBsioKizRk3KdmSzfb1eQwY0xcunYPZ/8Y0c4bkoUjaYON7ZSot02nI3cAB5XxcvjvLhKnj6OMiCYwLHNCWMS18nHzrMmN/OYHTISNtKJM9DnFE10D1iEhG/3UDRL1A9i28J+SlUiplrb5PISWngWqnkHtmKtvbsoxZPjYI22yyNYnKhnMpHLg2lVnPD6QmJ5Ht5/riyUnOXAtj3pJxsD+J0qDI27aItIrKksPszhtK0NSR9JG2PJhLa+azrZtuyWa21ilOZfeVl+TstqUIUWm78d3TLReiUojKnh7jDzs/2xOVIb40nEoktcQJVK8QIWdRijmQfJFAXz1HzLfLazJ/xfyzc9j5MyW7Pz6Ei/84FCXX8fzBBc64RzPtByaBmZLmRsTM4Q/L0Sbb32tP5cSGPRQ6PQt5f0Mxez4NOTdvjUuTLT20jt3VLzC6+jAVfu8wy+esLCoDQ+o58F/ZTHgrjNJNG2jyV3HpFt6BipMmUSlljZNfYfuAP/Lurbe/2+zvbG/LMibL2yFss1iPqLzOsQ2/Jq/fSPog7VmOYJSLdPR3KhklUqaynCOfncT/1Sny3uWiQ1+jmDpFvg1uEZWVyW+zyzhSfs0rOAYvXSpF9o6cz4HAqJHkfaPAv/85coxKqnMu4BUViWtumzqLXoSDSZyZEMkEaWxzEaLSNmP7SbBaiEohKp+EOH+YOVq3qHyYmd3StjQnhcphEYyyYUHShTjkrsSvv7uaaMf9WY+o7NjWx1VDiMrHRV6M2xEBISqFqOwoRp70961SVBobW7rYL0aqC85j+MFonrLlDXldTKW5pQV7O7su7lV0d28C0oPPpbOMRLkbAQd7O/HwcxEeVklAiEohKq0yMK3IKKsTlVbERpgiCAgCVkpAnP1tpY7p4WYJUSlEZQ8P8YeenhCVD41QdCAICALdTUCIyu4mLsaTCAhRKUSlWAn3JiBEpYgQQUAQsDkCQlTanMt6hMFCVApR2SMC+RFOwrpFZU4CC9Pq8enrjiYqHFLjyKxQwsiZLAsxsPH1PeCrpH7YPJZNV3P8o1j0s+KZMQzIiSPsmx+zY4kfSnJZuw5WvAPanR6Ez5Z+rWN5zQ8u7eWN3Wo+XBqA8hHCtuquTyWw0RjDYn/pNJx8tnwCM1Sn0c3WUPDWahxXxTNjMOh3riFz4ko0R7XoZofjJ/1g2PxaqD6RDfuMKPtVYXSeybLXfCAniQ1fX0XZPIbQ5cF4yRByZd/V+6kwXHQkeHkM4y+19XUkfiqpnh7t62votzaOIPlJ2wYOrlhJ1dJ4NEdXs7ZIhQdjCH9zDLm/344OJarx85g7Xo3xaBzL9RH8IczDqrE/TuN0B+M4ct2Tq3o10Ys0KC9lkvx/8/GLj8GvRMt7HxahGiqtPYs/TNYWfrKaE0GrCa9NJznXwNWLKiKXB6PKSSThlBIq1PL/0iqTxtDmSw9oyMIQlsQKZVK7OsaDiRysVeHxdDBBz8lO71QRorJTmESlLiYgRKUQlV0cUj2uOysXlVq0HuGEy6fh5JK8VcXc10yyRPrfIhBz162BxWPJPWzEWObN4gWSmNGypVCP0jeGuaPvLSrzP02k0N6IMiSGoM5/r/WwYMhny0dVzJWEdU4CW/rEMCNfEo4aCnZkQqWK4EXBGO8mKse/SJkWopZKIh5Z1CUPiMUvOxHV3Gi82jzHsK3vaC4k+fcFzHjBQHqrry1o9Wg/iee6cgFRczxk8b/2/RN4vbe6nailRMuW/FCiplguCQwc3JqJ0ajHa1E0NvxYy26JMd0OLfo54fgYDOgz0tFLFwt/TyJZFcncEbeYUJyONkkHP4s2r0vQ7dTKbZSbEjAsjMEjNYH8wLZrycjxzXvxWBCOoW2d8V7ocgOImn7/i06Iym4JDTHILQSEqBSiUiyKexOwclGZQNjHBXg5BxC9IRyPvyexYbeB4DdiGK/OJfn9IrzGG8nSeTNvwAmyJkbjlZoI86PxyZUEaSjunyWhfnMse9ebMpUbX46nYJj0JaYnf3Asab9Uylm5qLACthzVPNAXXE8JssJPE9DPjobtJgGg3GkWlTt1hPudZsO5UCJr482ZyliWf42cjTJcMhL0nobCbzWskLPA0pnRWtYe1bAiUEfyh3swhCxh8XjL85xuXhDIlwfxCfA8vNfG1yYhqEe7s4AxhnzZp6TuxcBpiuRMqXn8YaGsWKrBeDiOxOOeRC4Nx8u41+TLYVq2EE2UfOSgKHckoM9iY5ojUfNNFwN62efh+F1KZ8PuQoy1KkKXR+Ijvdms42CqnsnDCtgrXQDYZ7Lh/STKfGP5dzkrncBvDoFC6UPMmxrUlguJynS0eRrCJysxtq3zoxO8scuTmPF6sppCWXEfWWUhKkU8Pw4CQlQKUfk44s6WxrRyUdk2U2nG2qxD+/sTaJZ6kvmJkuBXfFA560j+9Wbw8YbKE1x9bg3LlHtNWU5VJhtTdVQVjbnj7e9lL/yVVX93Z6wrFORD9H9E8sTeML2UxMZTapQ1Y+TMoElgaCiQROVsPyTRedxYhSLkDre/x2koy3Rn8XxzJvlUIsm9o5k72uQ33Y44cqfEMkPWlW1EpZSp3FTAjOfvkqmUxp5YRPJRI0ZlMDOMFlF78/Z764KrzWLtp45EOqeQyBi8MXDiqh/vP8nbGu7xaWQ8lURyRTBRbZ4m3yoqLe1y1rCWlazZPmgGAAAgAElEQVTwh8Idq9E2e+N58QQnvBbw7hwf5BzjcS3apzU4fpbJ+KXhqHPi2NA7lmXPWXyfiC4smvFKPfs+alOn1B33QZHM9TewLz6d8UvC5YuUzhQhKjtDSdTpagJCVApR2dUx1dP6s3JR2Waf3UwvcjP1+Kj1pOvHsuI12GvZHymJoYvhLJ4spVN0skh5xV9vyqYMBkNaLBPz5nHqtj2VjWj6fYt6UaS81894NIHPh8Tcfsuvp3n9rvPRo12wGscP4pnhasla3RSV0l7LjS/F4bZt8x33VAbkxpFY4k1wq488yN26F/0P1egP6vFbFY2ffIfavKdytDtGo4rQNyPxyb/LnkpZ0Ppw/KN4lItj8dhv2dPZZk9lsBFtvoqxZJGlfAlPXSWvSHsEpWj4NIHC2THIoSFKGwIGDr4bS5arJAxv7pu0iEqP43s53qyi/rgO7zfCUWVkopwebLrgyjFd7AXr0jliVGL4uhCfpdGoM+LYx1jczunwXhiA7riSGUFK9m0+weQFwbIA1e1vU+eNYHSb96IaDfnGUBaHdFZSghCVIpgfBwEhKoWofBxxZ0tjWreotCWSwlZBQBDoNgJCVHYbajFQGwJCVApRKRbEvQkIUSkiRBAQBGyOgBCVNueyHmGwEJVCVPaIQH6Ek7A6UVnf2PwIpyu6bkugoakFRW9xTGN3RkVzyw3s7cQxjR0xd3Ro97iA26oLUdkRQfH+oyAgRKUQlY8irnpSn1YnKqvrGykur+1JjK12Lk4Ke+oahIjvTgf1tu9FU7N0/rcodyMwxNVZnP0twsMqCQhRKUSlVQamFRklRKUVOaO7TRGisruJgxCVHTPvFlHZWEtVowP9nB1aDaq9Xkujvem1xlI9tYPU9OvYXFHjCSIgRKUQlU9QuD/QVIWofCBsPaOREJXd70chKjtm/shFZYuOfYfqGT8gm68G/ISXh0s25bNrfx8mPZ1NunEmkb7Q6ODATcnZsd2iRs8nIESlEJU9P8ofbobWLyqLv2BN+kCWR41DQTkZG+IoGehGTdM/My9qIn2KD5Oy7yxGhZLGYS8QNdVIyqo0jN59GTBuHhN0v2GTYgUrpw4EfSpbcp5h1JUjHMvJBv9xTAieQ01eMYEhsH1BNuMSohmlgLObNsCiZYyigbwtv6Iy+AMmD3042NbWur2ozGPLJoha5AsS57RiJiiyOeYbTaD0pJeqL9idM5FZo4628UcDZ3fFk31NCSNCmKeRv53hVCLv/dXICBc3xkWMIu99yR9QMySCRSEqkw/7DYVnZjLvmVNs31kMTn15NiyCUVVfkJp+HqMCXHznMMt/IA05CXxYMZOVQUOhuZgj21IoRUkfvzlM8xtobVjvaY9Vicq6YnL2fMT5MR8Q8Y/QUHyUA5vOMvq30bh+lcDB76SH2GdTE/RHFvkrWudVtGsdZye9Q+CAYo5p/0pjv6cYNGkKo1yAuqNs+nNfFkVJcQR8f5gDpw1U6FRMXzgF17pzZPz5JHgMxzfIjcJdJ6kpv0yfsBgmmJ8o9MhF5bVs9unGMeMf8tmXoWaGHOD57NiqZ8hTehqfe4XReV9yJfBf+KdbvFlaUsKgwYNpaGigsbGBPn1c0F8tRe0+SK5ZUVHOgAEDuVZZSX9X+WxRrpaW4D5oMHV1dfTq1QtHR8fW127cuIGhqop+/ftTUV7GgIFuchu9/ipqtTvV1ddRKh1xcHDAMnZTUxP1dXW49O1Lmf4qbmp3uU15eRkDB7pRVXUNlaqfPJZl7Pr6em60tODk7Nz6mtTGYmdlRTmuA0xryTKfmpoaeVyFQtE6dnNzMzU11XL/ZWV63NxMTrP8bTBUyUzs7e1b2zQ0GGlsbKJPnz7tWFnGvFZZQX/XAWZWpbgPGkRdbS12dnYob2VlqKJfv/6tc5XHNjOovn4dRycnevfu3Tp2Y2MjRmM9Li590V+9itrdxMrCuuraNVT9bmVVx40b4OTk1J7VtUq+LHGV+5N8IpX6ulocnZxpamzEzt5etlmyXeJ840YLTY1NOCgUsr8k2+Q29XU4OjrJMSTxlfxUV1dL+peZuCqa5Xa9ezvIrzk5OcttLGO2HdvyflNTI7162cnMa+tqcXaSxr4hx6dCoZTH6+2l4RmPgXIMSvOSxpY4SfbW1tbi7OxMS0sLkn8lm9qOLcWOFLNGoxGl0vRsNsscpVh8xrWF0FGKdqyqrlXSr79r+5g286+urpb7uTWmpTH79lW1j+myMga6mWJaek+yt7S0hEGDBstMmptbZNuvlpriRiqVlRW4ug6gsqIC1wGmuLLEdG1NjTxvhVLZ2k9LczPV5pguL9Mz0BLTej1uajXXDQac+/S5JaYfZP3Xyn662/q3rN9261+KaUdHerdd/42NSD6R1r/lc6Ld+r9jTNfLcSXFk+Uzoe36t3xutV//1Tg4KG5b/xLDvirJTyY+8thmbgaDgS+//JJjx46xfv16+b0HLb1uSFH8ACUgIICsrKzWlrfuqTy/J4kieyMOmmgmuJjETmCIL6X7Eymc9AKV+w0EzpUEp6XkkZE2lMAQ0wdkZVoqOZTTZ0I0ExokUTmJqJCBbUSjpU/I0J6nUjGaiJkjb75ffZjdxxporBhOxKsjH2CG1tukI1EZOKmM7YdGMm/mUCrTEjkzKZrBh9r6I48D2r5MCzeLSctUT6WSMTjMJEa56Y+85CRc54Zw1uxDk3+SKNRE4i993jafY3eygWnz2/rzOse0R2lsKMNzbiQj9Kns/u4lZk246XHrJXy7ZdYlKq9TU3WIY/owAiVRWX2dyq8OURkSxijZ9AbyPvsLg14Nw/RxLYnMw2SkXobZkUw4nUSOXySTW+8RN3A2bTvHmscRNd0sKs3NStNS5X4Ve5JgeiQj2v4OpySVjIowAs3naXabqBx9ki+OP8OLE6UvbrPA1OjZkdGHSQ7f3VFUSl/GkshqWyThIn1BSkX6Upa+3KUvaOkLUCrSl7v04dyujSQozP1IH52SsLC0lepJIkX6Imlb7jS2JCgkAWIauwl7+96yoJD6k8duM46lr7b2WOxsO3bb+Vja3HnsJvkLWra36ebf92rTtm/py1wSYg/GyjRX09g3GdzT3jZMLfO1GVbmeGrP6mbc3Wnelrm19c2D+OkmqxZZFD1oTHc+rtrEdFMT9r07E9M3WVgYtbQ0Y2dn+qDp/NgPF9Pdvv6tMKatLlNpbGzmc22KeY00Y6wHpbIZY6MDSsUNjLW1tEiBba/EqXcTdY0OOCl70WSspxEHHJVgNNTRbN+L3o4uKJqMNCt701zXjEJ5g3q5vh1NdbXg5ExvWjAaW5AuwIxGO5R2Rox2Ttg3mN63b6in0cERe8kQR0fu/ZvUdt8BVv9PS8sN7Fp/idxEXZ10dS59UFuY9Kaxvh57RwWN9c0oHe1u8UcvbjTVU9dwA4WjE60/JG+qp6YJeveyx0HZi4bqBm7YgZ3CCWXvGxhramiiF3YKZ5wcoLGuniY7JU4OFn+2+UX6jQaT7+2NGHFEaQ8tjXXUN9qhdFJib2M/pJYuvczf99YRHy1GjC1KlKbvZ24YpfWiRP5XYt+kQNmqbVpoNLbgYN+M0U6JvdFAg50TvW80gsIZRYuRRjsHWhql9WTusKWRurp6btg74+zYi4aaGlocHOkliS9HBTfqazG29MbJ2bHVl6+ER6B8lL/+btGxS3sWN8ca0MzkR7IoNmcqh12mzH0m468cu6OotA6nCSsEAUFAELBOAlYnKq0Tk7BKEBAErImAeKSQNXlD2PLYCDQbMTYp5aSIKIKANRAQotIavCBsEAQEgfsiIETlfeESlXsoAd2nq8maslo+jlgUQcAaCPRMUWk0YECFSly9WUOMCRsEgS4nIERllyMVHdogAWOtEaWz+Yuu1oBRqZK3CN21NBsxGJWoTL//EUUQ6HICViwq9WgXBPCrI5Y5R7Pju5X4tUWgz2ffJRUz/D3agdHvXMAq1vDxbPPPSbscm+hQELByAs06Dv5mGRuOG/BZnMSHYaa1kLsplPf+okc/YAEf/zEa1f4FvPGn0+hV8/jDthjUae3/92vz5WPYvwT/VA1HN4ejOpXIG79MQcdM3t+mJmHSSkxLVcPvvtpsypzkrOGHP0k0g5LWbyzqw4msWnGCGXs3473NmzmbzW8v0PLtO+1W9z0BC1Fp5fEnzLs/AjlrmLNDyfihRnSVY1jxXgCZy1aSP8wHFTBmVix+ObGsyvfAp68BneNM3l/kwd51mWjeCUUXH0tSlReqYh1j/y2OGYNzWRu+HeVEDwzf6Ri7Ko4Z7GX5+yfwGGqgcMA8Plzkh8i73J+bRO2OCVixqDQZLwnEiQVL5C8c46VMPt99AnwjeGUKHHw9kuUVY/nD+7Go8tLJqlQTHBGKOkOIyo5dL2r0ZAKGtFjCzs8jdZ4PqrYpe/kApXy2hMah/u/NBPUxZTqO/9abzJAClvm0/3+Fv5lSbSbvvbqGI+4L2LF5DJ9r4vFIXkPQ4DaZkWItC9+F9zeH0/Zyznh8DfOPvMgn76g5vvMEJ1L34vGBWXhi5Pj7kWQGJbHCv/NfcUJU9uTofQLnlrOGtaxEWm+mW9pLYJskGG+uJf3ONWROXClfsB1fF4fynXkUSKJysYq1G935ULooK9ay9riGFbN1rF0HK6TXSrSsPaohVL+G02Fxpvbvr0G56pYkzROIXUy56wnYjqhcfJVf/Us647Wx8GEwx6dnEVWyhJBL0Zxa7o1OB8bcOOZcmcdhz3iRqez6WBE92hCB3HXerDoTiQ97yX9BS9oCL5P15uyh+qebSft3DSp70B9ZzcIP3XlXG4Of8vb/adahXbYGx/ka9m6C9/8DVr28HdWPvCk8rCTmyzUEqYwc/20A6VOyeHdiW3GoIzl8GazXMneYfJmIdsFK+A+zqLyUxJxfwofaSNrfb7g3bCEqbSgYhakdE2jNVBooLB7Lux8EkPlWNAftvVERQPSGcNQ7l7DwoBJ1bRHuczbwu+lKtJKo/Bms2ubNx20E5J1EZXDBSgp+Zlp3uevWwDtCVHbsGFHjfgnYjqj8WQEL/xXe3R6O8ZNQ1vZJ5H1WylnMU8F/Zf42d2J8s1h4dQFHvYWovN9AEPV7FoH8TRo2qLV8PGwzP/x4DEf/GNome6hn35IATr9WQLRuAQuPh/KH34XiIQnM1Pb/twrRmEx8BhsovAQxCasp+PkJIr9bQMECDbo3TrNs2F7emKUj5lAMPm33dJ1KYMrHHqT+V6h8G+9WUZkfryFh2F7+MN30bmeLEJWdJSXq2QSBNplKk716k2C8Q6YyVBfHhpolrJhsMNVZqibhQyXvrgq4c6bSnL0Mr4njxNQ1hA8VmUqbiAkbNdJ2ROUv1exbFs7ai2pUygBW/Gkl48+tYeJbmfziLQ3bUgrRDLmKdsR7QlTaaDAKs7uQQPFe3oiKR4eKyb/7CO9PgiiIysQ7OZrEQiP6pmD+8Nk8Ct4KYF2RDx59IPTfE+n7hzb/v7WAE28XEH0y1rSXuUTLwl9Lt7dD0X0UyarDBnh6CR9vCEX99Wr+8bCGU+9pUP49Af+NHqT9MRTDJ6EsZwOp882Z0naZykKSX5aymHuZO+L+5i5E5f3xErWtnMCdROVteyott791JK/IZPzvgjmx3rSnUr81loSLHijLIPQ/VjLZ1bKnUo3uOyPB/7aaINJ577fpKN2M6EbG8oefWtaklbMR5tkUAasXlTZFUxgrCAgC3UJAiMpuwSwGEQQEAUHgvggIUXlfuERlQUAQsAYCQlRagxeEDYKAICAItCdgFaJy7dq1wi+CgCAgCHSawLfffiuft/3zn/+8U21GjhzJunXrOlVXVBIEBAFBQBB4MALS2evHjh1j/fr1D9aBuVWvG9Lp9Q9QkpOTOX369AO0FE0EAUHgSSVgb2/Pb3/7205PPzY2ttN1RUVBQBAQBASBBydgZ2f3+ETlg5stWgoCgoAgIAgIAoKAICAI9DQCD5yp7GkgxHwEAUFAEBAEBAFBQBAQBB6cgBCVD85OtBQEBAFBQBAQBAQBQUAQMBMQolKEgiAgCAgCgoAgIAgIAoLAQxMQovKhEYoOBAFBQBAQBAQBQUAQEASEqBQxIAgIAoKAICAICAKCgCDw0ASEqHxohKIDQUAQEAQEAUFAEBAEBAEhKkUMCAKCgCAgCAgCgoAgIAg8NAEhKh8aoehAEBAEBAFBQBAQBAQBQUCIShEDgoAgIAgIAoKAICAICAIPTUCIyodGKDoQBAQBQUAQEAQEAUFAEBCiUsSAICAICAKCgCAgCAgCgsBDE3goUblgwQK+/fbbhzZCdCAICAKCgCAgCAgCgoAg8PgIzJs3j4ULFz6UAQ8tKo8ZR1FUXkvLjRvcuPFQtojGgoAgIAgIAoKAICAICALdRMCuVy969YKxQ+yIHD/IOkTlRX1NN01fDCMICAKCwOMmMBjNs/Vknrz2uA0R4wsCgoAg0CUExg21F6KyS0iKTgQBQUAQ6AyBqRFkzXWln8KF0uxd/Pg/L3SmlagjCAgCgoDVExCi0updJAwUBASBzhKY83Y0i/gbP/7P/vx5ky/9TvyFl/5kEm1Pv/ZTdj3fxI5FKVx8O5p3RjsC9Zw79jdWfnKKi/Tn9TdC+fmzfVE213My7QCv7SmBn0Zw4kdquY+qwr+x9ANHVmzyZWSrUfUc1yYSUxnEX37hyUXp70PmN384joTosYwf7AhVRWx7axf/CWh+MZ+4kddYt3wvO8xVg38awYofqeln38Sl7GMs+5NkU/tyWzvJtvGwbW0K/3kZbs4fEj4czaXlKayj7eungAC2/tdYHI/H85NPTf3fbCe9L4ogIAgIAg9GQIjKB+MmWgkCgoAVEnh73Tus4H8Y8o6aEwf8GGX4jpiffMp/058N8Ut4/elr/Pe0eM5J9ZS5LP2rC+/+Yjjn4j5k0/i32f1sNX9M/hvHHUfz7tzhXPzvdbz09BJq/0HPa8llLFo8CceDf2R1oRrNjJf4Obks3VdE6Zkz8Nrb7PJ3oer//YXh/5Yri7e/pExh9IVc1h4s4pqbI047svlvhvPnbT8lWFXPkY0fMusgPD0/mhOvuJCefJjUek8WzfWj39FPGdsui3l7O2KXUDu1P6UnDzN8VRY35w9/+XwsF1+JJwbavJ4F86O5Mmswysu5jF3yF1m43myXZYVeFSYJAoKArRAQotJWPCXsFAQEgQ4JtBOVn6upMrhRt38dL118mfw3XClVOXLmFbOolMVnPbv/HIRy518wzg6lf9rv+PEnpmHkvpoPM6Tsn6kdXYTzuxf48/8N5enM3xGw+VYh5sfuP0+BfVd47uXefPTKJ/zn/Ggqpl7n5Z+lkNnW8qCfcuE12HRuCEudjjHknSzWxL/LzMuf4PM7c1b1X98m3+sCzov23mx5h3ayqPyH62S6DIHP1pH+vEVU301UnpHF9fiT2TD9GXIXxRNzWYjKDgNLVBAEBIFOERCislOYRCVBQBCwBQLtRWV/th1yYoV3Pitr/5m3Ko9RMsGUvZMylWv+oTf1zWC8mMvP36rk7c9/BJ+u46VdbUSlJDxLx8rZwHrp9veJw/z437Juz+69PJ8rr8L/b+9coKO6znv/18ycmdGRRjMSGgnEQ8KWMMIOmJdDIAIiRKA0RC2x45qkTXwDt71Nb9Imqyury3fdOLc3cbpW6iZpspK0SXPzMiV2yCWkxEQyAavGxELGYCzZIAxCoNcISSPNnHmcedz7nTNHcyRGoOdoHt9emqXRnMe392/vs+evb+/97e9+7woefrIWjuNfxgcWfloVowd1wnDUK9iMv/79Qnz1T3Px3T/+Acr/9YvY1PYlrHs2RpnE4rhr1bKNve4fYuetOuHAqx8J4d9vLMWfKGJ5AlH5DSde/9eluPDsy/Dt+zC2dz6HVV+9xp7KdGjcnEcmkAYEWFSmQSVxFpkAE5gcgTtE5aPX8Ec/34yVGMK///VFPPDNuKhUh8njw73PfPMpfNJ3Eu/7AonGKhz60UdRcfbbeF/ux2KeSj9e/W41rn/lG3ji7Fjv3hf+8Sl8oXQI1z0A8h2o6H8VRceKce2zi3DqK9/Ak2e1/Nfgd7/cioreIQwCKCx14Povv4zvVnwe36m4hif+yxGcgANf/Pqn8ckRbRidrk183QeKNfH5Mr749T/HZ8tNCFw+iUVfCOH4zz+I3F+rntcvfv0pfHLoV3jSX4sj64DrAyHAnI+VxmvY84mfY83otAEe/p5cS+OzmAATSESARSW3CybABDKGwJ2i8sewkuDDyyj6fGh0nqEyp3KcqMSmD+J3n92INbR+x6h5MI/jhM5ruOtvP4tD1Z2K+Fs5eo9c/O6X70HP338DT7wOYN1H0fr3hThx8DDefvJjeOa9DiBM9+zHj14I4RO6IfHtT30Wx8uuYNWXXXjmS7XYVWpS62LwGr70d88pi2+UNG4offS6q8vRqnk0y2rxu2/XYOXl3ypiedfnPo1DOxxAEEC4B9/7yklUfHY/Fr6kDfHX4ne/XIuh7/wjTu2IeW7p3M7zKPrM8YxpE1wQJsAEkkeARWXyWLMlJsAEspFA/X60PpaLo8/+AH9HopMTE2ACTCBDCbCozNCK5WIxASaQIgT+bD9erzHhxHd+zKIyRaqEs8EEmMDcEGBROTdc+a5MgAkwASbABJgAE8gqAiwqs6q6ubBMgAkwASbABJgAE5gbAiklKsM5Jri9fnj98tyUlu/KBJgAE2ACTIAJMAEmMKsEimy5sJpNWCh4UmPv7/3796O2tnZWC8k3YwJMgAkwASbABJgAE0gOgWeeeQbFxcU4ePDgjAzmRKPR6HTvcODAAbConC49vo4JMAEmwASYABNgAvNPIDVFZViGJMkQRBGCMQYpwWfSiATZKMAuCpB7XZBKnbDPP1POARNgAkyACTABJsAEso5ASorKtpONwGoHzr7mxJN7ymlzNLx0/A1U1mxE2ajQbMWRX+ehpqIZJwL1+PhqQBYECFlXhVxgJsAEmAATYAJMgAnMP4EUFJVeHGvowN6dq9DS0IhFO+tQNtCInzYIEB0CVtdsRqVI4Fpx+IcuLCpzQX74UVRfbET3zjqsn3+mnAMmwASYABNgAkyACWQdgZQWlWebzqC6ZjPs/Y04/O42PL6+FcdOV2BvLQ1yt+JYgxN7t7twuCEPNcKVhKKy88Z1LF1WgZHhYRiMBuTl5ePG9WtYVrEcsixj2D2EBcVOdHfdwqKyxUoDuHWzE4uXLMXgwG2IefmwWCzouH4N5RXL4fNJCAYCsDsKcbPzBpYsXaZc09vTjdKFi+Dq60XRgmIYjUbc6LiOZeUVGBkZhiHHgLz8fNzouIZl5csRCskYGhxCsXMi2wMQRREWq3XUtt/ngz/gh2Oc7Z7uLixcVAZXXx+KFiwYZ3sEOTlAfr5tND+hUAhDgwModpZAu3ZMuQcHkJsrwqq37feB7DsKi8aUW7u+39WnHDOZTKN2PJ4RIArk2+K2w+EQBgYG4BxnW2M5NDio2LXm5o6WO+D3Q/JJKCwsGq0bym93VxcWlZWh3+WCo7BwnG0PotEIbLaC0fyEw2EM3O6Hs6QUPd3dWLhokVJ3o7aHBmGxWJGrtx3wQ/J6UVi0YJxttb3097uUa4jxQH+/0q68Hg8ikQhsBXHbkUgY/f39KCkpHW0retvuoSGYzWbkimK83IEAvF4Piiawfbu/HwV2OwRBGL3G6/WCGBcU2NF5owNLl5UreaH6KSldiN6eHpSUliInJ2f0uNs9BEEwK+1Na+fBYBCekRGlPXXduomyxUsUVtr727f7UWArgGA2j15DnKhtUZ402zTVmp4Jst3X26Ow19sedrthEkwQxbwxtumZWbCgOKFtqsN8W4HCS8uvJEmQ5SDsdscY2329vShdqNqm9m4wGEaPDw+7YTSakJcXt632CW4sKC5GV9ctlGl9wq2bWLx4CQYGbiM/Lx9mfZ8gSSBedocDNzs7sGQpja7E+4S+vl4UFztV2x3XsZT6hFnrj3wIJOoTerqxcFL9kdpHqX3C4IT9ET0vVosFjqKisf2R3688e/q+8G79EbUpTLI/ivcJA7De0R/54fdJs9AfhZU6nZ3+KNYnTKc/itXXvfujACSvZ8L+6Ha/CwV2h9InaN9z1IdEwmp/pLU/pU/odyXoj9T2m6g/ou89j9YfxZ4HtR9Wyz33/dGw8t06UX9Eff3YPsGLkDz5/oj6OurDSCOIuj6Bnu2790e3le+4ue6PEmkUaruU3zEaZUx/dKdGmbA/MsQ0ik4f0XcD9V2T1UfUHlJQVAJtDYfQbhMhGbZjk+0WnNVOvHr8AvKsLnSVP4F99+s8leVd6C+px6buM+ypzLr/ibjATIAJMAEmwASYQKoQSElRGYfjRstFL9avLksVXpwPJsAEmAATYAJMgAmkP4GwDLckA4IIuxWQ/RIkqO+VJMtj1qrIFEPcGl+7IvkBES50BZwoi62STnFRmf51xiXIfAIejwfhUEgZ/uTEBDKRAA3/RSNRZWoDJyaQiQRo2kuOIUeZMpWspESwgQDRJkBQBB7U9wDoGEQRohYBhwSeQRiNiEMCT7BK6OoVUVY6zSXKlxpxpGAzdpSQkHSh/Spg72lGS/UebO1txE8avNjwmfrRtSoth/8K5yr/CX++XgAuH8KnX1uDbz9RpZRBi9TDojJZrYftMAEmwASYABNgAkxAIdCKY8fzsLWmTBGSrmvtEGx9OHnpQey2NuNCZRX6X76FHfs2K6ESuxq+hn8x7sfTtWWA+wy+/C0JTz5VByc5GqepKeXzx/FvfXl438ZtWF2kVovU0ohzK+qw1UY2xy6Abmk4inY4sXvnRrSdPIq28Co8ubYLx3rqsPch9XoWldy8mcAMCUTCYYQjYWWxCycmkIkEyBMfRRQm0zS/vTIRCpcpowjQ4tkc5MBoMiWnXP4LOPLCLWJLPG0AACAASURBVIjrt2B3dWwEQDqHY5dWocx9Rol8A52oI4HXZASqt9XB3tSIkwFg164ytNCC5Z3OGeRZwstHz6C6vg7ya0fRtrQeO9Q1rAlEZSMW3QdcHBIBWxXkDhf2sqicAXu+lAkkIEArnGl1N60k5sQEMpEArRZGNAqDURuLy8RScpmymQA5ByiMB0VpSGaSzh7FSyvqsVc+h8PXyrBvUxkuxsIpouk03DXbUK0JvEdEdLWZIRiq4HQ3Y9HOmYlK980LaHO50NZfgSfXX8cPX3KgulJA8X1rUGmfQFSSl/Knr6Dy4xtxsYFFZTLbCttiAkyACTABJsAEmMCdBEa60NLuQtdlFyof3Yj2FxrgXFEFLKhAdc8pvBjJgzRSgSd3Vo7xGgpHDkHa8wSEJorjPTNRORfVwsPfc0GV75lVBCgeJ8X5o/ihnJhAJhKguJqRaESJA8qJCWQiAYrJSPGkKZ4np+kTYFE5fXZ8JRNgAkyACTABJsAEmECMAItKbgpMgAkwASbABJgAE2ACMybAonLGCPkG2U6AtpGkLSBpay9OTCATCdAWrbQgjbYR5cQE0pUAbcNKW1jKkgQpDMAowG6BEgDcHwLs1hxli2Al6Pdsx4RMV2hTzDeLyikC49OZABNgAkyACTCBNCMgteJb3+/Cvs/UwUmiUm7Fi2fL8PjiVl0AcLVMcxETcjq0bvsAhxUw5kzn6rm55u3bQKEVKJ3Ah8Kicm64812ziIDP51N21Mm32bKo1FzUbCIgSV7FU5mXl59NxeayZgwBCWebWhH0D6FyZx1o42f32Ua0PVyH9W1qAPC1D63HQ4U5EMU8JT7j3MSEnBxQXwjY9wvg97cAqwn46geAP3vP5K6dq7P6vMCHfg60D6oW/tdW4K823GmNReVc1QDflwkwASbABJgAE5h3Al0nv49jlo3Iu9yM6n0HsN7uwktNbuyoUcP1APEA4BRGXNlJZpZjQk4WwnAA+OqrwHdfj18hCsC60sneYW7O6/HGBSVZqCoCfv9JFpVzQ5vvygSYABNgAllBQJuXB1mC2w8IVhGigfZtliGK4ugeyMmcl5cwTwIg+yVIoH2dY1WT5XMFW2JBxcsGGnHsZh32rgbGBACfh5iQ7w4Br3WpXsnfdwE0vDw+CQagPLbpznw9ZCR2+6S4dRaV81UTbDfjCXg9HiVOpd3BMfwyvrKztIAjI8PK8HdBwTx/s803f928PJw8jvaN27HBKkLwuyHhOl5scuDxPeVKLpM2L2+CPIk3GnHYtwa7K52jojJpeZrvepqG/eFhN3JycmCzzW2cyuZuVUCSkDzbBfTrhNqyAmC5A3CKwG+uAl5ZLciu+4Dd902jULN4iScIfKsF6PWqN/3f24C/XM+eyllEzLdiAkyACTCB7CEwdl6e3HQIJ+Uq1G7agHKDCxffuICuos3YvUJdIZ+ceXkT58nd9CO0GxwQFm3H3ofUfwaSk6fsaRH3KumAH3gt5oEkLyS9olH1qjwB0EQkCcnldsCo2yEyEAZuDgM09L0ohaYyRwDsrQSKJwgEwXMq79Uq+DgTuAcBCidEL7PZzKyYwKQIjB2uFCDaBAg0s2tEAkQRorbFdsLhSgHuXhfEUqdyTTISeeLJU0nhWLI13TkvD0C4A4dPePH4nlVAuAtHTnRh754NSr0kY17e3fJUKV+Bvb4eYkMj+nfWYXWS8pSu7YOeSfJUmkymaRfhyoAqHBUv5K2xcxBL8oClNtUTSa+yFBKKUynwwnzVczpRYlE5FZp8LhOYgACJSqNRUwKMiQnchYBuuNLhdkGWLuDFjs2olRrQsnoj5LPXsfVDm0G+pYmHK9V4e8lKJCjpZTDoXCnJMp5idrR5ebh8BjcGXOgwbMcm21vo9kvocFfh8e3a8HcjunfWIRl7NSfK0z5bM464RaDXjN31G2LtKXl5SrFqu2d2IpGIIirpNZkUicbmQsY8kDSkPehXrzQZgKUF6os8kCQiKR5mJiQWlZlQi1wGJsAEMoTAuNAm7g6cvXgFwRV12Co34qcXAaFoFR7fREFPJhqurEO3tuAgQ6hwMZhAqhNwSXEvJAlImhupJYolucQ2VkSSsMzExKIyE2uVy5RSBDyeEWWhjsNRmFL54sykHoGEw5UjF3C42YlqfzPEXfXAyUZgZx0o2EniIdTki8qR4WFEohHY7bwYLfVaFedopgRoUUzTtQCKrFF85n1WmI3qKmxlHmRsTuS1obiVxTZVRNKcSFqVTX9nS2JRmS01zeVkAkwgbQiow5WbIbW8gX55CF2WLdjkPo6T1nII9xyuTL6oTBuwnFEmMEUCZ26qQb21RDvFUPBxCqFDKdcELClQBSQNZ5cXqLvcZGtiUZmtNc/lZgLzQYAWlgjqohMlTh+9D8uQJBnCPWP4JX8BynwgYptMgAkklwANXd9wAx3DQAf9dqt/X499pq3IplwZcoDVJToRaQcoTiQnlQCLSm4JTGCOCQQCfoRDYYh5E2yGOsf2U+b24S4c++pplD31BKrbGvGTBi82fKYelTc7MGSXcfZMEI/vWqVkN1UWoKQMuxTPiN/vQzQSRa44QRyRFM9/NmePFpSQUMrkNBK8u2j0xeI96hkQE9rDWjACPZ74kfsLgb9KEH8xk/lNpWwsKqdCi89lAkxg2gTaXzmDLo+EvF11oD5ZmQ+4U31P4VaONcnYq1sZe+feujysO234fOG8E3ijV128QULl0ZXznh0lAx87CjRcU4NpP10DPFadGvmaai5CkbiHkbyNitdR8zS646uu9fcl7yLVRWEuUGhRh6zpRZ85Yn/T3ElKL74LUDggmxmoW67Ol+SUmACLSm4ZTGCOCfh8kuKpzLclryeSJQmSIbb92rjh5fmIdSi3vYDvXa1ApesNSHs+gX2lQlxUSq048ooZO2orYY914qmyAGWOm0bG3F6SvIqnMi8/TYPrzXFNXOwDtv80buTxVcCzdUA4AoSj6u9Q7Pfo37pjE56jXXOX+9C1JLq0e2h/k8j95TvxPFGcxM8/AphNgMUIZTEKvbT343+PHtOdPxvDwE83AadvqEL3b98LbFQDHeDWSEw46kSjJhy7dZ5ErURWU0w0WoEivWDU3luASUYHUm4ZCASU883mDIn9M0dtnkXlHIHl2zKB+SMgwd0PDF1sQPvGnUDDKZRvLUHLxTLUonleYx3qvZPae+Ho99GxbCOc1jKsr1YDdo8eO3II0p4nIDTRwhX2VM5fm2LLMyHwD68C9Mr0pIguEqOGccJUJzytdNyUWLCScDzxbpwSxW4sygVuDKvCW59oxxnN00iiUXmveRqtqleRU/IJsKhMPnO2yATmnID7xgW8+o6M1bVVaPn1W9jxoQfx0gvN2LQFOMGxDuec/1wZONwGnOlUh+z+Yq06KT4ZSfFuW0VlSzjoPd+Q4ZZkiLzIKmE1HLsCfP8NoKlz7GESSzVL1bmMk3rFFojozyUBd89rE1ynXXPbB/xTMyCH1bxtWQL8wf0xryl5TmPeU+W37qV5Vcd/rnlDE31OXljluO6+ipd2nB1/CAjG8kN5oliODzlVTyO1eU080jA1rbrmlHoEWFSmXp1wjjKMgNfjUeJU2h3JjeHnPn8ULy+sx15LB872etHVLaPSfz1lYx1mWLXPenFeuQns1YU2+UA58IuPzLqZO2/ol+CSgRsnT8FevwfS8ReAmiq0NTmwr8YBCdfxq0YB9TsWo6DAnvWLrIb8wPcvqGKyz6uuDH7/UsAdUFcT5wuqeFu5IAl1dw8TlCfyAoomgBagzHeiWI/fPBfPxbqFwJ8+NN+5Uu37/D5lNx2rJYvjBU2iKlhUTgISn8IE0oqARLuwDCHovgXzpj2odl9AW3srOhY9ipreFzjWYRpUJs17a3UBrf3x17luVZhoibw4/22dunCAvF5zl2R0tTWjpb8EO2oqIZ8/jhf7ZQhLdmLfci8uvnEBXUWbsXuFuvKbpi5k4yIrCoT9gzeAF95Wa4IWc5CYfG9sTuDc1U9m3fmdAeD6EEDD28SPU3oRYFGZXvXFuU1DArTvN73MZp7kk4bVN+dZppWqJB7fignIt1zA5YGxZsts6pcsrUDVEg3/URBmSjSPra5CFZg7KtQgzLOdOk4cR/e2LXCdeAs76h/GuYY3sGbnZtjDXXjhN53Ys2sdRCG2AOsREV1tZgiGKjjdzRk9H/Ynb6qeyTf7VOLrF6piqII2Z+eUMQSoD6eVOkbe3/6udcqiMmOaPBcklQlQh2Q0xpY2p3JGOW9zRoCGRfWeR0VIugCvLkYezRmjTnmR7lWmmzdJc/OuDKoC8wPL1Hlmbf1A223gndvx0CkrilSBSUIzFqVp+uXqbsVLPTKkG0Oo/tBmSL9+AR3LnOjvr0Dtkj50+yVcd1fio1uXwWAwZMUiKxrGpuFtetEcQJojSXMSSUzyXL/pN7VUvjJKEdBz6CfDg3rOsBJYVM4QIF/OBJjAzAn88zngVIe60vO/b1B3rEjXRN89evFIHkgSj/qwJxTuZLxwpL9nKki6PMDbMZHZPqgSNObEPZgkNNmDNv2WRSuTaYi78bp6DxLv718CvCeN2+v0afCVTOBOAiwquVUwgTkm4BkZURbqOApTYCb8HJd1qrcPhIHj7cCn/iN+5YNO4Md7oaw0JpFFv2n+4Hykt28DBRZA7y3U56NzeJyAdAF0jT6RWFyYB9AQtiYkySM510mOxL2YlCfylFKiBRnkwdwR82TORj5GhocRiUZgtyd3Mdps5P1e95Bk4AexhTdU37TqmoQkvSi2I6fsIEDxhnNyDLBak/DwpjHS9BSVifYKpkrQ7ysMgMJgyEYBdlGA3OuCVOoET3NJ49bKWZ81ArRt2WzFcaNQISRYhgKx37H3g/Rbe+mO0ef0okUnFEJkMolW0ObqRCYJTXrlmdTP9QJ0zHvdcVrhqp07+j4mWulz/aDWcAD4g8OqKKP0ufeqQkzzQGreR08wnnsKc7Io704P5FQCLE+GxXTPSeTFpHvpBWYqrACebvlm+zoKDk7D28+9pd6Z/jGg4W0a5uY0cwKRkAyDSQBCEoIyYBBEmExAyCcBFjH+j2RIRsQgQJvKGJFlGAQJ0pAI0UExrjilEoG0FJVtJxuB1Q6cfc2JJ/eUqzx1+wqr23K24siv81BT0YwTgXp8fDUgC4ISWJkTE5hNAmN2r1HaogwZgrJn7Jj3dIz+8THEjtGffhmCVYC71wWxVA38PdfpsSPAS9dVL+CXtgIHHgaiSCwA9WJREYkxcagXjPo5gRPlXROBJOZoPqAiCM3qexKWv+uIX0mrZrctA8jTRvPVRl8RNabe+L/vOC+sXjvVREPSmmeUhHKvN/EdaGeRREPXSgzHNEkTeTFpaFxb7ENi0zhPHuL5xHi4VV1409Kt5mJNqeqVrOSBhtmrlkAr3jrRheUfrgMuHId7xXY4BRGR9kbcLquC/81bWLxlM2hpo3T+a2g17MeGNWWA9wxePyZh5Z/UwRoCDByrcvbqZJbulIai0otjDR3Yu3MVWhrUXTYoYsP4fYVJVB7+oQuLylyQH34U1Rd1+wzr4LmHhpT4gTL992MwKIsphoYG4XCoPQi5vHNzRYyMDMNmU5dUDg+7lXhsfr9/1BWuXUOTeeVgEGaLBcPuIRTEhoM8nhHk59sgeb0Q89QxE812SJaRY8iB0WiCe2gQds22JCFXTGw74PfDEnPD620Hg0FYFNtuFNhVvywNv9IWgQlth1RXkclEtlUWlCRJUgIaa9cq5Y7dMxDwwxKL1RVnFVW2saLPE9qWvBDFceWe0LZ6bmLbAWUVNcUL09eTxkOrG8rvyMgIbFTuWFlU5irfcCiEKKIwmYSx5Y7Vj1Zf+nIHAwEId9iW0HfLD987Tbi0cjv+sMyO9oYv4aTjb/Bfl13Gz56/gLx9H8cHHSGlXXibf4Dv5TyO/7FtIQSpGV/6ej8OfvHDcMoyqO7y8vKgt+12DylDisFgAIJJQI7BMKbcfr8PVmvuaJtUy622Va3t0mcaq39ujuKLTXGfHA0rkxgiz9xkEs3PIzGoiERjFPmWHFgMYRRYjYpAFCDDIQow54RgzzUpn5EnIl8UQc9GJEILlkxj8kbt5h23BZdvh2GzGBVvkCGkPnfhcAgGg1Gpb8knQcxVw9YEZRlmQRjzDGrPIz3LVK/BCOD2+mAUchEMReELRRCBER5fADBalONSIIRojglSMIQITMpnvmAI/X6TsnewlqzGKD72UI4iJm2mIMyCGf6AfzRmHcWwy7XmQg7JSj0pz1Asv1TucCQMU4Jy07MaCAZgiW39ptUZLeyiPsGQYxjDitoItf9J20ZU2SKUnm+fz4fc3Fwlb9ozTO2Ktp0jL+abPTLa3QK0uZh03vvLZOyuEpSh8qVWtU9I1BfSMy+YBaXOJt0fzVqfkKg/ipdxMv2R1+TAv74ewQ8uGkDeZ1GIomZpjuKVtEBlpO/3NJY0rcVoMiqLN/TtMxRS26DWLoilVmdaHeq/X2jqAG1zSd8/+udWq5+p2Nba4Exta+1S7dfVrQm1vIXCIRgTPJd3tS2rzw0gofP8eZjgg+3hWoTfPISe6ANYUL4K0WtnkLe2DsHmFyFv3I2CQADh1iZ0Uz9VuRm2q2fQGQhj2YYl6H+jBM6VeaN9Aj33wgR9gtZfjH8uJ+qPlOdyXLmNJhOikYjSFqbaH1G+ZrNPGNsXzlZ/pD5HM+2PCgwS/vghMaE+IgbPPPMMiouLcfDgwcl85Ux4Tk5UWTo1vXTgwAHs378ftbW1AOKi8mzTGVTXbIaYYF9hEpXHGpzYu92Fww15qBGuoHtnHVQvZjxpwoU6cRKV1Fg0MaJ2vuoDRXvbaqLI6/UgLy9fEQkkMijpO1rqaKgT93g8yI/theuLCUS9ENVsRyIRxS699EJK60gS2paDEJQHdJxt+kIVBFDAbW0f3nvZpntQ2cfYjolWvSDT7qk9vONta5/rbWvX60WwvtyJbGuMtHzTOdOzrdaZvkPWbFNzpNf4cieyrdWj9kUxvty3r55D87tA1aaVuN99ES91DcFt3IZ96/MQOP8ifrt0N/YWq+J++Ozv8bIhipVba1H4yu9wwu3Hh+o/hO6GRiyo2YIKa+6YLxVNYGptarxt7QtKa5NKxxUTxtR2jYIFDdeA45dlnLopKPvn6hMNzZJnMNcURb45B7nGCGwWgyIazTkyHLkCrKYIbGaDIhCj4biQoi8WEkr6Tkj7EtSOkS29AKIvTxJK+jrROnx9x68d184ffx/t/po95VmNibOJbIcjESUcSCLb+jZNx2GyghYPabx2VYSwu1J1i2h1MXPb6peBXojqy630CcgZw+9utkmAk2Afzype7rg40NpNItvBcFRZTf727Ry09UfhDqj/hCy2RbFzeQ5qyvz4wwesShgj7bl8szeEBXkmZe7pmL4wxfsjWhz23XMh/LZD5XafQx3iXuWIC1WNkV4Mat8L+qgO+naufa4XJqPPRkxwqt8vqh36B5d+qM717fOutmPt+Y76jrWDhM9l7LtpvG2lLxz3XI7aHhWD8fxqbWqi5/JutqUL38e7OWtg6b0Ax+ZPYYEYhSHaicu/H0ShtV8RlaELJxFeU4s8WUbo0ml4V4gYeRcQLA/C7Pk9bOuWwHXeidJVttF/7DK5P6I2Qn3hVPuEqfWFk+uP9O0zUX/kMPlRv8o6oT5KQVEJtDUcQrtNhGTYjk22W3BWrwL5L/T7Co96Ksu70F9Sj03dZxKKyrFfsfwXE5geAWX3mqIquE9eQeVyF84F6vHnu5wQLjXil47NqLOHFO+h0kbnOIYfeZpISNLrdIc6tE2JhCLNmWsfiMc3pGHmP1oxvTJnw1Uu2p3QNHvzT9OR2URzMSng+palAA0X004olJ7aAnz+valdStoaUNvx5mpshfz7FqticqIFWaldovTMnet8oyIgcesMRkZc8Bi2YylOoTOSh5CvAg+srVQKJp1vhHdtHQyvHELokSdguETXlSmisnytM2mFp38QlL3NY6MKSTOcZobScPhbT9iNloterF/NWxakWbvLnOyO271mE8046G/EsZ467KXtxS414tjCOsVTSUn7x0c4cgjSnicgNKlTOMhTqU3lmA6cxpiIpLmJ+uFLCoJdvQCoLo6HkqEV1zS0S/MH5yJI9nTyz9ekB4GJ5mJquad/XD5arcZtpBetnJ/ofbLnoNIiK1p4838uqrktFmOruJeqYZc4MQEmMHMCaS4qZw6A78AE0pEABV8mIXnyOvByJ0BhTyjREHVVEbCqWBWT+byJTzpWb9rkWZlacTWeXRJnJBZppx9a7HS3RPN59aLToYlQ670FKQnVu0UveOoUcLIDKM4FNi8BaN/0MzfV3FDIKlp4kwp7b6dNRXNGmcAkCbConCQoPo0JTJcAzTujuS0zjeF3+oYqJGlXlYuxLeEoT8sK1CDM5I2kOWGcmECyCNDK/W+1xOeefqhS3SaSEq3Sp+MkMOk15r0c/1w7RsfHn3+3ctBQZIE5LkwppBOJzZGA+o+WPtGKfRreJjFJ53FiAlMlQAufDDk5o4tUp3p9tpzPojJbaprLmXYEaJGIJiJfvgH0+9QikIeGwps8QMPaC9QvVU5MYD4J0NxTmk4xm57xSHQCURoTpIkEK31GYbAoDquWKF9f2T6fdNg2E8geAiwqs6euuaTzRIBW5dJq0MlM8KZhOhKQ5I08eyueYYofSItsaMiO4+XNbkWOBmGOyAgFZBgsYjzQsj4WXsIgzAKCQy6YHE5kYUjH0YqgkEmIUkic+Q8cSLvePPtavI2sWwj8Kc1v5sQEZkCA+nFaqUOhlDhNTIBFJbcOJpAEAhQ2isIXjU99XuBUTESSmKQvREo0v+y+QlVAkjeSh+zmqJJ0QZgDFxqB5Q70vePEAxvLEer4Ed4a2IM1sRWmEwdhju0MMkdZTIfbKiFxQLsSpcaKF1qNTvOOaaekTbyOMx2aUMrnMdXaeKoCY1GZqjXD+coIAj1eoLlLHaKm8D2UWnqA/+xUvZFNN+K7vyx3qCKSXjRHktNcE5DQe6kVEXkI9rVr4DrvQvnaVVBCnaxy4PaNICKeqtGwJRTahIIwO95TB8ulRtz6/3tCL11fB28sNIoalp0TE2ACTCB7CbCozN6655LPMQHyOtb8JL5bzcpiZYQQ79xWDRflqgtrSERWFap/c0oeAQrC3CFshOlWMxyb6yFdVkVl76UX4e0ehOU+EUPvVqBq55rYdnGNShBmqdMMg6EKVm+zEmePRSWU3TOi0Yiyow4nJpCJBGg3oZwcw+gueplYxtkoE4vK2aDI92ACCQh88xzw9MtjD9C8SBKR9JuEJKf5J6AFYQ6cP4ThXBEhw3bcv4ICjraiQxdgOXEQZhaV81+DnAMmwARShQCLylSpCc5HxhA43ws89xbw4zcBORwvVqEV+J/vz5hickGYABNgAkyACYwhwKKSGwQTmCUCtNCGxOTP22jBArCxDBjwAdfcQJ4pij+szMEjvGhglmjzbVKJAO0TTVM7zIKQtGyFfBIgiDCZgEhAUoOtGwSYLQKUYxYRFGBdSQlX7kuQhkSIjuTlOWlw2NCsEwjKsrJNo2Di9nI3uCwqZ73p8Q2zjcB/tKti8jdX1Th9GxaqgpL3Ec62lsDlTRoBWVICpY9cOAXLpj3IJ1EZakXn22VYmteK22VV8L95C4u3bI7Nh/0aWg37sWFNGeA9g9ePSVj5J3Ww6kNGJS3zbIgJZC4BFpWZW7dcsjkm8O+twM8uqVvAleQB6xcCjyy6M/xPMBhEJBqB1cJbecxxlfDt54lAIBhQVqFZktbGZUidzXC5S7D4oUpQdMzg240YvL8OhkuNygIqnG+Ed20dnAASr9wvg0s3Z3ae0LHZNCEQCPiVOJUWM+82wZ7KNGm0nM17E5D9EiSIsJM+kyW4/YBgFZX9hqURCRBFiFpsWlmGbBAgxP6W/TIEqwB3rwtiqRPTGcTwyqpX8qeXgDf7AApKTmKSPJO0FRwnJsAEkkfA03Ic3tV7UCq4cOuSWxGY2sIrXDqNwEPbQOvhlEVWd6zcZ1GZvJpiS9lCgD2V2VLTGVFOF9qvAvaeZrRU78HqN46jfeN2bLCKkFsacaGyCv0v38KOfZtBa3e7Gr6GfzHux9O1ZYD7DL78LQlPPlUHpyxDmOLcL4o3+dwlVUxSUGXaZ5vEJL04MQEmkGQCA624NSgj5BpC4SPbUOBtREd/HcqXA8HLR9EZyUPIV4EH1lYqGUu8cp9FZZJrjc1lAQEWlVlQyZlWRKmlEedW1KH8jUM4KVehdtMG9L/SiEU764CGRnTvrMN6RVQ2oskIVG+rg72pEScDwK5ddehuUM+dzJqZKwNxz+RtH7C2FNiwCFhVPHmqNDQYCYc5ht/kkfGZaUaAhgYj0ShyrRxsNc2qjrM7SQI+vw8GGv5O2hSPSWYsxU5jUZliFZJK2blzqFmAaBOUYeMxxyjTczDUnIhF12tH0ba0HjsWxY6GO3D4hBeVQpcqKptOw12zDdUxUdn9iIiuNjMEQxWc7mblnMmIytd7VDFJcyYjUVVI0sptGu7mxASYABNgAkyACdxJgEUlt4oJCIwdat5qdEGWLuDFjs143HkGh31rsLvSqc5tnOWh5gmrZKARP3zJgepKAcX3rYHYewY3BlzoMGzHbpzCi5E8SCMVeHKnOuRFnkryWgpHDkHa8wSEJtVDeTdReToWFuj5NnXBjTJfchFQmjf9hhKORBCNRGCi2CecmEAGEgiHw6C9kU1GbuMZWL1cJIpKFQ4pe9sbjTx5/m4NgkUlPy53JaANNW+NdODsxSsIrqiD440fod3ggLBoO/Y+pLruZmOoeT6r4texsEAvXgUW29RhbvJM2syzk6toNIocCnLGiQlkKAESlfSly4kJZCIBbt+Tq1UWlZPjlJVn3THUPHIBh5ud2om0MQAADmxJREFUqBxphr2+HmJDI/p31mH1DIea5xPuIRrifgs4c1PdPnFdzDM5GjR5PjPHtpkAE2ACTIAJpBEBFpUpUlkJ5ygK8zh/ccxQcxXQ/gb65SF0WbZgr7UZR9wi0GvG7voNsZXWUx9qni/0nmB88c0lF/CeEmBdKfBw6dzkiBYxhMMRiKI4Nwb4rkxgngn4/X5EoxFejDbP9cDm546AzychJ8cAq5XjDd+NMovKuWuDU7jzuPmLvY34SYMXGz5Tj/VXG+dn/uIUcp8up3Z74mKyw60Ob9OcyRVF6VICzicTYAJMgAkwgdQlwKIyhepmdP6iTbfI5ETmzV9MNvLLurBAPlkNVE5bKS4tSHZO2B4TYAJMgAkwgcwlwKIyRep2/PxFbeUyjh7NmPmLc406GAZaetTFNQ85gZbuWFigt4ACizrETYKyOMmh9EKhECKRCMzmWVr1M9cg+f5MYIoEQiGZdmmc8qYCUzTDpzOBeSMgyzLt0giTaTp7sc1btpNumEVl0pEnMDguVE6lPe6pXN3WmNbzF5OFlwKT1/4M6BxWLVYVARS4vNyuzpWkPblpK0dOTIAJMAEmwASYwNwQYFE5N1z5rrNIIBwBhgLAkB9wx36P//t8L/CfnXGjxhzgo9WqZ3K+g5wEg0FEohFYeSeGWWwVfKtUIkC7RpGrkncbSaVa4bzMJgFacEmuSovZMpu3zbh7sajMuCpNToFOdqhheArMwJNrJhfPcSQIuP1xgUjCcMzfumODfoBempCkXW0mShT+x2IEvHL8DIcF+GJNcliwFSbABJgAE2ACTABgUcmtYMoEaAvDuufilz3oBD72oE4sxsShIgx96uckHuXIvU1ZTUCeoA5Va79H35vUz/Uv5RyT8g8kvvM6QItyDDnAh6uAbcvubY/PYAJMgAkwASbABGaHAIvK2eGYEXcJRYAeL9DjSfybQvLQMRKL90o05KyIQbMqDvVC8Q6xGBOGdL55hjtgkbfSagSMhnvlMHnHaWgwEg5zDL/kIWdLSSZAQ4O0UIdj+CUZPJtLGgGKxUrOC57icXfkLCqT1iTnzxANHU8kFHtJRMaEpEu6ex5J9NEqaiEH6ByJn1toBR5deaeHcf5KzJaZABNgAkyACTCBZBNgUZls4tOw9w+vAr+9BhRZgc9sBGqWqjehaYaaWCRxOPryqO+76TMP0CcB5IWcKNGQM4lFu0WdI6n81v7W/RZ03r+Ga8Dbt1Vv5AfKgfsc0yhYllwSjkQQjURgMpmypMRczGwjEA6HQXsjm4zcxrOt7rOlvKFwSNnb3mic4XBahgNjUZniFXz6BvDHL8QzSWJv5QJVTJJY9IcmLgANJY8RiDrBqBeNtMiF09wSiEajyKGxE05MIEMJkKikL11OTCATCXD7nlytsqicHKd5O+vnbcBf/GaseVrtfIc30Xynd5E8kJyYABNgAkyACTABJpAMAukpKsMyJEmGIIoQYl422S9Bggi7bq93aUSCbBRgFwXIvS5IpU7Yk0F1Fm281Q/U/Dh+wweKgL9YN4sG+FZzToAWMYTDEYiiOOe22AATmA8CPr8fiEZ4Mdp8wGebSSHg80lAjgG5Vp3ISIrl9DKSlqKy7WQjsNqBs6858eSecgAutF8F7D3NaKneg91FVAmtOPLrPNRUNONEoB4fXw3IgoB03FSlqRP47bvArRHgfYtnvkI6vZoo55YJMAEmwASYABNIBwJpKCq9ONbQgb07V6GloRGLdtahLEZaamnEuRV12GpTReXhH7qwqMwF+eFHUX2xEd0767B+XK1cv/YuKpbfB7d7SJmAm59vw7Wr7Vh+fyVoJxT63Okswa2bnVi8RF0h03mjA0uXleP27X7k5eUrYTTevXoF991fBUnyIhAIoLCwCB3Xr6G8YjloPl1PdxcWlS1Gb08PiouLYTSZcP3dq6i4734Mu90wGAzIt9lw7d12LL+vErTP6NDgAJwlpYptc9FSnOqAYnPBgmJ4PCOwWCwQBDP6+npQUrJQya8sB5U83e53YUGxU8nv4OAgCgsLFTt5tnwYDUa4+vrgLCkB/fdFc/2s1tzRz2jSvdfrQUGBHYODA0pZKGn39Hg9MAtmZS9rve2gHET+HbbV6xXb+fkKY8223+dT7mvN1dmOhOEd8aDAntg25YvKrLctB4MIBIPIzx9f7pjtYbfCRLXdqzD1+31KveTmivFyR8LwjHhgt9sxNDQIu8OhzBHTyp3QtiyDPJHUbrS6UZgP3EZh0QIMDw8jTxSV+o7bpvArqlfH5epT2hftDT4yMgy73THGdn+/C8XFTkheD0yCALPZMsqc2kjA71faTSLbdD+yQQuE+vp6UULlDvgVW+IEtt1DgyiwO5Q2MWpb8sJoNCntTbuPHAoh4PMptgcGbqOoaIFSl9r7kZER5ObmjrGt99hq5aY6GHYPwe4ohN62dlySJBiNBiWMh2ab9lL3+Xyw3cU2tSlBV256JsPhEEQxD/39fSguLlHqf9S2ewg2W4HyHI7a9knK37QT0ljbknKuVsfKs6E9lyMjsFityh7Yo89GIADKs5hHttX6pPlZ7qEhOKjcCWwrz2XMttZuwqEQvJKEgoIJbCt9wjjbuj4hsW03bLZ8GO7oEwxKvzZqW98nxNq2Wm4XFixwwuPxwGI2QxjXJyTuj3R9wrj+SOkTcig00bj+yDNxnzBr/ZHfp6x+nNX+KMZH7RMGUFhUhOGE/ZGuT4j1zeEJ+iOtHmetP6JwUJGp9kde5dk2K32C+v0z9/2R+tzSd2yi/ojazt36hPnqjzzUJ9y1P4r1Ccnqj4IBhORp9Ec54/qECfojeHrx2MbShPqInoNnnnlG0UAHDx6ckUbOiVIPPs104MAB7N+/H7W1tQDiovJs0xlU12xWhrS7XjuKtqX12LFIM9KKYw1O7N3uwuGGPNQIVxKKymlmiS9jApMmQGKfBA0JPE5MIBMJqHEqo4oY5MQEMpEAOSLon22OUzmz2k1BUQm0NRxCu02EZNiOTbZbcJZ24fBLDlRXCii+bw0qlYmTMU9leRf6S+qxqfsMi8qZtQW+mgkwASbABJgAE2AC0yaQkqIyXho3Wi56sX61NgA+7XLyhUyACTABJsAEmAATYAJzSCDFReUclpxvzQSmQUCWJMiCqASFx/goBWEZMgQlYkGiaAXTMMeXMIGkE5hsG1eib0CAaEvPBZJJB8sGU4bAhG0cYyPPcD8+9SpjUTl1ZnxFthIY6UKbxwG8dgpy/R4I+igF6104fOQtiI99AnuFMzjWVoVq92l0bH4UO5SFZZyYQBoQmGwbL27FseN52FpTxqIyDaqVs6gjcJc2vm81MGSXcfZMEI9vGuJ+fBoNh0XlNKDxJdlNoP3kaaB2FdoaXGOjFFxqxLGFddjbE/uNRhzrqcPeh7KbF5c+/Qjcs43nX8CRF25BXL8Fu6vTLTpw+tUH53j2CUzYxsNdONYkY2/xFbU/5358SvBZVE4JF5+c3QQkXGw4A2yqw2qbC8dionI0SsF4URk+jRc927D7/uymxqVPJwKTbOPFapmks0fx0op67FWjknFiAmlA4C5tfL0DL71ixo7aStjbYs4B7senVKcsKqeEi0/OagJtR/Gt7gpsKBSwrHoV3E3xKAWPP2IHNFEpnMPhU0GIfgmVj9ahmvdez+pmk1aFn2wbt3Shpd2FrssubuNpVcGcWdyljVd3P4+OZRvhtJZhfVkHjnA/PuUGw6Jyysj4AibABJgAE2ACTIAJMIHxBFhUcptgAkyACTABJsAEmAATmDEBFpUzRsg3YAJMgAkwASbABJgAE2BRyW2ACTABJpBKBMIu3HQVYMlCSyrlivPCBJgAE7gnARaV90TEJzABJsAEkkcg0HYeV8vXYhVvJZ886GyJCTCBWSHAonJWMPJNmAATYAJ3J3D+uadxHiUIiLvwYcsJ/HywACWF67B3Qyd+9jMXLMIw7v/IX2LV+RO4+QfrMPzt59EKYNVH/hIFJ5/G+UAB+iy78Tf7nTirO7ZtIZNnAkyACaQGARaVqVEPnAsmwAQynMD5XzyPJR95DK7nnsegJYBQ7Yex1lKAguHn8fzNx/DYkufxb+d3Ya90Aje3AO302YbzeP4XS1CJU8q1+MXzdxx77CPODCfHxWMCTCBdCLCoTJea4nwyASaQ1gTOf/cAfuV/H9bt+Tg2vfkDHFu4FqucD2JTwQl85zdLUNDdirVf+BSc//dO4ciiMq2rnjPPBLKGAIvKrKlqLigTYALzSUDzVJJf0fWLp/HVzgIsKfkAPlXbjhPklSx6Hj8b+DA+2PEr3PyjB9H6tddRUNEH/+rPofI0CdJ1KLCvwqf+rATHdMceq57PUrFtJsAEmECcAItKbg1MgAkwASbABJgAE2ACMyaQUqJyy5YtMy4Q34AJMAEmwASYABNgAkwg+QSeffZZFBcX4+DBgzMynhONRqPTvcOBAwfwyiuvTPdyvo4JMAEmwASYABNgAkwgBQh87nOfm19RmQIMOAtMgAkwASbABJgAE2ACKUBgRp7KFMg/Z4EJMAEmwASYABNgAkwgBQiwqEyBSuAsMAEmwASYABNgAkwg3QmwqEz3GuT8MwEmwASYABNgAkwgBQiwqEyBSuAsMAEmwASYABNgAkwg3QmwqEz3GuT8MwEmwASYABNgAkwgBQiwqEyBSuAsMAEmwASYABNgAkwg3QmwqEz3GuT8MwEmwASYABNgAkwgBQiwqEyBSuAsMAEmwASYABNgAkwg3QmwqEz3GuT8MwEmwASYABNgAkwgBQiwqEyBSuAsMAEmwASYABNgAkwg3QmwqEz3GuT8MwEmwASYABNgAkwgBQiwqEyBSuAsMAEmwASYABNgAkwg3QmwqEz3GuT8MwEmwASYABNgAkwgBQiwqEyBSuAsMAEmwASYABNgAkwg3Qn8P8zs8OAu/l7nAAAAAElFTkSuQmCC&quot;"/>
    <we:property name="snapshotAltText" value="&quot;FIAP_TECH_CHALLENGE_FINAL, IMPORTAÇÃO&quot;"/>
    <we:property name="snapshotLastRefreshTime" value="&quot;15/05/24, 12:29&quot;"/>
    <we:property name="snapshotTimestamp" value="&quot;1715792950544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9C28F1A-60E4-4DC3-83D4-8B152B2C5498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VY727bNhB/FUMY0BTwBomSLCnfVFvpgjS2ZzvegKEIKPLkqJAlgaLSuIEfYU+1F9uJtLPOcew2TTJv/WTxeDz+eH9+PPrW4GlVZnTRp3Mwjo3TnKeM8kK0LKNt5Fr4ZjA4Ow9HZ5f98DxCcVHKtMgr4/jWkFTMQE7TqqZZYwKFv79vGzTLhnTWjBKaVdA2ShBVkdMs/QRaGaekqGHZNuCmzApBG5NjSSU0Zq9RHce4t/WTjTtSJtNrGAOTWjqCshByNaYQIGTCaYdyh7mdgEGMayo9q2Du1282VcC6RS5pmiOARhYTy/EY4Z2YdQIOtkt8r5EnaSbXKovophR4bvTGomz81cVTzAqBjswMdT4BlT7OrdEtsnquvqJ/yMdFLRiMIFFTuUzlAi1Fvw0Ho8nl9LT/82BsLNFbQ1GgL9XkMPzzj3FrMDp9G52ruaviY1cAbs6NY3PZvsMT8muaM5RugglnMwEzKlfD6LmQ/nIR9ienvbAXtY7O3r5W0yd1voqmeVDYW0fk9Sb+afhuMGodXYx/+CrsT5cHKtTR+FIj3ZoI0XhnDrwUlu4AI92P+pOteN6jpErzWbZigb/LbqJhShpnEN00JBN/wHJtKgzXFIKDeLNQRdZLxZoHSHsD8cEkBZ4URYzYxA2YHdiOnXiuCZYHe9njwYx/Yvxhf3BYrPHNlbc3uzLk9e4VFfJ/kF/rSxFXfPjsplvVuT7Ks2QMZjaKk9ijSWxaxLEt5ndc7ifOvdTWTcWtcaKEQUIc8B0gDIiTUDOhrlqy6jJ2KLW3s5jeqzExXfcLGLETUczV6VctTYmaD5FX29CZYTb+/PUKBKz8hm3QOsj9Qt734OmGV6sv97ceKGA7uRMRTWlWq5YKbb9L8aw6p5UY9fM6yxrFJiJLlf3/Fq8v91VelaUMQ/V52RlzwN6x+eBUUuW/Uu+Xgp4vuJoGRZBbPfCqhyt48TF/Zax8sHygLu5c+Zxu0aXBueX63PU8h9tWYJsdh5CXYv1eOAnvtV/bmX4vW/53Y7bDCzpEgcUCFruxYxO8lJlPE/8+e71QW7+NaYejQe9i8p1F7Su8oqMIDqHE6uDbzOZ4H3HbC+yDiuKDffl3HcU7r+goEtMGjg9ri/uWGbPEIy59PF2eA61qAU+GViu0iGl6rR/xx7Ie1zQ/Gy6LaFzeoeHyFS68+h6R/iyrKww+cJ1739Szv0hG6EqCoMORh1wbksS1aMelRKXy7icv3Mi42HjyNtZcRmNi+pbj+tgTM4tYHttrLZ1TJIkNW8rcNiYpalmVlMGQ5rCFUTBVaM6bmO1kFfUfn6E2QSwpvuC/dIHmgOVfyIfueoYUAAA=&quot;"/>
    <we:property name="creatorSessionId" value="&quot;77ca5e9c-ddeb-4372-b5ad-985760e6c92c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VY727bNhB/FUMY0BTwBomSLCnfVFvpgjS2ZzvegKEIKPLkqJAlgaLSuIEfYU+1F9uJtLPOcew2TTJv/WTxeDz+eH9+PPrW4GlVZnTRp3Mwjo3TnKeM8kK0LKNt5Fr4ZjA4Ow9HZ5f98DxCcVHKtMgr4/jWkFTMQE7TqqZZYwKFv79vGzTLhnTWjBKaVdA2ShBVkdMs/QRaGaekqGHZNuCmzApBG5NjSSU0Zq9RHce4t/WTjTtSJtNrGAOTWjqCshByNaYQIGTCaYdyh7mdgEGMayo9q2Du1282VcC6RS5pmiOARhYTy/EY4Z2YdQIOtkt8r5EnaSbXKovophR4bvTGomz81cVTzAqBjswMdT4BlT7OrdEtsnquvqJ/yMdFLRiMIFFTuUzlAi1Fvw0Ho8nl9LT/82BsLNFbQ1GgL9XkMPzzj3FrMDp9G52ruaviY1cAbs6NY3PZvsMT8muaM5RugglnMwEzKlfD6LmQ/nIR9ienvbAXtY7O3r5W0yd1voqmeVDYW0fk9Sb+afhuMGodXYx/+CrsT5cHKtTR+FIj3ZoI0XhnDrwUlu4AI92P+pOteN6jpErzWbZigb/LbqJhShpnEN00JBN/wHJtKgzXFIKDeLNQRdZLxZoHSHsD8cEkBZ4URYzYxA2YHdiOnXiuCZYHe9njwYx/Yvxhf3BYrPHNlbc3uzLk9e4VFfJ/kF/rSxFXfPjsplvVuT7Ks2QMZjaKk9ijSWxaxLEt5ndc7ifOvdTWTcWtcaKEQUIc8B0gDIiTUDOhrlqy6jJ2KLW3s5jeqzExXfcLGLETUczV6VctTYmaD5FX29CZYTb+/PUKBKz8hm3QOsj9Qt734OmGV6sv97ceKGA7uRMRTWlWq5YKbb9L8aw6p5UY9fM6yxrFJiJLlf3/Fq8v91VelaUMQ/V52RlzwN6x+eBUUuW/Uu+Xgp4vuJoGRZBbPfCqhyt48TF/Zax8sHygLu5c+Zxu0aXBueX63PU8h9tWYJsdh5CXYv1eOAnvtV/bmX4vW/53Y7bDCzpEgcUCFruxYxO8lJlPE/8+e71QW7+NaYejQe9i8p1F7Su8oqMIDqHE6uDbzOZ4H3HbC+yDiuKDffl3HcU7r+goEtMGjg9ri/uWGbPEIy59PF2eA61qAU+GViu0iGl6rR/xx7Ie1zQ/Gy6LaFzeoeHyFS68+h6R/iyrKww+cJ1739Szv0hG6EqCoMORh1wbksS1aMelRKXy7icv3Mi42HjyNtZcRmNi+pbj+tgTM4tYHttrLZ1TJIkNW8rcNiYpalmVlMGQ5rCFUTBVaM6bmO1kFfUfn6E2QSwpvuC/dIHmgOVfyIfueoYUAAA=&quot;"/>
    <we:property name="isFiltersActionButtonVisible" value="false"/>
    <we:property name="isVisualContainerHeaderHidden" value="false"/>
    <we:property name="pageDisplayName" value="&quot;EXPORTAÇÃO&quot;"/>
    <we:property name="pageName" value="&quot;ReportSectionae9cad2da6ad4c569ceb&quot;"/>
    <we:property name="pptInsertionSessionID" value="&quot;B142A37B-5CF5-4FCF-9F9C-3FE2E49834E6&quot;"/>
    <we:property name="reportEmbeddedTime" value="&quot;2024-05-15T15:57:44.156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f93b7f5e-2748-4924-bf38-0dd99834257d&quot;"/>
    <we:property name="snapshot" value="&quot;data:image/png;base64,iVBORw0KGgoAAAANSUhEUgAAApgAAAF8CAYAAABrDMvAAAAAAXNSR0IArs4c6QAAIABJREFUeF7snXlAVOX+/1/KTrJokkKakJpBpWFaoFcjF1DLDRdySVMsU/vldu9V89tV65Zyb7nc71XzFhqmmaKYWrgr6k0oFVILNDU0EDTcQGRHf98zM8AMDDDsA/M5/ygzz/L5vJ7PeeZ9Ps9zzmn04MGDB8ghBISAEBACQkAICAEhIASqiUAjEZjVRFKaEQJCQAgIASEgBISAEFAREIEpgSAEhIAQEAJCQAgIASFQrQREYFYrTmlMCAgBISAEhIAQEAJCQASmxIAQEAJCQAgIASEgBIRAtRIQgVmtOKUxISAEhIAQEAJCQAgIARGYEgNCQAgIgYZC4ORinhgVrPJm4qaLzO0CMUHtCCCUX+d4NhQvxQ8hIATqAQERmPVgkMREISAEhED5BFIIneTN/CMlS764JJLPhjmV34SUEAJCQAhUEwERmNUEUpoRAkJACNQpgWuhvNFjHm1VmUstsfniYr7/fAQiL+t0dKRzIWByBKpFYI4cMYKEhIQag7fxq694/PHHa6x9aVgICAEhIASEgBAQAkKg+ghUm8D87bffqs+qYi1tCQ0VgVljdKVhIVBJApqMmZ4VWVWDhcuyWvsClc8L9gYW9qrzvQ8fHvucES01ewc/L822QDZfmIf+XYUxLGk/grXFq04qZR+ioX4o7ZVTVrvL4n6q9kIW+lPkZ9n0S1/2LsFR1VDx8mVxKupZ17aCzw2rW8nokWpCQAg0cAI1IjAbNWqEi4sLZmZmBuFLSkoiLy+v1LIiMA3CKIWEQO0SqIAw0xEwOku2uoJIWzTpFz26LpYt4vTjKCHMDBGNBTYbUlbTrU4/euqVty8yZdskus+NKHVM9QrMYmJer6DXblFP+RIdlibMazfapDchIATqGYEaEZjm5uYsXLSIpk2bGoRj0cKF/PHHHyIwDaIlhYSAkRDQFk3l7vPTzSoWiCMdEVVMyGgLzNKFZ1GWTVeQ6WbfdL8rlj0szY9iolCfoNNutyzBqF8slp4hLC6u9WV9lzBPdZe49qFXlJc2NmX5V+y78sSwkUSkmCEEhIAREagRgan416NHD0aMGEGjxo3LdDcuLo5VK1eWWUYymEYUMWKKECggUCGBCToiSyV62hFcuJRdcsm4NIGpu0ytqYf6Bhf1cr3+5edSxWypfuhmV/WJLMMEpu4NN5v77yVAk5nUm4XUEXeGLqUrfmuJ+EmhbGaEZkleXxvl+6bLWZbL5cQXAkKgYgRqTGAqZrz99tuMf/11lCVzfYeyb3PUq6+Sn58vArNi4yalhUDdE6igwNTdH+jDxEmw9nP1ErA+8VYRgenzvdZyskF7LbVEl4ECs9IZTK32VX52jygSw3ps1fa7QpnD4s/ApOiZmCXa0RGxpYlHA0Ro3UehWCAEhICREqhRgakIy9dff51pb79dwn1l3+VrY8eSmppaLhrJYJaLSAoIgdonUOZ+xFIyb/r2/JWyhGvQErmmbqLWDTSlizL9y/Q6mTotW0pmXEs+6seQDGZRmQIm2nYUF3el70ktb4CLeGnaLOsCQHscytjeoLPkLnsxyxsC+V4ICAEtAjUqMJV+lP2Yk954g8DAwMJM5pXLl5k0aRK3b982aDBEYBqESQoJgdolUBmBqSzk6txNreeuco0X5d/kUyDYDBVlpZQr78adMgRY+QJTS0xqtVNqdlZ7mbuUpX69g6ztQ6EQ1PZXV/CXtfdVu31Dy9Vu4ElvQkAI1AcCNS4wFQiNGzfmvb/9jYEDB5KYkMDYsWNJT09Xfd6nTx+GDx+uusln3bp1XLp0qQQ3EZj1IZTERpMjUOElckDvXcv6l2jLEpi6WUpDl3K1M4elLJGXGMSy9x6WKzC1/NWxWZuDTmawlCxrOcGlbYf2Un5p9hmSnVW6rPRyvcmdDOKwEBACxQnUisBUOvXw8GD9l19y+PBh/vLnP6vsGDZsGC+88ALd//QnTp48ia2NDdOmTSMnJ0fHThGYErhCwAgJVFhg6i4Nf7jkEvM1N7tUaA+mHhQGLeWWtu9Qnx86Qrh0kVmewCw/C6s4o51dNFQs6+QZS31FpC4qLT8M8s/QzLARxqaYJASEQJ0TqFOBuXTZMp5++mnVzUCvjx9Pn759Vfsyz58/LwKzzkNDDBAC5RCooMAsmQ1L1HogegXuItdnlgF3Xlf0LnJDRGvZArOUB77rsV9bYJf1uCW9I1LeEr9WpaLspgFC1qAbgeQsEQJCQAjoJ1CnAvOjxYuxtrIiMTGR3+LjVdnLVwMCuHnzpghMiVghYOwEKiIwS8mYlbVUW/o+Rf1gdLOFZT0Hs1hGslQ/yl+uLktglrt/sdQbbYq/jaek+FbaDm7zueo5mOUtY5dqR1lvWDLgGaDGHp5inxAQAnVLoE4FZseOHZkzZw5PdOjA3bt3WR8SwhdffFGCiCyR122QSO9CoFKZs8KbWnSFmu5yeOnfVVRgKjaWvySt5+52Q++2puRSeekC05Dl5VL2hKpgl5/9VGcjy2pDM2plZSINeJNPhR6VJKeKEBACQkBDoFYFZsj69ezbt4/5775bOADK6yRdXV1RHluUmZmpd2BEYEq8CgEjJFDe0qxKYPoQMcmb+QUvLNdzR3Zpb9mpjMBUU9IvzkoVSuVkYkt/zaXuw+N12jdwebncZfhSBaBGKCcWPeuSUu92L385vEJvADLCUBSThIAQMD4CtSYw27Vvz1MeHhw4cIB79+5ViIQIzArhksJCQAg0MAJqEd6WzRfm4dnAfBN3hIAQaJgEak1gVgWfCMyq0JO6QkAI1HcC5d2tXt/9E/uFgBBoeARqXGAq7yT/4YcfaN26Nbdu3SI3N5es7Gzs7exUz8K0srLCzNycu2lppb4yUgRmwws88UgICIEKEihYdi/jwe8VbFGKCwEhIARqjECNC8z/9847BH/+OS/16sWzzz6LjY0Nv/76K/fz82narBm3b92iX//+THnrLdWNPvoOEZg1Nv7SsBAQAkZPwIAbeYzeBzFQCAgBUyNQ4wJz3rvv8uD+fSKjomjq6IiVtTU8eIC7uzvnzp3j8ccfp7GZGX//4INS2YvANLWwFH+FgBAQAkJACAiB+kygxgWmAke5U/yVV14hNi6O5s2bk3T1Kjdu3DD4Zh8RmPU5xMR2ISAEhIAQEAJCwNQI1IrAtLOz469z5pCQkMATTzxBclISlpaW5N+/z08xMapHF5V1iMA0tbAUf4WAEBACQkAICIH6TKBWBKay79Lb25sn3d1p8tBDqpt89u/bx/Dhw1XPvwwODhaBWZ+jSGwXAkJACAgBISAEhIAWgVoRmI0aNVItkzdu3FjVtfL/7OxsVRYzJyeH+/fvi8CUsBQCQkAICAEhIASEQAMhUCsCs6qsZIm8qgSlvhAQAkJACAgBISAEao9AtQhM5dmWNX1YWFjUdBfSvhAQAkJACAgBISAEhEA1EKgWgVkNdkgTQkAICAEhIASEgBAQAg2EgAjMBjKQ4oYQEAJCQAgIASEgBIyFgAhMYxkJsUMICAEhIASEgBAQAg2EQKUEZkZGBh999FEDQSBu/P3vfy8BYe3atfz2228CRwgYRCAwMBA3N7cSZUNDQzl9+rRBbUghIWAKBJSXjcyYMaOEq9u2bSMmJsYUEIiP9YDAsGHD8PT0rJKllRaYz3brRdPnhqs6v3wzq0pGSOXaJeD6sHVhh61To9i6dategbn+v4lkNrLlXk4+KXdr/kau2qUgvVWVQEEc5V85Tuhnn5QqMFd++xOZ5k3Jyr3PtbScqnYr9auFwOP8ZeazWETt5aPIe9XSojSin4CNRWNa2FuqvrRqlIv/0zalCsx/7zxFhnkzsvPuk5wq54rEVO0SKJjTzW7EsnLh/6tbgZnYsn/tei+9VSuBFo42PJf3Y5kC88ekB9XapzTW8Ah45J0uV2D+eF39AyuHcRDwmz+dT+1/5KU5kVw2DpNMwoourSzLFZg/XLcyCRbipPESeNbqighM4x2e+mGZCMz6MU7GbqUITGMfIbHPWAiIwDSWkRA7yiIgArM64sN3NPGz2uPwyyGazT6mbnHWNDJ8m3P52Fd4fHhB9dH0oDksbhaH7Rs7waUr6/7WiwBX9TJzVto1QlZtZmbEneqwqFbbaPACUzOWKqj5eVw+cYgBCyP562cLeL21BnV+FueOH8L/wxNcpj2LgwYw+WlHrM2A9DvsDdvM0K+uFcZFwQBlpd1gx8ZtTNih+a7bXeYNX88KVYFBRO9x59r5dHw6NNcd0/R45g2PpGVp/dRqBFRPZyIwq4djlVrxH0fym244aBpJ/fUEr78Tzt7/28L0+gezWdXVmh/Wf8hLX6kLrPpsAUNv7cN5ThyT/zKGhT7NcVBiPv8Ga15eycwqGSOVSyNgqgLT9RV/wsa586S9uRrNpRPYTgvHb9I4lr3shquNEntZXI4+zqj3jnFaE89W547RecYhdZZdmc+Vefa4HYt99cyryueaebiDao6/w46FKxgVpVT2JnyrLy2PL6LzZd1zhYQYbHc7qs6fCvenZUfqaeV8imwQwS8CsxqGcc4n85nTIgseusOKocEsKgji3krw3mHzByuYEKUtMONYt3Y0g4lj0Yp9rEhpzeK/DmD643dY8dYa5iVVg1G12IRJCEzNhLPDZyThc1tz/p+fkPxqwY9rJJ3enMxhf3O+7reR80GTWex2gzWff8fMfTD5bwEs7mbOkaWfMPRpzeSmiEgXN6ZPGsQCfd9pC8z/BDEgTGtiVAlQR6aX1c++WgyAaupKBGY1gaxKM6ofZDu291vJ1Cd8iQzyht2L8P5PDw5v74nrPXC4EUmzGYd0Bebm1sR+5Mb19SG8pFxIyVGjBExSYKoSOW5kHj/KzK+PsfdXNWLX4eOInOTMuR37mLE6BgaPZFOgOzbRO3E784z6gik/i4h1axiw9U6RwCy4kC8QnHr+VglMF+D6WYZODGNvCYGpOVcKRrvgAq2S/akTCw3nEIFZ5bHsxeHtntxZfRyrN31penAF3quLgnhHYmv8HjrLqDd28mRBBvPrJsT/xYmod1cwKrrAAKWdHjhELKJzPYsyUxKYKwommGOLiHq6SGD6/WU627uls2hoAkO+60rW5g95aX3B2LqxKWQcPlfDcb7xvPrquTBLqf7OKz4Mt7Sexb7TZDD1CkxfIsvq590TVY7s2m5ABGZtE9fTn7bALMhQpoTjfK4jt/pnMivUnMWBNnz9xhpmJmllMFc0JfIzTxx+OMTUzyOJqGcXyUZAvkImmKLAXLxyAdM5gce0cJ39vsrnk3OPFV70KCB95k8nvNNtZn4NC9+0I+KYOYM73WbejPWseFXrIl8pXI7AHHorjnNPtMfh2BY6L21eLIOpT2BWvr969tNfbsyKwCwXUdkFXKdMJrbnXaaO+gqUJaRmceoToCBo30lkyEpvHCK+IsRlpHqJXEmjj4YlhSJD3Yey3OQVt4jOS6toVC1XNyWBGTE6kD3jmrDn3RVkTtFaIk9LZM2qbcyM6En0HjdOT1zBBK0fWWV7xFyO4ny9czERqfUjXeK7sgSm8l0Z/dTDJRYRmLV84urrTktg/sPHn/C/uHN940p+6j6dIbd24vYebN80iJZH1RfSRUvkkaiWL19/hict7xCxM5wBn6u3BslR/QRMUWAqsebz6wo8/qm7jUzv50ocK7+xX8FcVUZ+H01DRuNzdR/ON4rNweUKzH14/+JB9HBrvl4Yjeu7+pfIVUvbP7TXrABUsD+tJfJz++qfBigtwkVgVuncd2TVZ9OL9uGp2rrD5ndXMMGn6Cppx5uTiX4FjsQ54qcIzG8dSZ7SlAg9GUxr1XJUlYyq9comITALJoCcLE7vDsN79YXCH1fv3c6EzXIn+9uVeP9HEZjPkPpVyQym/iylp+oHu8Pp9XjkDNAVn51HEvuRExHKcmWJK21FYJbRz8KztR4HVe1QBGZVCVZDfe09mMpethNHGfAfJ8LWevKkdvNJZxkwMYyRhXswC/aMORLw5jCWD3YkasUnDK2HWzWqgWKNN2GSAvPTBbyapZupVCVm9HyuymA+ncKEUHOWF2z5UJbYpzvzU3QWfu5aq0gGCExlj/HildOYTDxRLdpr7cHUn8FUbTGpRH+SwdR/6lTpOZj19jFFnf2J/ag9lwuWMHmG7Zv86fDzejwytcWCoyo4p7c1R7UR+I04NoWMxi9fswcz041lU32Z3OYGQdOCWVTPlpdMQmDqLGsXZZzVNzhEojyuZXuXdIKmbYO/TmOOyzX1HsyfbTT7LGGvslG8m9byzBOeLAvsxfi2d1jxTjCLvJT9b86c+2oLE9ZnEhA0ngVP3GDR0GCCSghMRxYsL6Mf1Yb0+nWIwDSC8Sq2RK5Y5DN3OuFdbhdt6+g9unCLz+0pRdtECq1/YgDRyzxJ1dkmYgS+NSATTFFguo4LJHp0cy4fPMqsjUXbMAo+P63agxlP0+G+rBrnDj98hUecd9GeYuVGtYWzWeXVBFQ3SWpupjRIYEaCiy+Rn3rTyRJUWUbVTT5lCMxK9CcCUwRmIQHVVZKn1sQLBCyczboOyUw90ZRV2qKk8yCiF3ry5HVFYO6EJ3qwfX43/Fpo7iK/kUjI58oSq9xFbnS/A8UnII2B2suDBXcXel7ah/eKdKbPHcD4ttbqu8iVO8W/2cao4neR5+eRmhTPF8FfMU8lCB2ZvnA8C7pq3X3+dQhDlY3pJQQm4PIMy0rrx+gglm+QCMzyGdV4iRICU7N/+Jr2na3qC+lnL+5kd8tB6rvIj7sR/2Z7WqjuIM8j9VJM4d3nNW6zCXZgigJTmR8D3h7Gkt6taKHcLa48feXXEzR75zgBbwew3LclDspjcpUnevxwnAnvF9xFri0CvQnf4otP40oITOVia/o0wvo353KhwCx64oJKtBYuyWtWnZQ9+4b0p303uyoJtbNBRLUskTeIYaxbJxp8BrNu8ZpM7yIwTWaoxdEqEjBNgVlFaFK91gmIwKx15A2vQxGYDW9M68IjEZh1QV36rI8ERGDWx1EzPZtFYJremFe7xyIwqx2pSTYoAtMkh12crgQBEZiVgCZVap2ACMxaR97wOhSB2fDGtC48EoFZF9Slz/pIQARmfRw107NZBKbpjXm1eywCs9qRmmSDIjBNctjF6UoQEIFZCWhSpdYJ1LnA7Nq1Kz///IvK8QcPat1/6bAKBBo1Ulc+deoUS5YsZuvWrSVaW7t2LVevXuV//uc9Gd8qsG7IVQviqHfvXgQHB+Pm5lbC3dDQUE6cOEFQ0D8kjhpyMIhvZRIoOFeWr1iOMv3OmDGjRPlt27YRGRnJP//5sZwrEk91RkCJ1WHD/Hnvvffw9PSskh2Vfg6mIjB/+UUtMOWonwQUgbl4cdkCUwkyOYRAWQR69SpfYP7jH/8QiELA5AksX75cxaAsgfnxxx+bPCcBULcE/P1FYNbtCDSA3kVgNoBBNAIXRGAawSCICfWCgAjMejFMJm+k0QrM1NRU8vPzTX6AjA2AtbU1tra2OmZVRmDm5eWRlpZmbO6JPbVEwMLCAjs7O53eKiMwlTlCmSvkEAINlUCTJk2wtFSeIF50VEZgyrnSUCPEOPwyNzfH3t5exxijFpjKiWVmprwaQg5jIJCVlcX9+/erTWBmZmaWEBnG4KfYULMEcnNzUWKpugRmeno6Dg4ONWu0tC4E6oCAEtuKuKwugSnnSh0Mogl0qSSMMjIyRGCawFjXmIsiMGsMrUk1LALTpIZbnK0CARGYVYAnVWuNgAjMWkPdcDsSgdlwx7Y2PROBWZu0pa/6TEAEZn0ePdOxXQSm6Yx1jXkqArPG0JpUwyIwTWq4xdkqEBCBWQV4UrXWCJiGwMzNJdfCAotaw9pwOkpNzcDBQffmHcW7jNRULBwcVEyNQWDm5oKFDLDRBp4hcWQMAlPiyGhDyGQMM+RcMQaBKeeKyYSkXkcNidP6LTBvXWBN+A4u/Qxtn+5Gv7HdaKMHRdL+AyT37cNzph0PlfI+Iy6cPWY++D9RJDIzfg1nT74P/u7qz2pSYJ4JD+FgTCypLTzo2H1EYZ+6zsSya78TA/s6VcpHqVTzBAyJo5oUmGf3fMmBUz9LHNX8UEsPVSRgyLlSkwLz7J4NHDh1Vs6VKo5jQ69uSJzWb4GpGsFY/h0Cb4/3ICXuAId+zsH5Tz70dLYlI/4Iu07mYpGdQ5uxA3BPPs6e/6Zg8bQPA90tuBJ1nGM3HOn1ShdcGno0VME/7UAqLi5rWmAq7SftD+GU53gGNk3lzJEIzmQ50cOnG22sUonau58rDpCb8SJje1nqfp8Vy67jsVi4D6ZfW0lvViEEqqVqeXFUkwKzSnFkpYm7xk8R4NNOVkKqJRqkkbIIlHeu1KTAlHNFYtNQAuXFacMRmL6XWXfFhwletpzZvIncge2J2+/E2MFtuBi2g9QBjxK3V/136rFNHG3lQlJceyYPEGlpSDApgbTrUi4WbfuWyCLWZAZTe7Lr+OMmrviMoqfVRdZtzaGX3Wn13xxnw/ft6ZF7QOf75/JPkBEwHi95opUhQ1wrZcqKo9oSmBWNowmep/n3vVG8XbW3mtUKX+mk4RAo61ypLYEp50rDiaea8qSsOG04AvO506yzGcWEtkrGaxNx7Z248ceLBDxvgWqJ3BPOnO/GhO628PMmVVl/q+OEhafgNW4w7tY1hb/htJubDxZ6xFptCUyXg5uwDRiFOyns2nwBR+sUnAcPph3qJXKXWwd0vu85vD0XD4Rz0mEAk71k+dxYIrG0OKotgVnhOAroRs7P4YSdcmTg+G6y2mEsgWQCdpR2rtSWwJRzxQSCrBpcLC1OG47ADIB162Jp6+XIpd9dCBjsxNF1B8DdiSsHU+gyvw8pq3eQ6+VBxq+59OjnRNyZXDIuxuI0ahReIjArHWa1JTD7pWzi33Ft8Ha8wpVHBuNvtp818U643z/OKavxzGx1QOd7r+zjXMm9w5m73Xi7r2SqKz3AtVSxtgRmReMowDGWXYk5pMZl0GNCH737vGsJkXQjBFQEaktgyrkiAVcVAg1AYFbFfalbHQRqWmBWh43ShvETqGmBafwExEIhYBiBmhaYhlkhpYRA2QREYEqEVJmACMwqI5QGABGYEgZCwDACIjAN4ySl6pZAvRWYjRs3rlty0nshgezs7Gp/F7nyvnk5TIuAMhlV97vI7e3tTQuieGsSBO7du1ft7yKXc8UkQqdWnczPz69/7yK/f/9+rUKSzsonYGVlha2t7gPZT506xeLFi9m6dWuJBtauXcvVq1d57733dL5TRMbdu3fL71BKNEgC5ubm2NnZ6fjWq1cvgoODcXNzK+FzaGgoJ06c4B//+IfOd8rElpaW1iAZiVNCQCHw0EMPqUSm9rF8+XLVnzNmzCgBadu2bURGRvLxxx/LuSIhVGsEzMzMKH7x4u/vr/rt9/Ss2qM5Gj148OBBRT3JyMiga9eu/PLLLxWtKuWNiEBlBKYRmS+mGAmByghMIzFdzBACtUqgMgKzVg2UzoQAIAJTwqDKBERgVhmhNACIwJQwEAKGERCBaRgnKVW3BERg1i3/BtG7CMwGMYx17oQIzDofAjGgnhAQgVlPBsrEzRSBaeIBUB3ui8CsDorShghMiQEhYBgBEZiGcZJSdUtABGbd8m8QvYvAbBDDWOdOiMCs8yEQA+oJARGY9WSgTNxMEZgmHgDV4b4IzOqgKG2IwJQYEAKGERCBaRgnKVW3BERg1i3/BtG7CMwGMYx17oQIzDofAjGgnhAQgVlPBsrEzRSBaeIBUB3ui8CsDorShghMiQEhYBgBEZiGcZJSdUtABGbd8m8QvYvAbBDDWOdOiMCs8yEQA+oJARGY9WSgTNxMEZgmHgDV4b4IzOqgKG2IwJQYEAKGERCBaRgnKVW3BERg1i3/BtG7CMwGMYx17oQIzDofAjGgnhAQgVlPBsrEzRSBaeIBUB3ui8CsDorShghMiQEhYBgBEZiGcZJSdUvAKASmjY1N3VKQ3qtMwNXVla1bt5ZoZ+3ataxatarK7UsDpkEgNDQUNze3Es4qnwcFBZkGBPFSCBhAYOzYscyYMaNEyW3btrF48WIDWpAiQqDmCXz22Wd4enpWqaNGDx48eFDRFjIyMsjMzKxoNSlvpAQefvjhEpbdvHnTSK0Vs4yVgMSRsY6M2GVsBORcMbYREXv0EdAXpxUhVSmBWZEOpKwQEAJCQAgIASEgBISAaREQgWla4y3eCgEhIASEgBAQAkKgxgmIwKxxxNKBEBACQkAICAEhIARMi0ClBaZyE8jZs2dNi5Z4KwSEgMkSmDlzJo899piO/9evX2fRokUmy0QcFwJCoOES6NOnD8od5ZU9Ki0wX/DyxnPkPFW/lbhPqLL2Sj0hIASEQK0RaNSokaovm/w07O7+yvvvv19CYPb1H0+j9n1VnyfclJsfa21wpCMhIASqnUALBysszRvT7P5N/t+QLnUlMLtx1tGv2p2TBoWAEBACxkbA//lWPM6VUgXmRTtvYzNZ7BECQkAIVJrAC49ki8CsND2paNIEOj3RktO/XjNpBuK84QREYBrOSkrqIeDihk+TeCJ+FTpCoH4QEIFZP8ZJrDQaAl3Z9Gk3OjWxhotH8VgYaTSWiSHGTUAEpnGPj9FaNymQ2C7W4GDO+dAVDA0zWkvFMCGgQ0AEpgSE0RAImB7IHHdrlT2pcUd56Zo7kd5ZrJmxky9cerF9fkt+WnWWFhN74vUQcC+FHbv2sSjiDnj1YNOIjnSwh+xrF1i+eh+bk55h1Seasjm32RsWzjwXX6J7OhX5fC+BoNk7uf7mOJZ2uKP6/2bNt50GD2Jx79a4Oij2ROO9JLL8fsgiKjSYqfd82T66PR0cIOvSGTq/f8xoOIshdUNABGbdcC+z19Eji+aDpDN0Pu9cp3MOT3RlVWBnvFpaQ2oCIe+EsQKYPncy4y1jteYRRya/PYjXO9nB0GXeAAAgAElEQVRhlZ/F6d3fMWGH1mqKtl8KANU8dxTH4nUe6mngfNiDTZ8689NbW9B9p5Yjk/8yjMlPN4Hf45j33j720p7FH/gy+DE4f2wfQz+/AC5dWTe7Gy80T+eH0G1MsNedh88fXcmor8qOD9dX/Fk3uDUt8lPY8cVXzIsCv0mjWdzDqbDv8yXK6LPPCOOwgZokArOBDmx9dGt60BzmWsUwY1cyWTcS2HHaje2bBtDy8Eq+bjuZuflHcX4Xwrf2xGZPOF8378WyTilMmH2Nt1Z60yLmKIu+z8JrYC/GW8fh/1YKfy1edsEJaO3GW1M8YU84n55P54djsDhkNH72WRxZ/QlD9wH+40h+3YmY3UcJ+TUL1ybmBJ1oyuFy+vk0Po/rcXGM/Nt8fC6HMyosnX7uTQjaEVMfh0RsrkYCIjCrEWZ1NTVrGhlPpzBhY5zqgnVzlHPdzTl4E76lF+7xMSzZl8Cd5tbYbD7BF/Ti8FZvOpndIGTaGmYmgd/86WzvlM6ajT8SZe3OgjFuXP4iiAEF2c0n2hNQbJ6z6jmIT4vX+S6MkIsGzIcMInpPa6L6rWSqDvtnWPCmNd98m8Xcf/jjenQR85pNZ5NLHKPCHFn1th0hw4PhkzmMTw1nalI3NnVLYdSSs7RobQ2W7ZnzpjNRH6xkanTZgxowzhfHqB+582og61qcxTa4CbHvOrHjg+O4zhpAy71BfGperMy05BL2ef+nuoJH2imPgAjM8gjJ97VGQFtg3kk4y15lr5Ei9EY7w/1klsxYz4okb5XA5KsgBqSPJv5Nc5bvs2Fx99sMGL+FCMVaF39i1zoT0S8aV03Zec0nc7jnbaaM3cJmZSIvaEOZkH1HEz8BPj3vzAyb4zjPiWTB8vkEpHyFx4fxRf6/OZmMMvpRRO+n8VmcO3iBfp/MZ07TeFasD1dnWOUweQIiMI0wBLQEpvqi9k6dzTmMC+RW77v4F8xjGlyuUyYT/XQ8a+iK36WVdF7amu2bBuG4+0NeWq8upJo78w/h/O4JLcja89wzZdQxL3c+pFSBWdBdezZtGEnL8A+J67kAr7hFdF6h6f/LQzCmF2wMYsAOXaGqCOUvmkXjPNvwFR6/v81mk8OPNPu9IxnuCdi+tbOE/4VlCtstsu+lcjKlRhil9dYkEZj1duganuHKJLnYLYtzt/IoXDLpPIjohZ64Xo/B/42dRKjEoS8+lnlkkcf53WF42/iqJ5o3dmqgFExiisBUl4U7rHlvJTNPK0V0BaZqcuYEM35oyZLXbPh0aDBtPtNMkku1OCs/RmX045l2g+ScFDarlpFaqpaOFvZwJDliC52XXmh4AyYeVYiACMwK4aqdwso53cOac9ez1NtyVpyFOppzgkrMLwoCR1Z9Nh2vX8MIyunG6k4p+E9MVq3MqC6yNRlL9Rx2VHVxXHRoz3PFLqoLRKmqjnpVqKA9ffNhUFkC06Urm/7eC69rR3np3Uj++tkcXPcGMWBrQZ9HYfTzXH9nBROStAVmDw5v78y1D1YwSit7WbhVStmyoLO1yJHJ88ez8OnbLJm9nhWvTiO5RbTK5yL/43TLJCkJB137LtdOZEkvgAhMCQOjIVByknRj1aej8UnYx+knfHH9fiXe/3HXvdpWrO89kvjpzkR8tIIJUeA6LpDo/pnMGhXPSM3EuaXjbBY7xuA94xCXdQSmMsn1xPX6HW4DTVs4cnn7h3zqOpvVrvGMmhjG3gJCBvRTuERVUGf4OJJfhSXD16v2UslhugREYBrh2JcQdXU357x0VXceU9Hq7E/swvaQlE4W5ji3hoj3VnD59fm8nnkI7zmRXKY9m0JG4hq1Eu/V2qsluqJy8b9Kq6M9p+qfD19aX9oSuSebNgygw+md+P/zLIp4K1r9cePwdnfihobTNGQ0LQ9+yEs/jyR2rjUrRq5nzehAbvnpydh2cueF5uaaLQtF+0pf/9tslraOZ8qCMDYrwlEr4/vi8vkMjv+QfzkUK0NJ+4wwChusSSIwG+zQ1j/HVBnMp83JylGeNh1D559bE90nk0Uj17NCWSp/zYJPp8Xywr90r96Vq/zJ88ew8AVHrPIVv9M5sjGEoVu1Js4ob8KVel+vYYD25010l6V85k8n3OUCHh+msHiRL34tAKXNpBiaTTteRj+arGo+nD/4ITHu8xna5A5ZDznCr4dUV/Zy5Vz/YrI6LRaBWZ00q6ktRWD2dlTPOWnxfPy9HX+uqzln2nH85o9h8QuO6jnH7AYHfrCmj9NZms04pHJYEW+v3w3H7TsnDk/vSiflnkgzyL4cw+vvhBddDKtKF8taevmWUkerXGnz4TRzwvZ44pqprAalc+SLFQzdAQweR/IUN6xUn6vnPu+k0cS/5kxmljk28eqspuv0aYT1MOfafWuyosJUKzqTP5rDQoov65c2rl0J3zIAH+s8shQ2CTE0e+c22zf14tmcLKwtU1gyOw6/5cXKHGxe0r5/V1PsSDPlEhCBWS4iKWDKBCYvnM5cuzgmzN6n3t8phxCoJAERmJUEZ2rVBo8mdoQNO5YGM6+cG19MDY34W78IiMCsX+Ml1tYygQULpzHY5gKz5ojArGX0Da47EZgNbkhrxqFBLxPa2YzvN+9keVzNdCGtCoHaICACszYoSx9CQAiYPAERmCYfAgJACJgUARGYJjXc4qwQEAJ1RUAEZl2Rl36FgBCoCwJ1KjC9vLtz67F+Kr8fKHus7yk7reUQAkJACDQMApbmjbCxslA580K7h3Ezu8b777+v49z169fpN3Q0W7ZsUX1++Zo8N7VhjL54IQRMl4BrS0eWLFnCy7288ff3rzSIRg8ePFD0YYUPb29vAidOqHA9qSAEhIAQqG8EcnNzSb52Xa/AHDx4MFFRUfXNJbFXCAgBIVAqgdmzZ9O9e/e6EZheXl4yqUpwCgEhYBIEDh48yJEjR0RgmsRoi5NCQAiIwJQYEAJCQAjUAgERmLUAWboQAkLAaAgYlcDcd/IiIxd+bTRwKmKIpYU5Obnqh82ayuHZ3pmYC8mm4m6l/HzYwYabqZmVqmtslfb+43X8/vqFsZlVp/Y0d7Dl4sZZJWxQlsPz8vIwNzfHwkK9B1MEZp0OlXQuBIRALRMwOoE55H821jKC6umuiY0V6ZnZ1dNYPWnlBfdW/BCXWE+srRsznR9uQvLN9LrpvJp7Pbw0kJdmBVdzq/W7OZeH7fQKzN9//53oUyd57LHH6PxclwoLzCvX77D1yC+k3cvimcdbMvzFp+oNqFPX4Fo62FjAcy3Bwcr4Tb+XC7svwe0saGUH/dsav81ioRAwdgL1WmC6Dvdnsd2PjFpX9yKnugSm35SRDL68ham7jT10QARm+WMkArN8RvW5hD6BmZ+Xx8lTJ0lOSqL1Y4/xXAUFZnpmDp0C/03yrbuFaP7nNR/eHfMi3D1N2J4ULO5fINd7Cv62R1hzOBenjHu0CxiMe3w4axMtsUyywK+3BbsiLgApXMrw4cM3u6DOpZY8rnwfQlSGE3duPcKrAW04ueEIGU73yHhsNAFPZHDmUCgHzQYzs5cTZCRx9LsQLrnPY8LTum19exEOar0T9WEbeLcb3D0bzq4bluT+3/c9AvvQ5lctO8e/iGPyScJCLuA+dxTPFffxsdIiJImDG06Q4XSHG82HMOG5HA6WZnfXFMJ2nCCFXJKvuDBh/gDaaDU7ZQ+cv1n0wYC28Gcv0OXSiSvhX3HFwpIk6z5M7uFEStwBNnwPAZP64HL9CGsi7uCYCu7jBtNReY2jvqOcMXQ4pT0WLpzU8dGhPp8uYruJEajHAtOTVX9zZsf7xd+/WjcjWC0C86lebBqYybwl9eO91SIwy4+1+iEwn2HOaAj66myZDkkGsySemhCY30aeZ+Qi3a1Czzzegh9WvVVkQP5pwg654H73ABmDR/HcjXA2XOmOc/wJ3AP64HJmK5ubDSegFeSe2soul+H4O5cfr0l7w0lul8GZzOFMeDqFsLArDBzgQYbFZY4ecmJgX0VgZpB69zhHU/owsJjA/PA43MjQ7ectT+jwsOazM+HscvHB9uBxHTsHOmRwJ+o4yX378FxBdY2P/kqfZR4phO1Nwb9dLOvKsltpIzmcDUl9GftckdT+7Q5M+k63A2tzCA8o+kzFpZsjZ6LaM6GvE1FhO2juPwCnuxZcjDqAc98+PPT9Jg62G4X/9U1ssBvFWLdyzNY7hn0Z+7zaNlWffgM0PDQ++nmUP4hSQggYCQEjFpiDiN7jiWt6Ftm3LzDvjTAyF85mXYdkpo76ii/wJnxrZy4Pj6ZpSE98zPLIyk9gyfgtrFHgunizfXFPXrQ3h/x0jnwdwtCtPYvavBfPkvEJ+KnaWMlUL1/Cp3jipZQnnSNf/IjVa754meVBWjzzTjdlWY8sgoYGswjwmTud8C63mTd8PSsAgwTmrGlk9HYkNTOP5JP76LwkhgAdnwYRvdWRkI+uMWRuV57MyYIbcTjPCFeHi1b9rNvxfPrPLQS9om4zKwfOHzzE5a5FLP4b78zLnR2xVtjkpHPkSh5e2dE4z3Eieo871/4TxIAwWPXZHFx3B7GixWS+8G2OsqKVnRDD6++ULd51BWbBeKxkKjA9aA7jr58lu4cnHSzNsc7PI+tyMlEurfEyyyI76wZf/DOYeZYDiJzlSQdlTs29QcjSNezoGMim/s3JugeXvw/ipdVq95U2F7ubk6WMZ0QyHXrYsfmdYKImTOfTh35kuVlP1fepOenE7NzJgF/dS7Q9s1vRGNw+E8/5tu15sbnGvtvxzBt/ln6b/Hn24k7c3ovRzzxdT2z99jyH9YyZfoHpyfZNPcn65wpGRcOC5XPod34N3vkBZAyGNW+sYWZSAcMgOi8FvEpy0vXlKB7vRxZOK36zJrOQe1h1a0yIKkY1sTX8Al4650sCPp/1xK8FXPvhLBGt3Wj6xUpG6XliTmUEpt+kcSzr15qWZnAtZh8zUzqXiLEng+awwCEO/7d2EuE/juT+d1h41Y3F+mL3emcyvO4yb6S2T3cYr8wVmXmQEMOizGcMas+vvf7zpnAOMWCSrgmB+c33cYz+QP1MzILD/TEnTv1HObOUI4OLe3dw5blROMaoxY3LjQP8O6Y1bchnYF8P+DmEfzOet59O5eDeC3j7dcG2oLHcDFKzwMLWFlszrU5unWTdcVvGuiaxp2UfBjZPYVfIaZ4b3wcXYtm1XyMwlSo3DrDrWkmB+cF/4VaWLrg3PcFdEZgZVwjbdRmvAA9O7U8pZick7T+gJTCLfOzdXN1eblYGGblga2uLhZbdKac2cch2OAH5R9hVjt1n9h/Atlcf2mnVv3ALJhdbMTJrBPtHa/wo4OKVxB6Nz6dCQmD8eJX4O7VfMwbJB1i2KwULC1t6K9lkDfCMuxnkmlngYKudPy5tDDvxtiKoC/p8xUOVdS700b20HLQBwSpFhEAtEzBugamIreE7eXbtZFp8u4/swd1omWnN7X2fMCBMI2i+vMvQMbBw5Hq1sNQccz6Zw/hbYXh8eAG8RhL/Z2uWD7/DeFWb+3h27Xha7DgKrykCcyPZKyfj9XMI3quvaVrQFUyKuIvvas61o0oZN7Z/5ouXQzJLVD90hgvM5BbROK9wJvZfTVgz/Cw+Ido+aUTAMTsWu8fj8VY4WqtNKrGjqj8nEr/509nUIo5ml9sXfsbgcSQXZ6H5wXZ+Y6dWfSeiN7hhTQr/GPsVzysC8+wFXHs2VQm2RUmOLP7XNPwur6Tz0tIf+ly+wFSLowIBWzhmw1dy5ZM5BPy+hdOdRuIasYaX1t/BddJkol9I5rt8T576eQWd/63bt1q0agTX/z2Q+vWFs1lglsA1N2u+/ut6mK75/vdxJPvls8esVYm2O8e1JlJhGOxM7N+bsGLkeqy12/UdTay/HVkOmYSMWs8KPcyDcj1LxlYpY1ZaBvP1D2bz1ywlPt04vLU9P72zGeaPxyvfHKvLwSruRf66sW5tSU76fFGfAz04/FlrQt5I5x1VvGuJsS9hrnaMDB5HbO8sfricwISlkeA7mmi/BDrPPlZiKqqwwHQZQOS/3Ij5eCVTFcHa2Z/Yd0vGWEiL8UxuaU7q98F43xikEpiqeNUXu9c7E9/JHOKP4rawtfqCrPC8Vp+L04OmG97enEj0njcGTsSl7sG8coXo6FOVWiJXlsbdx60gJy+/0Ip3/L1Z8qYv5Kdw8NvTuPTqg7sdnAnbioX/cNyvKxnM53FI/JWe/t1wKMhgmpXM2KFHYGb8Gs6uO13xf94Ji7itbLAczti2mgymv7K0bpjA3HoOvtfasaRkAv/2J7C5eZzNvzxKvxfb4GCWyq6wX3TtbKUlMIv5WKiLSwjMDM6E7+fO84PpqYjQ8uzOOsmGIy6M9XMpMbpjd0CS1lbpnv+3LL+wB+hwuXWADXHdGNvdVpPBHEw7LYF5Y0MIuWPH89yNA6w505XJvdTL2SUEZplj2Bd/x/1FY0ExHw2MSykmBIyBgHELzO2tufJzHs+6w9ffZvJq1xsM+bk1e9rF4jw7T5PB3Mj5heOZ+zTE7AlnwOfKniNtUaP8VSAWE/D6zh3rG3nYpMbx1ju3ma7JgrpqMplHpgcyx92a80ejcfDvhWduFlm/n8XtenuibZKxbgtTDzRlVadcstqi+fE2XGDecr/NkRxnvPLP4h3RksO9tX1qqvnBjMT1X/6Mb5nOjvUbmfCtRmhpiZ3CH9+41mT0aML1rHQi1m/kpxeKsShNYH4G8y678anFUXY/6otrYjKerTQ/7Aoy7b5KidTKCcxeuCs76S0TWD4vAb9/aTLIqj40AvvjG7w6yxPXW3EsfD+MNUlqAxTBtaBtHqm5KXw9aj3zXAYQ/VlXrCPW4PHPa6rvZ1jFE9fUDfdLl4jr2EKdndZu+7gdi73MuZxvTurRnXivvqAl5JQ+ZvPq5Y1EPT2eZ5XsacsiUV/AfDvuqoyvkv0tiq19ZOsZs1KXyHuPJn5cHhMO2rHphQScP7Qm+pMm/GsdLHg1iwkTw+hUKHyLXewUcNLji8pVRTS+lIjHjCaaeNLO9u0EnfMFFgcN4PXHstizcTMTvu3M4bWt+Hqi7gWb0myFBaZ27CkNFP9bE2NL6IzfiThshrUnalsmr/uVLTCj2cf5pwdh/fUF2rypEZjfPYNzWhbJpw8R0rSbQe2Ved4YODuXJjBzcnJUd5Erd5BX5i7yyF9+5+tDZ0m9l8Wz7ZyZMbyb2qJLm1i4KwdnRVC59WVyy5/493lH2txNoc3gwbT5aRNhuW2wTcqlR8CLWBzaypmuw+ltV5ZDGRxc/U/O2LliixPeA5/gYtivNG+TSrLzcAJUWTPDBKbSi7IH82o6PGQOXV3gMXuI27yIsFxXFLPb+YynS6KunYrkK8xgFvexe0lBqPLm7nGW/SsW2zYW0Kwrr/pZcnB9GXYXCtCSLH5Pg10X4Fam2t7RT4NF42JcBncnZVc4uY/bkpzbjQk91Ev3BRlMx5938OVVJ9rcuYBF7/EUZF5L9FbmGPYlZZ3WWPR25OBaLR8HeCC7MA08OaVYnRMwboG51Ym9q4+zNy6OF2bPYUF7ZXkUrLlG0NBYXihY3lYwPuFLZFB7YoaqBYWSwQy4uoXOS+NVGczYWdasGanJYH4NM4bksWhsPCNVbYRjs3YkLb5ViwZ15ugo17ppiZ9Z04hmI1HugfhY5nF+Y7zmx62CGczHLjBj2wV+OBZPwCfFfUphcGHGCVx9RnJ4qrUqS6rKTBXLpn3RLBrnqx2LMpgF4aTNogyB2fmNBLZv6EkHrLn84wVc/9SENaqMrCMLlk9m8O9raiaD+XECXn92Zu87+2j59yLuruMCieyRgvcbO7mMIwF/C2S59VGc3z1RKDC1M5jTP5rN5Pxk6GDOmhnqDObktHAWHUxhc5SNKutXMKaFbWsymEvoxozMQ7gtjNESmD04vLUXnZRtEWbm8Nsxmv3urpM1Vpgvp5ue2FLHQfExK30Pphub1g7CNdOcrB8+YZHLdMK7NVHFN5bp7H1vBVEBBRlbdQbTEF9UoPzHEfvCBTzm2BG5tTV7hgezyMVfkzVX26l7vniz6m/t8XkCVoy9wOC17dk7UVNOa4qqsMBURPQUc5a/s54VykWCksGcWzLGQlqMwe+HlUxtPpnD3a2xzokvM4MZzUo6/zya+FedwP621spEQQZzmuHtKRlMfeeNgVNzaQJTX3V5TJGBUKWYEBACDYKAkQvMguU9XyK3uxE1Tb03bfHK+fj8HMnt3u5c/vI2PiOakpVpjbNZPPMmhqF6Up9qz9oztExNh6bWxO0MY8D6ZzQZnZ0QNJnJaXFc9mytynL9Y/howl9tDTfSsWnehMt7jpLZrxfuN+5w+14CQVdbM4eV+GdOJrprCv4T81iqJQYN3YNZsMQN+nw6j1VvW0IibJjb1ZxkmuB84wTesw+pl8qVPZiq7FsTbNIvsHzBFla8qv7s3K08zv9xm06PF2NRpsDcqVoSjZ/Vmrj/rGFvx/HM9YBkhWX+hSKWpYR6yQxmEa/Tee500ixn61si3/GX6Xzx6FlG/Lcl/1Fxz6Jpc9jznxXceWUOfpbp0KwJ13ev4aV16gyuKoP5aDqX07OIOpdJ/27mLB+5HpTMZeY+ltv46iyhuxaOaVHbE57WZCRXQPjy50lduoKooRohlz6ZW50S6DxN2ZqgGZ9T5kzuWIz5Y3piy96XZD1jVtZNPj7zpxPumc6i4T/itckX1n3C0H2o9uUuMTvEckvfQn9/vpJJl+d0OenzRb130pfIzxyZ98Y+On0UyFy3LFUsWZ/eh0ecO7Ha58sOc/76amtszMzJvHiUAVtbExZ4h87T9pUY9QoLTByZrsqWmpN8Iw+SThLSuEuJGHMIUgvCAWGOLF45jemWZ7EtY4lcJTCXqrdIrHo6hXnKErmyMpGQTlbSGUIe6mhQe2WeNwZO7yIwDQQlxYSAEDA5AkYsMOvXWBgkMOuXS+VaK3eRl4uIurmL3JHpQWPwO7GRAVtL30NbZH1Xlr0NM/+tbBdQZxPVy/+6R8UFZvl86nsJEZj1fQTFfiEgBGqKgAjMaiIrArOaQDawZrQF5uuzprG4h6PqLn3VkXuHr9etrKFnnrbEp1MWEacNEZgFBjni08maiNMFN7qJwCwvHEVglkdIvhcCQsBUCYjArKaRF4FZTSAbWDO6GUxlyTiQBV5NsM5JZ+/6YIYalGE0DiiSwSw5DiIwjSM2xQohIASMj4AIzGoaExGY1QSygTVTconckenzh+F1fhuj6pG4VIZFBKYIzAZ2eoo7QkAI1CABEZjVBFcEZjWBbGDN1M0ezJqBKAJTBGbNRJa0KgSEQEMkYHQCc+j/bKyXnE1RYD7v/ig/xl2tl+NVW0Y3JIF5aGkgvWYF1xa6etGPskR+YeMsg2yVxxQZhEkKCQEh0EAIGJXAjL6QREpyQr1E26hRYx48uF8vba+s0U0d7LmdmlbZ6iZRz8zMgvz83Abha+vWbiQkxDcIX6rTCb+eLxjUnAhMgzBJISEgBBoIAaMSmA2EqUFuZF+9RFrztjgV3lJsUDUpJASEQD0lIAKzng6cmC0EhEClCIjArBS2qlZKIeZkNp5dWlW1IakvBIRAPSEgArOeDJSYKQSEQLUQMF6BeXIVb+yGtqTS+Y15+CYqf2fhQRqtxixkxOOK/4nsemcLTv+chZdVNjHrlxJxywo6DGZm/zRCt7ViRJsIQluNYETLauFlcCMp2xayJOERWmVY4TMjEE9bbVtTCN2WyIhhHiVsXj15B1nu9jzyp0kMZyfL/vsHVvlPMWi2H21VvceglOFxSPWcxlxf5X24etrun8Xq9dZMfMsTjqxia+upDL8XzLJd2Vg5pJJtO5iZEzzg5AY9fRjsppEUTCHmm0gu3o4mx3MeY55JYdfynaQ1+wOUv1vuZNEnCdg/+gg+E8fiaa+YncK+5TvJdk4lrcM0xjjtZdmuNBxSwPOvY/GI28CqS1ZYX7Zn+Gw/VG8dzk9k37q9ZDdtRau+frT6dSdRV1KIvteZuUNg69rD/EEasXHtWLBmLJW6fEiLYaN2O6t8iNH2pZidnkoG/Mpelm3/RRUHUXdH8Fn/WILPWsEtJ8bO9ib208+5ZA+pTV9jZn/1+5OzTwazqrCMH/ZnQ1kVA+3aejOwu5Uum2f1pdnVcVgQqx4HV8KceXgqZLeFkjjMh4sLFpP4iBNpud7MnOGD1dmS8ZdW/DxJ2cnb2534ZIZ30fNCjSTKqmqGCMyqEpT6QkAI1CcCRiwwQ9XCMGMDa/8YwUTzneq/nSJZve4RpkxqC3EbWHvJimwzP6b0v8TGdfaMmaCWYYoQq1uBqfzIjsDzWihLvvdhrsdeLVuzNQIT/TYPU4uAmPXB2I8JpK2Zdkhp/BqWxsbP/2D4JG+sdDgUtO1JtiIsHTxJi3VgSkA2q/8XJs7wVP1wZ3+/lI3NZuF5Ql8f9SmEtWzNjyR0VztG9Ipm9e6nmDI8QR0rXSLZaD+WMaqLEs0RF8zqe4FM6ZJI6LqLvNQylsMdpzIiYRVrm42l1aG9eL41AqeoYDY+Eqiqm7Y7mCNegQxsqssnattO2g4bpBahV0JZmziIid2ruPehoJ1nInR8GfPoXvYW2jmViU8U2ZL9fTA7WwXy1O5VpL0xlVbfrCK2oxOJCYOY2MuKqK9CaTV6hEr4xn6qVaavDynbYIxywaEcxdgMmuCjR+wVxKEmVoMWlxSYqosoTxI3ryLW15tLISXjb2Cs7nkyKHsnl8yyseo/FV/VhUDDOURgNpyxFE+EgBAon4ARC8xVDPnsIk7Z9oz450J8r6gzmG3NHPCbEohnU4hdFwzjRnBpXQQvThoEP21g2fY0/N6eipdTXQvMVexq6YnT2Uishsyi1W5tW73Zq/nxTStm82r/lVxsY4/Xm0sZ8WgMGz/ZQVr/aUzxUv+QqzKYSlZJji0AACAASURBVBmnbOyHLWWBr1MxDkVtKxmt0Emf88i/FvJimkboasQrBcK3b6KePsoPHGMrEbt5FquOOjHovXn4OiWy6/3PSbS1wn7QLMbYRrBs+yWyM+wZNHssHor2O6m5gGmZQmhQBD6vWrFqfSJWlvYM+n9+/LJbLY44uZglzGNuF4hZPoKtztPwuhEJQ+YxMC2U2asjcHploSaTDLHbQrEaMqLYRUHFaRW2o2SndXzZy6JCO8fiYVvQdhr7NkfzYoAPnFzF+wfB0sqDqVMfYdf7EbTt34rI5RfxC52lyjJma5cZlcbyOYl4jbPnl9+eYuazF9mpyvpr2MwZoRbPOocmDjWx2m6nHoGpZDCbOoHrSKZ6RbNMudAqFn+BhBadJwP7kbgPJg65yNrvfZj4SsNSmCIwK34eSA01gdysDDKwxcFa83cuWFhoPlfdQ2iBrZ0FFqrCueQ2tsBCk5jIzcrFwjqDpOu2uLRQlZBDCNQKASMWmAUCIIZly2Hmny6qMpg+J5eyz2MWYx6NZNn/xPCIst556RcYt5gxbdTLmKH/G43PjNZE1OkS+QZiew3Cy94eq7zits7C8qRGwCjDXNzmgh9hTQgkbl5KTK9ZDFT9yhdljmKWL4Up3kTocChqW53B9CAttjVThv3B6s2PMGWcJsN7NpiN5oGMcVd3ottHrcReDXSSSOjmFEZ0OMyyvFnM7JJC6PJIfGZosotaYpGfgllrFchEd3UGs01qNBYzZqkyzsuinqHdjSu8OMkPe60M5qX1G0gbNxbP2ztZfcibKZpxStwcSkrACDyzI1n7TWsmBlRqcbyIh3Y7Py3V8aU5F3EstNOHmUM00q8wc5rGruUReM0YgdPJpSwzn8XMZ7JJu5fGkW+jeXG0H/YoWwi0yjzozCO/P8WYYU7ErlxFdncrYrTYGJLBvLQ+mJQxgXiZKbGk8PDhonIRNcSK1f/7BxOnWLFWT/z5xhadJ0Qt5d2fHqFzU7gYC4F/r+Q2gxqIrOpoUgRmdVA0wTZuHWDzL53wyj3Oxa59cYoKZU9GV/462EMtPHNTOHgkhX6vdEG53kza/zH/MRvNwl4ukHqcD/+dwYT5fXDSiFITJCgu1xEBIxaYBXsuU3AYuJCJeZolck1W5bluKUQ+OlW97JkdyeqQJKwsLPBwSmFvSmfmToCdKoEZqt67aae9/67maav3oY1QZ4u+X8VWZy1bt1nQ3MqMET2zWPttio7Nawv3tQ2l7dlDpDzhRMq+FDzfDUS1306zBzPLHW40Gcwc90h26Wu7fyrLvnqEmZM8SPlmMfs6zuPF80sJvtYOv0JGrYhZt1NPHzXPp3p7SOTItotYWcUSwQjm9kpk7eqLtO2QQrTZCMY2jSQq356sqETavT0C+/0RWPVvzZGPo2nVIY1E10CG5yl7LtvS7na0KuPsdWYpG3M6Y5WYzcAJ7Yg6YsXAjtGs/tYeD7NYsvtPxeN8KJfMrYj9LwyfMwinQtFaRe+028mI0fFlqtNOLTun0fZkBFav+GH1TTAxvQJVy8qJ3y5lF51pfl7xdxD2Mb+QeCWGPzoGMqJ5NLuuPIXntc+1yoyAr4K5+EQrblxqzcQxVmzVYjPGgD2YY5wjWLQ2DR/PNPZd8+Zvk1qxU5OlV7Kla/MCGXh7ZbH48ySt8DzJJurTUJzeGqvaa6xzzlQRp7FUF4FpLCNRz+zIT2LXjp/AzJGOr3SjjVkKu/anMLCvZkvLpQPsse1DP2e1X0n7D3DMDNxf7IPDsQMcygY/PxdO7XdiYN+SaxH1jIaYW48IGK/ArEcQxVQhIASEQHkERGCWR0i+10sgLpzN1gMI4AC76MNAN12BeerYcdr16IaDprIiMJOftyUpzhKLxu1xSj2Bc18RmBJdtU9ABGbtM5cehYAQMEECIjBNcNCrw+UbR1h31IK2ZingM5ieDtoCM5ZdxTKTKoHZtw8WYZvIGDAKi2MHRGBWxzhIGxUmIAKzwsikghAQAkKg4gREYFacmdQQAkKg/hIwKoF5LyuPtIyceknzAdCoXlpeeaNz8+9jYda48g2YQM37Dx7QuFHDiIymTay4nZ5tAqNWMRedmxXeyl9mRRGYFeMqpYWAEKjfBIxOYCbevFcviSoiQhETpnTYWJqRmZNvSi5X2Fdzs8bk5TeMd9S3cWrClZT0CjNoyBWU8W3b0s4gF0VgGoRJCgkBIdBACIjArKaBFIFZTSAbWDMiMBvYgBZzRwRmwx5f8U4ICIHKEzBegXk2mEWHoTVpPDlqJt2uKX9n8zh3aTlkDn0fU5y+ypGFO2j67lQ6WuZwLmwlJ+5YweP9ec3nLvt3P0rfVsfY33IINf10huIC8/buIIKTm9MsPZuO46fS5XeN/U2a03VkbxKOXaVvf/hy0gm6rgrkSUs49+kyeGsmj5/fwIYD2VjYpZFrM4CxIzpgqRrjM6z9FCa+1RG4yf7dpbUxjgTNd1ve3U32U3bcS7Si2xuBdHS4yvGQLVxS3s2SCW2HTaVbJV+jaUwZzJyr3/Pdp+dw/yCQJ/Pj2b/yEDmt0uDJabzc5L9890satxLteeWNXhS8iOd27DdsPmBNwDv9sIzZwr4US3LPgfe0IbSOLRivJ/Gd2IsWwL3iZZQHGWd+z6eb7HhrYkfObZxORHYHHmo/mNd6PKoascoKzJwfgthsO4fXnlGf3AlhQZzrMYduicXsVGy4eogv955TnQ9n0ofw4TtdsSy061HO7TtBQuppcp6aycse6ki690MwYb/bwd3mvDKxA3Frv+feIze47fQaI19QZ+QK+iw4d3QzmGdQxVY7O5p1fY2233+uit0ngdu7v+F6/x4kLFvKtYebcy/veV6b2B0LPXF9T3OetMi0ouvEsTx5aw+L9z7M7IldNTFf+cmtNmrWlMAs/mBtxZeMuxlga4ttwZu9cjNIzQILzWep11OwbeGkfti2HA2CwJHT8dXux4ud3Kq9TWlQCOgjYMQC8xu1MMzcwvabQxhqHq7+u9kJtoQ2Z+SrbnBxC9uvWJJr1puRPvF8F2rHyyMKTp4zdSwwlR/ZITx57Ru2XOjNSMeDWkK3SBzuD/2N25bujBzcQS0w3+jNmRAYMrGj6gc25+QqvnOcytB2pQvMEm28VSQwVSK7/8OQH893IfE863ya2C4zNYL7Kt+tPY/PxF48VInzw6gEZvpdbh87yG2F+dkNbG8ylqFuV9m/I4m+g7uqvLu++xv196q/criXbknCsW9o0X9Ioegk5hv2txpCl5gtXPIZSRe1HtM9NGX6OuVwbveXHM/vysRXHuXIjnN4D+6uI4wqJTAzz7A/7CB0nElfRWBeO8T+b5Jg2NiiC6VCG4pMyzm5gSPOY+n7qLZdysWI8jD/E+w/+Dh9fR9WX5yEnuPFEd1Vwnq/80j6qi4yrrL/25v0faWj3j6LC8zC2KLo4khHYKoucjpy/dtgLvXoSuK2knHtc0FznqR8w9qTPfDJ2U2CWTYWPoF0a1KJoKzlKjUiMNNOsSv2MdxTj3Cl23B620HKoR2c6tiV3KjL9HxF/UiapP3hXPR6lowdP+E+dgAuublYKK93kaPBEPjsu5NM/9/vqs2fYT2f4st3h1dbe9KQECiLgBELzGCmb/qNZjn29H13Dt2uqjNKrc3s6TZ2LE86wG+hG8B/MAmh39Pl1X4Qu4Uv996l2/hAOjara4GpZDDtaMbj9B3bj9bn1f60tumK/3s9uKTJMCo/0i8228x3D0/F/cAyGObG8ZM9mKiIQuXQ/PCq/9afwSzRhj6BqYiA9cFcyUijjSbTpDRfkDVVi66KHcYkMBXL1ZmzITyZeoi1G9Lo4pnOdweb89Y0O75duYU7T05lcmE2WO3rud1aAjMznv1h8XQZ0wvLs1sIO3GDXJ5k6MSirCdaZR46+w0nnbpyL+Ymffu7cW7Hl5y4mQ3tx/FaD/X4VVxgKuLwvzT1TONMyhD6elzl+L6bdGn1G0cKMvFaNhS9Fv0ux789Q5dXuoOOXR357dv5bP6hOS++M5Numucs//b1B5x8rB8tYlbx+0vreM0Dbp8M5rjta7zcIaVkn0CJDObkYH5v1YROoz6ktRK7+jKYDs2h1RACPE+zQU9cD+UbIpw60uz8CSx69+b6MRjqG8/2k90ZqigrIz9qRGCeP8auh3swUHnu4bU+DHxaedXWATacAYtmHgR4uaioJO3fxKHmLvCHEwF+HpzZrzyOpg/qb9VHbk4OGRkZODg6cv1aMi1aqp/GXfD/1Dt3sH3IFgsLS65eTeTRR1uRk5NDZmYGDg7F6ly/RosWLblz5zYPPdREJWaTribiotTJziYrKwt7BweuXUumpaafP65f4xGlzu3bNLFrgrl5UZ3s7Gyys7Owt3fgWnISLZ3Vlv9x/TqPtGjB7du3sLOzx9zcvLCf7KwslX129va6df64ziOPtOD2rVsqG8zMzArrKHbl5uao2tLuJ+WP6zip6tzE3sFRt05mJnl5eTSxsyM5KQlnF7VtKX/8gdMjj3Dr1k0cHZvSuHHjwn4yMzPJz8+jSROlzlWcXdSrGDdS/qC50yPcunkDx6bNdOtkZHD//n0eatJEb53lmyN4d92RajsLFIEZ9Lo3Lhrbbt5I4eHmThT8q3RUYPu9e/dQ7k+0tX2o0McHDx5w6+ZNHm7enBspKTR3Uk8ohXXS02nUuDG2trZade5z69YtHn5YqaNmoV0nPT0dM7PG2NgU1VGYKDHT7OGHSUn5A6cSde5iZmaOjY1NYT/37+dz584dmjV7uHCc1P2oxy/97l1VLFlr1cnPzyct9Q5NVXXU8aAcBXFy926a6tywtrYu7EcZ47S0NJo2bcYfmrjTqZOWhqWlJVZadZRYSr+bphr/gnNCu05aWipWVtZYWVkV9pOXl0v63XQcmzbVraM5v9JSU1V2WWrVyc3N5d69dFVsXtecrzrne+odFWfFvoLzXTk3Mu6VM0fY2mKhVcfQOWLu3Ll0794df3//SsdwowdK1FXi8PLyIioqqrCmchd54U0+ZzUZTKczfLkWXuv6myoD2OXMKo63n8rLLU/w5cdnaPaUHVw5D8Pe42XlfM6/yv6Qs3SZ6MLJOl0iV4sdy42ruOU/lS4XC/xR3NXKYKoyjHac3PgN1+9cpe0bf+LMt80Z6a/JxJ7fwHdmY3lZlcFUsrQ3eHmEkpEryDahztRqtzGtlAzmxng8HOK56RtIFxulvbscCT1BlxH1P4OpeFMoMJU/8nO4l3OOiH1WvDy4gzrG9GT9CgXmtUNsP/Movr078FDBEqSqzWX8f/bePS6KK83/fyvSjVwaQRqNQoxCRsAJCQ5uEOPAxgAh3vDS6AQ0LxvzG8XdjJiZVbMzG+e3+43JTkbz24zo7AT8JmIm0jHiLQhEAmMEsjIScUVMAGNoFGwBaa7diP5eVd2NDRKjBrSFqr/opp5zzvM5z6l613NO1ym2ZHytz2k/QXpqKU4T4OwZPZHqJALFLGA9OTuOEbzKlBW9W8BsLU5h1zkXvDnF2asxPDchl5NdExmjPcXZCctZHVxDdh/tpCaDfZdeYIHfqe9pl1V20jzijC3NtH6ZydmnYxh7NJ2G0HiClVB96C1yrOucM1nMcN8ug1n9SRqN8+MJtIO6Qxk0zplpWqYRKSf9/SvExMvI6COuQ79JpzI0mkBnFyhJ5r/KPPB3hepvYMGvY8WlCbZ8DChgduVzpCWM532g9NP9OEbNh9zPIOI5hMuB5X2Hj+Tu5+y0+YwquhUwrbUTLtPDLG80EC7Zvd5uINzUBWD6Xps+OkKyQQTEftHt+nURzqyPgchgvr9h4S3tta6zL3/6+u7H2tzow98fqqdHDJsbINn0HYM/NI5/KG7vVOu+zrPUbdMZTNOay3qcn1vPgi7zFLnSdAP3n1rPqbEJzBbWYhpPkP7xJfFJw8f9CgUNgahVkC8CZoZp7aa49jEWvwGadrt1DaY5m2YsJf0jAzFBpWzubsfNNZjd04xNuby99BRzMpNwy0tmn24Sod2+mKbLhaPu6Fvsa3kG/5ZcGoLWsyCg3AyYo6G7jF5rMH096DS6EP5SLJM4x76/HMU5+Ek4cwrZ3ETCBsEazJ6AWU9VQRXVNaU4hSfgX5tLsUFOS/F5fNSxOB37Atks07pKC2A27v4Vnxgmi9/5RCXifSGDOpkDVSUyIl6aSOmXMry/+88e54SKCQrLw4ILxYcuIhtZzim7GJaF32sG09zRugxyamNMU+TCYX7g8sm2budKvMtNvsiy0zgbGm81rWxp12iKM79FJiunmBjUQVXk1/gR7FpOpbaG8iZ/YmbWkPrGCZx8XWD0MyycH2haMtH9kGdqwu3WYM5WHmdHup7gKc0U6qbxy6XjyTdPkRtPp5BxbRlhTe/dEtetlqwzRkp3Z+AWF4u3uDQkhRxP8/i2YcIcEMDUn2LP5604drThuziUzq+v4lGXT67DBOzrZDw/P9g8RW7KYNp/bc/MxaFcyr09YNqwjFLTvkeBgQBMaYpcCrf7pYDtAub9UqCf6pF+Rd5PQg6yYu42g2nL7kuvKbq1dwYEMHtUU8HfSyfws0BpbaUtj42BapsEmAOlrFTu/VBAAsx+UlkCzH4ScpAVIwHmIOvQXu4MPGAObv0k726vgASYUoQ8zArYHGA2PaQ7+Zj28bmnpagPbfzIRgzHeG1wvER8oDpBWOZ2byuUB6pF916uu7OcBmknnx4C2g0fxphR4oLmHzykF63/oETSCb0UkABTComHWQGbAszOa9cZYfdwbqs3FLeKvH4Dhj+c3XXfxuxgiotrXTce2vE5kB3e/cOZH6hEAsyB7IXBWbYEmIOzX4eKVzYFmENFdMlPSQFJgaGngASYQ6/Pf6zHEmD+WAUl+wepgASYD1J9qW5JAUmBIaOABJhDpqv7zdEBA8yuTpqEjaFc7LEXd4SyN/1tbnlnJ3S/s7+zk87h9tibX9/W2dGJvYM9PXaOuk15t+5AdQfl9ZuCUkEPUgEJMB+k+lLdkgKSAkNGAQkwh0xX95ujAwKY65/iYJaRkJmPM8rFns4mHZ1tpzhyIZQlIY60/e/7/OnSC/yLeY/Yizlv8992L7Lp2XHQVMD/+VMbK/71OZSWnaO6Kr63vJ817OfiP4Ry5X90zH0hWATYHyyv39STCnrQCtguYBYn83Im+NDE1Jc3EqkVPncQgB6vuE2oJgnSaTn4SjrKP6wjRG6g5IMt5DXIYfJ8kqL1aPZ6oZqQh8ZLheoe3/V4rx2k27uJN6sVeDEF1T9PoeTdXWiRowhZQEDVPg7kF6L1mk549ErilHn80z4lf1w7HTk6NK9vRuvpi+FSEz7L16H6iRzD6RS2HjQgd23C4DifpBU+lPXw18fU1FoNbx4PZ8MiYYeFErMGu4j58h/ZsyYIOSW8+RZsmFVh0sWs61QXPVqHKNa+PB2l1YvG79X/+21nuJDH7v8sI2hbIkFUkv3BSZp01bjGrSNSqSV7ZxYGNy+8IqIIUggvYtdy8J0D6N0vQ9BG4p7Q9TjHpySZlCoFNCmJXxuFuF9FVRa7S/Rc/lZB/KtRKNvK0Pz3SXjMh+nPOpCf+jmX0VN21pfX/xyP1z2JoKMko5CKxpMYhXZNOsnudB2yaychchMqerVBrMMcM25eeD6zkrmtaVZtD0e7cxslcmhyW0ZStGnnDcNXaSRXynH4VsHiV8PRfriNCrkDWkcVSdGQ/c4BDI80oZ+8hrin5N/jifX4A93elbzpuIU/RgsCgz57I681r+N1tt0cC2s9OfjL/XT4g957Ga8vUqDZq0W1KAhdUQop+Qbk8iZ8ozYy199A0Tvr0C3YxtwJVk0Qrw0d9IhZQxmp7+zH4OhKU5uceWsTCHA02xRvuTX+f60k+91dnEEObTDlpXVEji9hu1XbkiYUkpKZR5HWi5Cw+cTI9/Mny5heG3XX/SsB5j0NiCFtNCCAucCRP52XoXQYx7NhAShbLlBU+g3GnzzHz12KOXLWSGfD48ztBszPOGYH/mHP4XrsM3INEBX1HJcsO0ed/fR7yxv1d9MGAW17PoYXFyNsXCtsEHDb8oZ0jw8u520YMDUmAGpLI/WyCvWIA6bPykK27/Rk9UofOJtGaqUcg10Uq6Mr2b1TQdwKM2h1w9WDAkwN2kUqgszQl1o2D/WzN2/Uur2byZuxUQTfsg9TqLQzII9OJFKh677hgoH8t9JQ/noq+e+Ceq0AiGA4voXd7v+IvMjaX3Ng9gmYeaRW6pAHJhLn3xswzToLAF6VxtZz80gyA8LDFOoGvR5dThY6i+ZC42s0aHQqoi6lkB+SwNyb+yqCPovtmVNYvbhajKe48XlW5+jQ7DzDvBXhyIvS0HjHozLt+iYe2r0asR75hymwJIEAayC/oCFVOw/1jO+DsjtUtasQzUFfVDHmvR2Fzxm+qMQHh5ttEOOLEnZ/qCDuRSH2e7d9Klcymli9xhvNjjNErYpCgZ7sHVkErVKhLEpht6MX+m+msnqRkqKdaShDDGS3JrA6WItmZ4VJh76a3WP8KdDtTSO5UU7CShVewsPfG5s4OXkzieTdHAuWcSnUtSMF5ap5nBQA89lqtmdPZfUSKyzXZ5Gaa8BwxZfVKwNutqD41pgNv/AerFhHkDhACtm6y5Uki02x5pb4T/A90j3+hAfV3e+cYe5aT7KEh9LutiXgYzWedHutxvQddqP1aRJg3oNoQ9xkQABznj17Rs1nif1nHGx4jrn+wqZup9hzwg7HC6dxfMqRs189xrIVT5pf6P8Zl/7BkYtnZdgPfxxl0wlxS9JuwPzf/d9TnpIlIVB6rg3dlRr8I8LEbUzFHahuV94Q7/PB5L4NA2YyMX+pQGlQoPrDJiIvmLIWPnauRK1OIMgNynamwHIVlTvzCFs5D75KY+s+PVH/lEiI0pK9e1CAuY5XvwDlhHlsWBuOIXcLKUXexK9V4eMoZHvMgKksI/UDUMdUkHo8HPUcgxVgCuclU+Sn5Ey5JSt5M0uZ6JNl5e/tAVPjNQ/Pj9JQ/vNUDrxtncG0ullTwvZtsHqNCVsetuMmAOjIf2czabVTSPq3BAz/reLjR9YQcqUQYjYyV9xSVMvB//c9tI5yFPPWEZAV3+Mcn8yN5E+ah1fRFipe0JD0lMBueWx9I40rgev4txVKsjesQxuSgOJcJQH/nECQI5Tt1SCPUeHzI7LAZXvWkfw3JfN+t5FIMfNuoHJPCpVhiUTaWbchwAx+WrLfSaeyzYBiwTqCjm+yansa4cc3kYUcuf8akp4VANXqIaZ4M282+OLjrkIVDCVvbYZZvlSIWX8dmrfyCF+vMmVwex29x59hr4bKn+gpIwE1Gg7q4UxtOAlsthoLrnwsZAknyHGNXIM62BzvE47wJhvZEHyzEv2hFPJnJOCTIYxzK5C3BkwxZq/i0XLFqp292i2e3zP+ozgC6zeaHgAFRBf8Xv88RT3apugxI6Db23NM96XJ7caMBJgP2xXlwbd3QABzXQAHc6/i2qmD8AjGVXzFlc6rXJTPYGGQK1DGwRxljwzmpYjnsP/kr7S98Avsj5l2jOoGzI6y7y1v7rga/n7+G852hrJipmnEWLY4/d7yHrzsUgv6SQEbBkwL+JSw9R1IesY0pRtevIXsgHXEjS9k629L8BTmOyvPwPLNxAnTaF1aNO+eJHytN3kPdIq8j2xHWyFvfujAhpVB3YA5r3ILr33lyVQ3qCiDhP+IotA8ZShmMN9Jw2t1ANl7PFm93JydPZ3C7hEJxAlPnt3+zjNBgCGP1Axf1EImyJL1siwTUOSxPUNLU/UUqynyntmg7RXzWB1pmuJ82I5bMkxm/6e2ZqFfHk9Q4wG2504XM3V8tYWt19aRFKxD804hj7nrGdHrHCErqv/bAUp+Hk8PSYo0aB6bh2f2AQKWq1CeTma7IZHVTxSSmuFt0v5HH1o0e3SoFivF6X6vRfMIsO4WsQ29l36Ys9Prg+hu+xQFZ05OJ2mRkpJ3tsDadQSh4+B7JwlbGYVCyGDaKzFcDkcdrTBlMIMM5MsTUPvfJoMpZAl7jb/IYiHmhen2PDra5ETNMZB8XADMPjKYPy9ka84Ukl40T5EHn2F7pYrV3Vl+Lbt/+x4E+ELjSS4/tZkkS1a4VwZze8XzBFUdQflyvAnsu8pI3QPqF81ZT8v5VvEf711IZUwiYeI0up6DOwsJW2HOYHa3zacXYEoZzB8d1lIBd6XAgADma4vvqg3SyZIC96qADQOmZc2lDte5m1BfM0+Rm7MqPwvVUTg+kThhLaahkO3vX0Rub0+AUkeWbiobVsABETA1prWbLp6Eq+NN6+/uw9FjDWaUAU2ZgqkUUihfyYY5SjNgrsM7Q4NyVTwCOhqOJ/PxIypk729G6+YFBgemxCcSOR60mVtIqfUlyuLfnA52H9JZ+WuaPhegtGTHJoq8olCU5KF8eROR2psQqc9cx4zSZZzutQYzwN2AwWU+ScsD0GVnQeQUyjJ0hM1o4sDXU1HNuE/C/Yi+6QZMfQnZf+tArs+jMmAd6rFZbD+kIMCuDEN0Aj7Fecif9SR7ewU+k3WctFORFFRodU4iIW2FlH2rpaRxCuo5crLz5YS5nyHfIEf/RSUBwhq/symkVgbgpavEa0U8QcJnEcx+hBNoyd9bgVxeRh4qNvhoeDm1gwAh6xoQS0KPNsSjyMlD/rSCki9B0VqIdvIa5ipO3mx7jEJcT0mQkgqtL4nRHWRfmEJYw3vsNk5FrjUwd9V0St5JwxAoR2sQHjB07H77JF6T9WgfS+hzDaYpVq3G315PFstPilPhAce3kCxfQ5LXAXE9cEKvNZiF5mloMYsfshKKhDWYAZTt3EyWIpzpci36UVDZpWJ1mBDVWnbvqGDxKvNUvXkNpnXMymuy2JqqxfdZJbpcHUGvmjLK4mEFpN3x/89yUv94BJcZU6HkJA5L1zF3zKmSSwAAIABJREFUvHnWY5F5fIZsRGV3c01zjzEtrcH8MUEu2d6hAhJg3qFQ0mk2qYDtAqZNyiU1SlJAUkBS4N4UkKbI7023oWwlAeZQ7v2H33cJMB/+PpQ8kBSQFHgIFJAA8yHoJBtrogSYNtYhUnPuSgGbAszWjmvUNLTelQO2cvIwhnFjiO1F7mBvR0dnl610gU22w274cLquD4792h/1cOa7Ky02qfODapTQvz5jXe6oegkw70gm6SQrBWwdMEvqoKG9f7ts1mP9W55U2oNTwOYAU1v/cALm8GHDuH5D2Hl66BwjZXa0GyXAvF2Pj7AbzrWuwQGYE5TOXNBJgGnd30L/SoA5dK5599vT/gbMF2Oi+OnPQvrNjasd8Lfv+q04fNzgLy/0X3lSSQ9WAQkw+0n/fgFMgdV+xOtt+smVOy5GAswflkoCzB/W6GE+Y6AAs7OjjTYccXW4qc4t34lb/IG9oyOOdvTcuu9hFlVqe7cCAwGYLr79B5iucgkwpXD9fgUkwOyn6Lh3wKyn/Ogx6trB7ekYAu/25Xr91P57KUYCzB9WTQLMH9boYT5jQABT/3cOlj2Kf1M+F0IXM0uYga/8jD3tT/K8r7IbOi/mfEpFyFO07f8K//gXGGfZuu9hFlRqew8FJMCUAuJhVsB2AfN0Cr//HLzR4/eLJEJrhc8GJtHM2Jj1RDwqyF5D/qb9uL2WSKDMSPkn2zhxVQ6TolkW3kxO5ngivI6RMzYG865XA9ZXtwJmPTmZNUREB0LNETZnjeZV9TRk1JOzdQu1nuPptHuG+KWByHr8H+rykjlcBfYYYFIsy8KttpEZMA/uvmBbB8zqT96ifOZ6U993nefwtlOEvhKDZUOfumNpFLQ7M8ZrFj71u8j+RniJ/QlaI//MEnkupdornG0PRL0wEJkgT1c95dnvkWe3klWRo02CtR9nx19dWKUOxHgugz1n4NFHpxEWbOqzewFMY81xDu8ox//fE/ADGssy2POZA0teeR63vtoA3PTlady/2ceJemitOIf3mn/BLes4rZ5XaFQuI/Zp83rB9hqK979D1ZQ/EPtEM8W7d1HtDC2uS1gWrqfgk1O01l/EKSaRUPNDz61T5NbjD4yn00k7cQX7Lj/CX/agXBh/0YJOPc+7+0izXYsBAcxzxzg4eiZz+YyDtc8x96dQmvU+FcNHYf9IOHN/KrwMW3hh9V/J9RgHl5UsiQqg1LJ1Xy+5bty4wbBhwzAaDchkppeZGY1GZDIZN65fZ9jw4eJ3HR0dODiYUqbdNgYDMnlPm+vXrzO8n2wsTTUYhC1C76yevmw6jUbsZTK6urqwszNNA1n706eNGcgHxqYDudykZWd3Pdewsxtxm7bdtLnW2ckIe3v+fOB/SErO7LcBIEyR23IGc6LrDVLmDBP97eoy6WXRT/jOYLipkUUU63629GVPm5uxdXsbI/b24pUe63i8rY057u7ExjJuLGPP2sYy3nrHbV82RvOYvCsb89j/PpsbN64zbNjwXtcI0/XC8r/vvUb0cV2xtNuGATPDBIbt6eyrj2HBiE9Nn91PkK7xIHbpRKhIZ98FGZ12s4gNP89hjQuzVRPN8VBqM4BZtT+NajsD9uEJhDrfBM/GzK0UByfhU2D1//YMUotnohZvzFC3P5nKWYmEOvfbNabfCrJpwKzNJSfjIiyKFwGzLi+DwzpYoDIDZksu+76cxgIxPWQ5jJR+9CljlsYwxhJFmUfwjn7eBKXGZlrtzlOQbQEnI+WZuyjomia+K/OwBmarJvfQ954As6WZxmNHaYyOwQ8jrS0yqo9lMCY6Brdb2gD06UsNOR9dJGyp8FAjHDXkHKonYo6wG7AAxs20Nh2lQBdDxNgM9n3zAgtCZZTuz2DMfLP/tRnkNMQQYX5f+S2A2WP8uVD+SRpO8+PxFu/v5vEnxHGv8/otAG2goAEFzK58jrSE8bwP/H3/flznz8cx5zOuRDzXvaezsMPKI7n7OTttPqOKTDusCNvxWQ7hhtvR3o6TszMN9fW4jzZdVyx/t7S04DhyJMPt7NDpLqNUeoqQ1tHRjpOTYHMF99EeJpuGetzdR9PS0oyjo5MImRaba9euiTdlJycn6uuvMNps09hQj5tg09yMo9OtNsLNUvi+p00Dbu7uNDfrcXZ2EeG4u57OToydRrH++itXGO1haltjYwNubu406/U4u/S0EWBDALaRjo7UX9Ex2sP0xGRt46Iwvef3iu4yHkpPOjuNCD6NHNnT5mpjI6Pc3NDrm1AoTKBvsRHAQdBu5MiRXLmiw8NcT7dNUxMK1942BoSbsYNDL5urjYwa5ca7Hx9j/Xu5/Rbptg6YE1yusXOeCcL1Zr0s+gnfWfqvvb1dfJAQHpIs+os25n652tjAKDd3sZybNm2MGDFChEhLPAn/F2JG6H9LPJhsTLHV3tYmgr69vX23jQBpwhhwcVHQ2GCKVWubtrZWsV0jRtyBjXmstLW2ig9yQvssbRPiQvheiGfLODKNXdOYbG1txUEux663TVurOG4s47WnTYsYa4J2Pcb7ba4RrS0tOIzsw+YOrhG/+c1vmDFjBgsXLrznGB52Q1D8Ho6QkBCKioq6LYVfkXf/yOd0Cr/6axXuRgURr60ntMaUwfS2UxAaH4+fK1Rp0mDhfKo1xwle+jyUpbMrq5nQlxIIdLcRwIyUs+8TWBB5nn3FM1gwy0jOB5mMCfCgvERGhHo8edb/93yPVJJQP2GW5fTWnp/vQeeBMrFZwOyqoSC7nmCvKvKFh5KuXHJ0z+Ct/dQEaYIgZcn85tNxLAmqp7TredTC2+ybcskpf4aIp2VQkcHbacdxn7UB9UxztlIU8iY4GU9nUKycRmtJPRFPX+TdN2oIXOhC5Xd+psz0PWYwxZtfZgZ1ImCajvJMM2D2aoP4sS9fzmWQMzLGnOmHxuIUChyXMTvAhJviocsgp1YAyHPs2/oF3uHjKU2tIjR5CS2pWzis82fZK/FMGmk6vTdg9h5/Ti2lHP5LJq3hK4kNqjE94EWPvmWcOg1UQD6AcgcEMPWn2PN5K44dbfguDqXz66v4U8YnTY5QJ+P5+cHmPaJNGUz7r+2ZuTiUS7m3AuYDkESqsh8VkKbI+1FMqaj7roDtZzCVpexKhWXTqsQMZnBpMgWPJzJ77Al2vV2K+xQXuHAOFv2O2eIe0zXkvH+aYPU4im1gijxM+QX/VeaBvytUfwMLfj2L0v3lhM6ahpOzDGNxcs///wLyL8QQG2oCgdajaZx6Ol7KYN7F0Kg+9BY5XRMZoz3F2Qmz8Ks6xbAJ46k7cwrv2A1E+LrAd+kcbopl9hPN5H9wlMDlMRgPpVEXGU+gFYPVHcqgcc5N0OsGzJlVpKeW4jQBzp7RE7nsH6j+Xz9mC0D1QQrG5abp7XvJYN41YN7iywtUd2dijVTtT6chNJ7g3ut7LYApPMx0GWltb6b46CmC5z+LCIFdJ8jJnmSe5u4FmMbvGX9C1v1QMuWhz2D8cjwRs6r6Hqd30Z+2fOqAAGYPhyv4e+kEfhZob8sySG0bIAUkwBwgYaVi74sCNgyYljWX9Tg/t54FXeYpcmU9OTuO4T+1nlNjE5gtrMU0niD940ti6tvH/QoFDYGoVZAvAmaGae2mswfTYmPxG6Cp5h5rMFvOU/plLqdkMTz53VHc4mLxFppZnEKOZwyyM+a1mRgp3Z3R6//L8P9yK8edn8GfU5yVzWfZLGkN5j2NhtPmZRZmsDJlAV+g5egXyGY9SfkHmTj5QpUxmthwyP/oFMFLTXBV92UG1XYOVBVDhHoypV/KCJsp9IPV1K/YKMuSBz/KNbuonjiexu/GEWNetzmwgOlCdZ++1LDvIzkLlk4Wp893vHECJwGqRz/DwpkGimv8CHvC5WYG84lmqkvKqasppdFvGRFjyyn40oCs5QuqH1/DAnPW0zqDaYplq/GXOQI/4xkaJ3rQcOwK/msCqT46njBlRq/zPIidb1nGck+9alNGAw+YNuWu1Jj7rIAEmPdZcKm6flXAdgGzX90c+MLu/VfkA9+2garBZqfIB8rheyj3XgHzHqoacBPpPZi3SiwB5oCH3ZCuQALMId39D73zNgWY7Yauh3cvHGEZ6jDTr9+GyiH8kHSQbFIzYF0mvHxfePgYDIfdcBgk74zv1+5wlN/Zy2ulnXz6VfYhUZgEmEOimwetkzYFmINWZckxSQFJgSGvgASYQz4E7loACTDvWjLJwIYUkADThjpDaoqkgKTA4FVAAszB27cD5ZkEmAOlrFTu/VBAAsz7obJUh6SApMCQV0ACzCEfAnctgASYdy2ZZGBDCtguYBYn83Im+NDE1Jc3EqkVPncQgB6vuE2oJgkqajn4SjrKP6wjRG6g5IMt5DXIYfJ8kqL1aPZ6oZqQh8ZLhWrs/VfdcHwLr+pi+VOMF1Bias8i4SfNOjSvb0br5gUBsSS57yK6eD6Zq8xvtD6bQkzWVDLWBvXyEXR71/B7+Sb+NEcJtRrePB5OAnloF6kQztbt3UzejI2ivz3rt/bfXL+nEn3ndJLWhmPYu4k3qxV4MQXV2iiEFj+0h76Q3ek6ZNdOQuQmVGj4fbYB3wYIeDWeINOGIeJR+cEmTgrntPU8x+v0AYou6DjZOpUNy4MQTPRFaXxcK8dwGiJfUyE/uoX8Zm8u65QkvOjKwdTPuYyesrO+vP7n+H7TUJudQnabAq/Hooh8wkBJxjYO2K3h9Rjzz+N7+Rve0LPtXMhj93+WEbQtUYwR8WjTkv/hZsqe2sbqYNNXhvxNJDttIimoEs0bWRgnNEHgOuKeshKsW7kStv9yPx3+CjyfWUnA0W2wfqM5BjVoF4VTIcS4VYzJT6ew9aABuWsTBsf5JK0IQC/GnSdebXLC1yYQpDvAP+1T8se100XNB9MhAeZg6s3744sEmPdHZ6mWgVHAhgFTYwLDtjRSL6tQjzhg+qwsZPtOT1av9IGzaaRWyjHYRbE6upLdOxXErfAxK2UGugcGmHqyd+ZhMOjwWZVAQG/A3KtFtch8uy8W4EZP1KsJIigXfbiOlMsr+YsAmD18VKDbqyEPHa7PJhJpuB1g9q6/F2Ca69fuSaYsOpGgHAEKTJA6aI6uQjQZvvjqD6BYkYBPjYbd1SriQswe1mShSdPCSwn4Zqb0eU7R3gP4LJpHj1dIFmnQPHbzoUW7R4NuiVm7CxpStfNQz+gnPNJnkfq36ajnmHYawaBHP6KSrAzLw4pVb5n9NT3EgKXtCr0eXU4WOuv+bdOjb8wi65IKlQCYbSVoPjgCwRtRkUKqIgH1T7RoPqxG9eL0PkLC+oEJSt7afCtgWsdY5HQq3wf1WhOsCw8/u93XMbfMHHfmh6V5hgNU2hmQRycSaXZ5sMSjBJiDpSfvnx8SYN4/raWa+l8BGwbMZGL+UoHSoED1h01EXjBlMH3sXIlanUCQG5TtTIHlKip35hG2ch58lcbWfXqi/imREOUDBszGA6QeD0c9QUMqCaif6JXB/M06iq4p8YrZSJJTHhq5nOYL4ahnFKIpk1P5hSsb1gfd4qNhrwZtzFTK3q1g7lI9yWIGczOvfoEIQfoLBiKTt6GS966/F2CKGVQlPBZLYowP+r3rTGVMmMeGteE9gar/4+4+lGigck8KlWGJhJRsJrktnOmNaRzw2MQfhcxfl5bsDB1hEyo44KUiqvc5k/N4dXseyjmb2BBphZdtlWg+qCB8VZRJI10h2zMdUJuznGV7NchjVPjc2Q+Lf1iHr7aw5GNvEkN0FF6bx4ZbsuGWIm76G9mouaXtwoPJLQ8QtRo0WgEwDZTszUMZoqdQAE6fLN7cric8RE/aQSWvb+0F2GKVJWxfuI2KCQpC/p8t+B7oAzCtYyzkJFuPh7PBDL83s+8aDo4NQnm6EPnc59FmgzqmwjR2LFD9wyo9FGdIgPlQdJNNNVICTJvqDqkxd6mADQOmOYM5toSt70DSMxViBjO8eAvZAeuIG1/I1t+W4BmkgMozsHwzcROE3Ue0aN49Sfhab/Ie4BS59sONpDAFX/ScvBzEG2sdOGA9Rd4rg6nxmodv7gEqDHqmLJ/Kgbdhw9qOW3yMLDaDQlUa278w0OQ0r88p8um5veu3nnLUoRHqj5Gz/d3LqNeGo+8LQO4ymGzmdAEePziJ16J5BFiyYG16DF8f4GN5PHH+ULlnE5ouX7y/PclJn5W8viQARa9zBH96ZCdrskg94c3iuQEo7MBwOo3dDVGow8wAaigkNcMb9ZJ+XGBQJdQRT1ywnoPbsghZo0LZIxtuivlb/O3V9tsBZpQhma2nFfhykpMNKpJem45XlwG9oYyDGXLiXjQv3ejRwT0zmJUfpKCLSyDEzqJZOBXWMbZaTuoeT1YvN88wnE5h94gEIsvSKHt2HiHCXtBFW3jtK0+mukFFGST8R/8tM7CF2JQA0xZ64eFqgwSYD1d/Sa3tqYANA6ZlzaUO17mbUF8zT5GP1aF5K4+fheooHJ9InLAW01DI9vcvIre3J0CpI0s3lQ0rMAHdBI1p7aaLJ+HqeAQeHfhDy+4dFSxeFS5OB2o/TKZy0XTKXrGsWVuA7OC7VmswC03T/4Y0fl8cxeuLtLz5lgDVhXz8iJWPez1ZLD/ZnYkq2xHFVmUab9yyBnMZxoxe9T/jg6FJWMMnpt1MgLkoCENxMqnXElhcs/nmGky1J2Vf+xByLY8SnygUf8tCuWhev60pHHD9zybzcmoHAcLGO8Ia10A9+ZUVVJ5WMHfVdPSH8pDPMa8zLTY/yFBmdU44hnwNlSPklH0Bi9dOoShfjk/VJlI6AkQdpixYCanrKHQLQIE5tqpSSJUnoPbvTw91HNx2AIU/lBnmsTpagFkL3CmoFHzxqeT3Vv6q5IU3277elH3sBkxdIQcvTGFusEJcw2vKYJrb2/1ZR1luBZUXSlBEJxLW5/rlnmsw4x7J4/epesKD9GTXTuffVnpxoFeMzW3cRkqtL1HdYzTI6sHGQNEODcpV8QgIajiefDP2+1POB1iWBJgPUPyHtGoJMB/SjpOaLSpgu4ApdVC/KqDPzqJyVhRB/TV126+tkwqTFBj8CkiAOfj7uL89lACzvxWVyrufCkiAeT/VluqSFJAUGLIKSIA5ZLv+nh2XAPOepZMMbUABmwLM1o5rD+1WkTdu3GDYINkS8E7jssPYhYNMSoneTq+u6zewGz44toocMXwY167fuNPwGDLnOTuMuCNfJcC8I5mkk6wUkABTCoeHWQGbA0xtfetDqaew37Sw7/RQOkbK7Gg3dg0ll+/a1xF2w7k2SDbwnqB05oKu5a41GMwGQv/6jHW5IxclwLwjmaSTJMCUYmCQKCABZj91pASY/STkICtGAsxB1qG93BkowOzsaKMNR1wdelbY2Qn29ubvOtto6gB7R0cc7aCpTofjGCWWfw9u5YeGd1IGc2j082D1UgLMfupZCTD7SchBVowEmIOsQ+8HYOr/zsGyR/FvyudC6GJmmROkbf/7Pn+69AL/EmF6LdbFnE+pCHmKtv1f4R//AuM6O7Hvps/BrftQ8U4CzKHS04PTT9sFzNMp/P5z8EaP3y+SCK0VPhuYRDNjY9YT8ajQITXkb9qP22uJBMqMlH+yjRNX5TApmmXhzeRkjifC6xg5Y2MwX5MHrBd7A2Zj5lukXPJgTLucaep4/EZat7WenK1bqB3tQeu1f2CZegZOgLE4mT82zGdj5HjoaqZ8/3sUtMixv+bBkzGxyNK3wqok/IDGzAzqomPww0hp6r/SGPUHwsZbfz9grnYXbLtT5Ocp+OQUrfUXcYpJ5EltOtk6GZ3lMH1NDN7islFzH7iOx33aMmYH6CnQfE6n6zjGzHyWSd+ls+eCDLlWQcTLz+IG1B1LJvsboPYErZF/Ri1PZ0+5DK56MOflyZxNPU6r5xUalcuIfdpEBf0FmNWfvEX5zPWE9uVL13lytuVi9NKD3xoiuqza9QsPCtK/oIFmqiomsuqNWMZYerD9ODv+6sIq9XjKs09Q3XQK45QkZgfIaCzLYM9nDix55XnRd+G4dYrcOqaF2PsVKSP/g1+Hm3xvPfbv/FdLIqt4j5RLLozBj0i1B/mvZWLwhdZHYlkVrSAns4aI6EAaS9LY96UBe5meR3+eRJhvz9juDjzx2mDA37mZOvmzxC+dhpvxHPtSP6VzpIKWdrn4SrJJI80WtUfYtbcGRrrwZIwfxemgXhVoigGxbkzXiujRdz1oBiSDee4YB0fPZC6fcbD2Oeb+VNhpqZgjZ410NjzO3G7A/Cu5HuPgspIlUQGU5nzGIxHPMe6uvZAMbFUBCTBttWekdt2JAjYMmBkmMGxPZ199DAtGfGr67H6CdI0HsUsnQkU6+y7I6LSbRWz4eQ5rXJitmmj2u/QBA6YZAHUZpBbPRP34Uau2GrtvqnWHUqgMTyDUuZkCzXE6jVfwjotnTF4KBX4JRFi9g7B8Rx+A2ZLLvgLhxjOR2KWTrcDzTrr/x51ju4BpAYsMchpiiLC8J7wkgxwvy8NGKYf3uzB7vileWvPSKA6KJ8xV+NRMwe6j+MfF4FaSxuHR8cwWH2iEw0jpR58yZmkMrbtTaFmawJjsFCpnCn0o/L+GnEP1RMwRAKafALM2l5yMi7Ao/uaDkrUvp9PY5xzPgok15Oy/iE9L6a3tqslg36UXWBAs6/ajPHMXBV3TUJvbStcJco5OIiLShdYWGdXHMhgTHfP9gNlj/LnQmJnOniYZC5bGMEZ4+Nv2n5yd9G8s4Zj5YUio2jwuo0dTujsNt7hoygXIC71I+rEniJ0jvLzUfPSK7ZuAab42CIm879LZVRXNtJpdoErET3DPeIJdnyhYtnSyaNKYmUZleDzBInCWkrrjIQHMrnyOtITxvI+Ogzs/w/EpR85+9RjLVjyJEKYXcz7jUsRzPJK7n7PT5jOq6FbAbG9vp7W1BQ8PJRe+Pc+Ex0zx/t2Fb3l0wmNc0elwdnbGYeRIzp0tY7J/AO1tbbS1tTL6e20u4+yiwMHBgXPlZUz2C6CtrY329jZGj/bg2/NVPDZReEExVH93Ae9HJ6C7XIdC4Yrc2qa1lY6ODtxHj+7T5vLlOlxdRyGXyzlXfpbJfv6iLwaDAXf30ZyvqmTiJNOL+7XV3+Hl/SiX62oZNcoNmVzO1+Vn+Ylg09KC0WjEzd2d81UVTJzki/CjzBpttWhTV1eLm5s7MpmMr8+d5SeT/Wlpaaazs1P8vqqygkk+JpuLNVrGe3lTV3tJbLe9vYxvzpXz+GQ/WpqbuXbtGqPc3Kiq/IZJPo9z/fp1Ll2sEW1qay+J+ghZ5m++Lufxn/jR3KznelcXrqPcqKz4Bh9fk03tpYuMG+/FHz88yu8++OLHXaitrF+MicLF17JX7o8v1lV+g799138/YvRyNPDBArmofX39FcaOfUTsp0fGjWf48OHdfXG1sZERI0bg7OLSrX+n0UhDQz1jzDaCfsIPby3919jYIGrv7OzS3c9CXFxtbMBzzFhTDHl5w7Bh3bHV2NAgxoWTs3N3PBkNBq5ebbxp4226OVjiUWiDXO6Ak5NTd9wKMatvuorSc0z3mBBsLGOlof4KDg4jcRRtTGPK0NGBXq9H6elJ9Xff4v3oY2I9F85XMWHiJFGfkSMdcXR07Lbp6GgX49BD6dk9xkUb89ivv6IT6xDsuse7cI1oacFDqeS7b8/zqOUaYf5buEYI/o+0vka0t9HW+kPXCBf+9V9/y4wZM1i4cOE9B9uwG8LIu4cjJCSEoqKibkvhV+TdP/I5ncKv/lqFu1FBxGvrCa0xZS287RSExsfj5wpVmjRYOJ9qzXGClz4PZensymom9KUEAt0fNGCmkKcMxP3cCewjExmbZ93WaRQIGUxXD/CKYUnkRGRNR9hXPIMFXvvZRzz+n5thsiaXXVnl+EQl4n7wVsD0PppGcXA83tlC+fG4ZVsym/fQIXdpYruAWU9x6hYO6/xZ9oo5k9V+npxPzhMcZ8pGCiBYkLofbbsBp6g1+Pztl+R4riSw4X8gcjnGElNWjdNbSSUJtfiCeqApl5zyZ4h4WobxdAp/Pg72Mj+WvDQDNztoLE6hwFHIiJpA7kdnMLtqKMiuJ9irinxLJr63L025pKbpCQ5q4fBRDxJiatjTq11VmRnYR1qyt2A8nUGxchqtJfWin1WH/pU9X3oQ9koSoeaNicozbw+YvcefMTOD6kktVBLPAjLIb4ZK3UwWsIW3i8Ft/AskqF3IETKY42U4/3wlC54wP2x5He2pswD9vWJ7kuWFBaetAJNS0j9owq2tnuBVFhiuJ2fHsZufu2oofj+N0kdiiY9uJs3WAVN/ij2ft+LY0Ybv4lA6v75KoL+QlyzjYI7ylgym/df2zFwcyqVcKYN5l5cwmz9dymDafBdJDbyNArafwVSWsisVlk2rEjOYwaXJFDyeyOyxJ9j1dinuU1zgwjlY9DtmC8mPrhpy3j9NsHocxQ90ijydytBoAp1dkHX1bmsistIaIiLlpL9/hRj1DBr3/zv7mIw3zZytD2Tp6FJqIxNMWRcz5ER8k0bj/HgC7aDuUAaNc6ZR+XYaPD4Rmk7REPA6c3SfWmWLBjb2bRcwzX4LGbnsSUQEnWJf6XgiZ03G6Za3KpkyWhGe5bQujMWv6QjpBT6MaaomeOmzOPXKYNYdSqMuMp5AWT35qccIVMfgdjqZXXYrmfFNOg2h8QRbbV3+YwGz+tBb5HRNZIz2FGcnLGd1cA3ZffnSZaTVWE5edjvO9Zes2pXIMt8T7MsexwJLdrDlBOmppThNgLNn9ESqkwgUM+U9s6+3BUwhS9hr/IWWCg83M6nbfwxjuwOhszrYUywAZh8ZzKdPsOvYZJbNN0+RB5aTfiGG2FBLhrWGw71ie5kl+2oNmN+lk35hFn7fHcVtaaxp+UPXOfYdggXzTRlMy2Es2cpheQyyM1eYrZpm5a+kE59/AAAgAElEQVSNTZH3aHUFfy+dwM8CpZ/uDOzVzDZLlwDTNvtFatWdKWDDgGlZc1mP83PrWdBlniJXmrIT/lPrOTU2wTR1aTxB+seXxOkKH/crFDQEolZBvgiYGaa1m84eTIuNxU+cxuz/49Y1mDczicbiFHI8rdqaOQI3mZ2YORKyYBnXZuFUVkNE3AyE22vd/hSqw5+h+v2jOAdPQ1aeRl3I/0es+xF2pOsJntJMoW4av5xZToY2htinBasaDu/+lmnuOhrEtZkDf9gsYLaUUvClAVnLF1Q/voYnS37DJ4bJ4tpDn6iVeJd/gSzIhfIScGo/Qd2klcxW5pJ+1IVJduUYwxN4sjyZw8Ynsa81EK6aSOmXMsJmOpD/0SkTeAr9dDSZfJ7EraoG70Ue5L19AidfFxj9DAvnB4rn/FjA7O5FM1T5ZP/qVl9mPUlrQRXVNaU4hSfgXWrVrpdi8atIY58sngW+QMMJ8mv8CHtCWCdpWYM4muLMb5HJyikmBvUs01rE2wHmrTHtQYTslPhwM6k4mT3ylSwb+6m4PGRBrzWYpeb1jo2ZWykOWg5ittiPKs1Wjjs/w5OyGloUoL3eM7Yt4wPzGsxJowx0Or9A/MLJyGpz2ZV+kUdDPWgouIL/y8K6Z5N6VUeTqRz5JJT+D7JFSfiVvsW+lmfwb8mlIWg9CwLKSRfXhbqY1uOK2tzZMSBrMO+saumsIaCABJhDoJMHsYu2C5gPmejSr8gfsg67T83tN8C8T+29XTXSezBvVUcCTBsIzEHcBAkwB3HnDgHXJMDsp06WALOfhBxkxUiAOcg6tJc7EmAO7v590N5JgPmge0Cq/8coYFOAKWw9KH9Itx4ciltF/pjAGyq216/fYPgg2Sqys/M69vbDh0rX3bGfd/obWmknnzuWVDrRrIAEmFIoPMwK2BRgPsxCSm2XFJAUkBS4nQISYErxcbcKSIB5t4pJ59uSAhJg2lJvSG2RFJAUGLQKSIA5aLt2wByTAHPApJUKvg8KSIB5H0SWqpAUkBSQFJAAU4qBu1VAAsy7VUw635YUsF3ALE7m5UzwoYmpL28kUit87iAAPV5xm1CJG0VoOfhKOso/rCNEbqDkgy3kNchh8nySovVo9nqhmpCHxkuFympHnPvVAYbjW3hVF8ufYryAErb/cj8d/qD3Xsbri3zQf5VGcpYeubwDz5BlxI3QmHx08SRcHUXFbzfh8No25o4F3d7N5M1YhutH6WQdL4QZ04la8I80FXuhWqRl67xCwjWJBMmh5K3NsH4jQT30uV9e20Y9uq80JB+Uk/i7eSirNPw+24BvAwS8Gi9qRFclmjeyME5ogsB1xD0lF7/b/cZJIn+nwpC9hfxmby7rlCSsCkchuNWrnICzaSRXynH4VsHilz3JTv2cy+gpO+vL63+OR+j1H39Ukv3BSZp01bjGrSOgdAuaMuGtVIXoY9J4fYbgjOmo/GATJyM3EXUumZQqBTQpiV8bheK0huQS8PWZztwZplYZhNiztP3VcLQfbqNC7oDWUSWOHes6I7937FiPPyFGV/Km4xb+GC2qhT57I681r+N1tvFmtQIvpqBa68nBHuNAgWavFtWiIHRFKaTkG5DLm/CN2shcfwNF76xDt2AbcydYKSleGzqY6qJH6xDF2penozSUkfrOfgyOrjS1yZm3NoEAR7NNzQG2vq8FRwXT46aQlwob1gcBOnPdmK4Vi6xeYPrjO+6WEiTAHABRB3mREmAO8g4e5O7ZMGBqTGDYlkbqZRXqEQdMn5WFbN/pyeqVPnA2jdRKOQa7KFZHV7J7p4K4FaatwwSge7CAqSd7Zx4Ggw6fVQkEWNqzSEnRjhSUS7zIzp3C6kVWGFJs9lm8oevQ7MmDRgVRq6IwiIC5UQTlmwBp9nGRFs3OCq7Ip7D6xYCb/++hj+mmPzQOA3q9nMocDV6LVGh3pqBYkYBPjYbd1SrihJ3SilNIVSSg/okWzYfVqF6cjjZTQ1otJKxQYUEN7R4NuiUqBBwp6VFOFMqvsghapUJZlMJuzwTihIeeCxpStfNQW4Ffv2heo0GjU6F6SsRDit47gNdK1U2IrclCk6aFl+ZB5hnmrQhHXpSGxnsqxmyIW2HZL1NEP7J3WLXd0Qv9N1NZLcTmzjSUK+IRR1GPOvvwold86famkdwoJ0Fsl5aDb2zi5OTNJJKHdpFJw+5xaRkHq+ZxUgDMZ6vZnj2V1UusxoM+i9RcA4YrvqxeadV+63FSlcbWc/MIv/AerFhnengwFLJ1lytJZhvd3hTKohMIE4GzhDffkgCzX2JSKmTAFZAAc8AllioYQAVsGDCTiflLBUqDAtUfNhF5wZS18LFzJWp1AkFuULYzBZarqNyZR9jKefBVGlv36Yn6p0RClA8YMBsPkHo8HPUEDakkoH7CnMGcIMc1cg1qIavDRjYEa8l+J50zAbEkuR8QffZxnE7C1nDOCDfeoDPiDTS+bdvtAXOvF/M8drHbcx1BB0wZTHkvfYYSYooosdcEmPLMzSS3hTO9MY0DHpv4Y4wSGrN4c7ue8BA9aQeVvP5rOXmXwvG9cEC0EQFTV8j2TAfUy4MQuEXfo5x/JqSrXcy8UbzZ3JdQtleDPEaFzy07Bt3rKNaR/85m0mqnkPRv5qxcYxaa0nBUYebsZZeW7AwdYRMqOOClYsqhjeRPmodX0RYqQpdx5f9qCVmu4EzVFJJWCr5YMnfmtjf44uOuQhVseXhZib53nX00v/f4M+zVUPkTPWVCvKPhoB7O1IaTwGZe/QKUE+axYa0rHwsZTMs4CDaYsogTjnRraKlKfyiF/BkJ+GQI4zyBAIumPR7ESti+7SoeLVcIX295MNCheSvv5ucuLfnvvkeh9zKSFunZKgHmvQajZHefFZAA8z4LLlXXrwrYMGBasnklbH0Hkp6pEDOY4cVbyA5YR9z4Qrb+tgTPIAVUnoHlm4kTptG6tGjePUn4Wm/yHuAUufbDjaQwBV/0nLwcxBtrHTggtOfnhWzNmULSjEK2V6pY/awACeasyiyTj6bp/JsQUPlhMkWGJmTRt8lgilN8CvJ3aNA2VBPwajh5fenTr+Fj24VZAFOExTY9hq8P8LE8njh/c7u7DOgNZRzMuIys8iRGH2+qS07io97EvGsH2N0QhTqs17RpdzlRKI6fJGxlFApLBnN8IakZ3qits3D9JVFXIZoMX3EaV7snBW1MAiFmvqzcswlNly/e357kpM9KXl8SgFyvR/+3A5SEeKHLn0LcIiVl25IxrEkkCB0H37Nqu70Sw+Vw1NGKnhlMqzpvcUPIEvaKr8hiDdpFwnR7Hh1tcqLmGEg+LgBmHxlMyzh40TxFHnzGajwItWnZ/dv3IMAXGk9y+anNJFmywr0ymNsrnieo6gjKl+NNYN9VRuoeUL9onbUFQ9FmdjvEIi+5TNyK6WIdmj06VEukKfL+ClOpnP5VQALM/tVTKu3+KmDDgGlZc6nDde4m1NfMU+RjTdmJn4XqKByfaJqWNBSy/f2LyO3tCVDqyNJNZcMKTEA3wXpdYzwCjw78oWX3jgoWrwoXM1/aD5OpXDSdy4dM67zE9ZQh65iSvZksRTjT5SdJ0f4jfwku7LkGM8e0Nk24YW5/YQse77/3/VPkljVkjVm8Gn6SJcmufPOIlT57PVn9omX5wMArYAs1dANmbRn5lRVUnlYwd9V09IfykM+Zij63gsoLJSiiEwkzrzM02URR8vo6Ct0CUOBJePx0tCflzA3UW5UTjjx7C7uNU5FrDcxdJUyZp5AqT0BtAdj+EEFfQvbfOpDr86gMWIf6Kf1NOMRApehLlGmq3AxeUW2FlH2rpaRxCupFPmKmv+InXlyp9EYd3UH2hSmENbxn1fbplLyThiFQjtYwj9UztL3qvLnO0+KS4XgyH/eKr8Xyk+JUeMDxLSTL15DkdYA3RcDsuQaz0ByrpnGwEoqEOA+gbKdlPGjRj4LKLhWrxSxtz/GEeQ1mgLsBg8t8kpYHIK/JYmuqFt9nlehydQS9mkCQeQ1m2aEtnHGcCicKcXhpI0HFm0jRhzNVn4UuZBPqp8rM66MVeD6zkrjggblISGsw+2NADK0yJMAcWv092Ly1XcAcbEpL/kgKSAoMaQUkwBzS3X9PzkuAeU+ySUY2ooAEmDbSEVIzJAUkBQa3AhJgDu7+HQjvJMAcCFWlMu+XAjYFmK0d12hu77xfvvdrPTduwLA73TOuX2t+cIV1dl3H3k7aOvB2PXD9xg2EfeoHwzHKScbVVuNgcKVffRjrNvKOypMA845kkk6yUkACTCkcHmYFbA4wtfWtD6WeAkQIMDGUjpEyO9qNXUPJ5bv2dYTdcK51Xb9rO1s0mKB05oKuxRab9sDaJPSvz1iXO6pfAsw7kkk6SQJMKQYGiQISYPZTR0qA2U9CDrJiJMAcZB3ay52BAszOjjbacMTVwVxhVydtbZ3YOzpib3ldU2cbTR2I3znaQVOdDscxSuwHt+RDyjspgzmkunvQOSsBZj91qQSY/STkICtGAsxB1qH3AzD1f+dg2aP4N+VzIXQxs1ygSXuBq66dFBUYWRJlev3SxZxPqQh5irb9X+Ef/wLjOjuxt5fwcjBFnASYg6k3h54vtguYp1P4/efgjR6/XyQRWit8NjCJZsbGrCfiUaGzasjftB+31xIJlBkp/2QbJ67KYVI0y8KbyckcT4TXMXLGxhAxsLvAievsrKfIGzN/ww7ZBjbOGg26DFKLZ6KO7KDg/XQqhZcXtYPPokRCx5aS/lomBl9ofSSWVcGnTOdGjwZKzT5kmHx39mBabCx+TbmkHyzHIJPTOeEZ1LMm99Li/gSyLU+RN5ZlsOczB5a88jyyknSydTI6y2H6mhi8xXclnidnWy5GLz34rWG2ey67jupxrgf/VbH4yYD24+z4qwur1IEmQb/L5fAZPQ1aBXNenkbd/l2cqIfWinN4r/kDPgXvcVYGLa5LWBYu9B/8eMA8T8Enp2itv4hTTCKh7jUUaD6n03UcY2Y+i5+zUEs9OVu3UOs6HvdpywhvS+eT71yg2YM56mlU7t5FtXPPdtFeQ/H+d6ia8gdin6ihIPU4rZ5XaFQuI/Zp05Rv9SdvUT5zfffY6TlFbolbF7FOn+Pvwaok/IDGzAzqomdSLbRptAet1/6BZeoZ2J9LI+0zA/YuejpHvkC8ajKtmW+RcsmDMe1ypqnj8Ws4wuas0byqnobQBbZ+DEgG89wxDo6eyVw+42Dtc8z9qSWLeZGDxzqZG27aN/Nizl/J9RgHl5UidJbmfMYjEc8xzkq0zk4jbW1tuLqO4nJdLZ5jTO/jsvzd1HQVR0cnEUwv1mgZN94Lo9FIR3s7CldX6mprGTO2l83Vqzg5OTGih42Bjo4OFArB5hJjxj5iqudyHZ6eY7h6tRFnZxdGjBjRXY/BYMBoMOCiUPSw0V2uQynYNDbi4uKCXQ+bDrF9Li4KamsvMdZcj8WmsbFBbIOdnV13PUK7rnV24uziQu2li4x9xKSQTncZpdKTxoYG0VeTTQ3jxo+no6Oda9euiW22trmiu4yHaFOP6yg3hg8fzqWLNTwybryo2bWuLpydnXvZ6PBQKmloqGdUL5v29jaud13HydmZS5cu8oi5bVeu6PDwUPLOnjxe25nfb8PgxZgoXHyFrcz653CVw9++65+yhFIede7k/8635/r162LMuLuPxqK58H9LX7S0NDPCbgQOI0d26y/YNF1txO37bJqbxZh1cHDo7ueuri70TU24ubuju3wZpaen6IylnubmZmT29shFG9P4EGya9U2MchNsTLEq2pjjsVmvRyaXI5fLu22EWGppbmaUm1sPG8tYEWyE8wU7Sz2iTUuzGDOX6+rwHGOqx2Kj1zfh4DASmUzWbdPZ2Ulbayuuo3qOd8s4FnwVNLvFpq21368Rjk5ObNiwgRkzZrBw4cJ7DpJhN27c2+LDkJAQioqKuisWfuTTvQbzdIYJDNvT2Vcfw4IRn5o+u58gXeNB7NKJUJHOvgsyOu1mERt+nsMaF2arJprLs8DZgwLMDIqpxyk0gVCjCTAX8AHFwUnmG3YNh1PPEa72oEAA4ejRlO5Owy3SmZxbANPKh65zHP5IT0RcrxtwDy3ubE3YPfe42dB2AdNIa4uM6mMZjImOwc3iaEkGOV7mh43TaexzjmfBxBpy9l8k1LWUAr8EIi6lsG9UAgsmGinP3EVB1zTUc8yAaS6nLjODxugYEaaEh5ycjy4StlRBxgd6YpePI2f3OULjnsWpXwDTXGltBjkNMYReTqM4KJ4wV+veK+Xwfhdmzxdiv54cTTlhqhkiWOfIZbRcfYEFoTJK92cwZn4M4mWqvZnWpqMU6GKIeMJSVg05h+qJEPytzSUn4yIsiv9ewBQf4MQHISjfsfVWwMysISI6kLpDKVTOnIZ2L8SoA0VwNBYnc3hUIuHfCDAag5/5ISzcmEm1nQH78ARCRXi27WNAAbMrnyMtYTwvvL62rYxPjsuY9awvruYp8os5n3Ep4jkeyd3P2WnzGVV0K2BaqydcpoeZf3Bm/bflHOHGKUDWj7a5fp1hw00//rvTegQ4EGDtXm1AWP/e88d0ffljXU9fkXW/bK53dTG8l9Z9tW3IZTBH3eAvs7//R5F9adRXn1n37UDaWMf3ndbzY21u3LjOsGE9f1zbb2O3n68RNp3B/NVfq3A3Koh4bT2hNaYMpredgtD4ePxcoUqTBgvnU605TvDS56EsnV1ZzYS+lECg+4MHzLrIJ6l8/zzhc/XsKZ5J6IUPum/CN2/KsygVMpjjZTj/fCULxh7tM4MpaOE9choLV0GeCKAyyoUMGs+wcH4gdb20EOBmoA/bBUyT5+WZVoDZfp6cT84THPesCTibcklN0xMc1MLhox6sUsOevTXIZC6EvxSLV0UGxcpptJbUi5AkHg3H2bUtnat+ifxSNdmUYTuXQc7IGCIeNVL+wVsUIMPedyXLQvsrg1lPceoWDuv8WfZKPMa/riDHcyWBDf8DkUnmF8QLGcj9aNsNOEWtwb/4LYoffZ4xJcl8F7YB5yNf4B0+ntLUKkKTE81gLKRwMsipvQmYjcUpFDguY/ZkHQXZ9QR7VZFvlf2/JYP5yxS+83LmyV/8H7w/6wMwxayqB3jFsCToFGndD06muk0PXRnkKQNxP3cC+1mzqDsGCyLPs694BguEuWEbPwYEMPWn2PN5K44dbfguDqXz66vw9adceHQaSodx/MzftM7SksG0/9qemYtDuZR7e8C0cSml5vWhwJADTDf4ywtSKAwWBWwYMM0ZTGUpu1Jh2bQqMYMZXJpMweOJzB57gl1vl+I+xQUunINFv2P2eGHqs4ac908TrB5H8QOdIjdnZr5LJ73YSMvIaGYbM6iOTCBYfKtJM/maEwSrzBnMp0+w69hklkVfZF/2YyyYMx66TpCTPannNL/xBOmHPIhdaM5W7ThGsHo8h/rSYoCj9KEBzNpc9pWOJ3LWZJysEzRdRlqN5eRly/GpPwrqRDGTtqvQBfm33+I0Ac6e0ROpTiLQvNOPKGl3JtRI6UefMmZpDGMajrDry2ksix5NeWqyqaz+zGCaY8Gv/SitC4VlEkdIL5hGrDmDaOrqUlJ3gHpVIMaWZlq/zOTs07GEjjTS2t5M8dFTBM83ZVbFoxswjVTt///ZOxP4qIps/39J0umksy8dIAQDEkCiomFxAgySgQDKk0UUUUF5gI6KPgWdN4j+5wG+UfS9YfGNoo6CI6IOBhkhMyiLDIgsyhKBIQgkQsgCpLN2kk463Un+U/f2TTohQAhZOknV55NP53bfqjr1O3Xv/d1Tp875nLyh0xlkhPS/vcG2ip50zjjCichHeeqevkqdugTT2YKZvmEt+ROn098dLv7tS/LvGU66sGCO0fP5RzlMmu7Jl9XzVhDztfzdfTpDT39O6tC76e/rB0kr+b/kUPoFQPppuPc3D6jWVhcuzUIwa403hUNHIxnYX/pWuvA0aDbRJMFsNmhlwy2AgAsTTM3nMhff+PncW+FYIjfmsu3d3fQbkMuRLrP5N+GLKUjX+vPodJ70Cs5hb15/Zk2BXQrBrOO/2EzLbpf6YDoIJvDzJ/fzcfB7LIzL4a/vf4PvoNvg+BE8x4sUhQ5L690h5H+1nIMxT9P9mzc42mUkPse/I+ih+TX+pw4fzKCDK/mr6UaGdjOz6/tQpg4/w4EwJyy+CuUBZbm0eUtbIZj5nzzHBmtfhaz0GvsY3X/6Ds9Rt1Gy92fSM4/iEzeb/hfWsi6tJzcUHkE3Zg5DFZ/dXLYJkjTKj13fezIo8CQHrXqKD56hl/AX9DzKX/+i594H+yovNrtWfw03h3Duwo1MnawuBV+3D2bxUfZ+b8Wz+DvSez/NvcYdfP6NHze6/0R53CN0P/odnjF+/JQEPqUHuHjjY8T5HiE1I5OfCvsx6e5wLib9xMXMo+Tf9Aijg4+wK/MmRtzqV0Mwe+7g3dcO4BPlByGqRVwhoZqbisN/+Uo+mP9m3MO7n5sZdHMR+0yDeeLBbuxyLJGXH1vFl/ZHGFH4gTpvq6/R/pQo/prC3aCco598SdC0B+iuLKGvYps2p5t3Gl9X681PMK9LPFm5jSMgCWYbV2AHF991CWYbU4zcRd7GFNZC4l43wWwhORvSjYyDeSlKkmA2ZObIcxqLgCSYjUVO1nMFBFyOYBaUWF0Bl2uXQTjPN26v07X35SI1PD3cKbfLQOtXVEc7mhchfl7kFpW5yOxzDTHExpSuMpOPayijHUohCWY7VGoHGpJLEcxyeyUe7m00rd6lmxjb/TSqrAK3NqqullJOe0ohardX4eEhFV537jQ0FajM5NNSV1376UcSzPajy444EpcimB1RAXLMEgGJQMdAQBLMjqHnphylJJhNiaZsq6URkASzpRFvaH+WDJJNRqIj9Q2tIc+TCEgEXBgBSTBdWDkuKpokmC6qGClWgxCQBLNBMLX8Saa0DLCYsfaLJqLlu5c9SgQkAk2MgCSYTQxoB2hOEswOoOR2PETXJZgHV/L4V9CLQgY8voAxGeK4jGjMRExbxJQbhVYySHz2c4z/+zyxeitJa5axM08PfScy724zCV9EMCVyJwkRU5jiHMewBRRq+mIRr6eHYSwqY8gzzzNCn8zqFRuxGgIotOiZMHc20clLuPvgRL56Us0tzIlVTNoygC/nwjtPbKSsnz9hv3yMMWkLWKxfxFv3GOFCAq/vieNFp3FZ9yzjBdMDvDVJUlFNtaYfE1iZqGfO7yZg/HkLnySZyT7rz/QXxqJlDa19TgKLt1qJyoPoF6YTIwzHlp0s/lMAC+fGqM1mbmJ5opkAE8T8djoRxzaxP83E4ZIBvPhoNMmfvk2K3osMwxTm3d1EuUnN+/jkcxOe9sMwZhFT9LVlUOTERMLCJWQERSjzZVp0Bgl/Ogw9ejFk0s2kvvsBqf5QGPRItVzWg6tYeUwPeUamvxBHhrPsY6wkrtiEOTgbYhYw7fb6rOhJteZo9Ddvw/wFCKRMXySQcV8cKUKmMCNm2xDmzY1Df2wVyxOt6AMKsRomMm9mNGbHdRJh0RM3dzYxpk0881cjS+cOEQlV21WRBLNdqbNFBiMJZovALDtpJgRcmGAmqMTQspbV2VOY5bFJPTbu450Pw3jqsV5wYi2rU/VY3cfy1N2pfPKhP9NmirxqoiS1MsEUD9kpxGQm8M7xscT+/AHMfF4lLtZ9LP84gHm3H2fxVjNjX5itEOT9nz7PquzHeH8uquz3qSRFPLB3YiJg5BzGWOsSTDNbP9yJ1Wqi15OzcVDVZpoubaVZK2azntRtCUTcN6WaUGZ8kYBJ6EQZRu1zMj5chf/M2fTKTOCT9ClMi7WS9MUqttiH8OJUtYb5q5Vs6T+HKekrWR08h1l9VDz2f7GJXqP1rN82gKfuM7L/w7UYZ05Hm4lNglrFPhK+jGKsIaEeGZL45FN/pj2s9pj86SqYOptoEVT+QgKrkycwa6Se/Z8mEPHwFMUinvzuSsyPzyHiy5Ukx/Yidb+T7PcZ2frVzTx1f3rNtXbJIBzXl2OOJr2x5FKC+UUGU+6LIWPdSpLHDCH1I5g1N0YhjuKl6JPg5xmf7LhOHC9OE6ybSHW3or97DmP8mwQ5l2lEEkyXUUWbEUQSzDajKiloPQi4MMFcyaT3UzBa/Znyv4sYk6ZaMHu5BzD2qdnEBEHyh6vg0SmkfriTEY9NgB/XsvyvZsY+M4dYY2sTTGHB9MdIFFOeGsLhFTuJm6+RHRMJb+wkbhTs1OspSotj1rB9JCTrSf0ugBfnwzuT3yYl0p/YXy8jTjyEJw0g+Y8pjH/QzEpnC6Z+E6v3xDErMoHVzGZWdV5pOd+TvnAQTNNOlr+2lpz+z/NfM6NrWca0c/RfLWGlJY4h+WvZFLqI1yJ2sqvrEAr3mxSSpJS0TSxek4He058J/zGd6LQEXnhnJ8Z7FvFi/50kZExhyiBwJltNowUrqetWkTpCvGDUkcEgeshg64rPSbVY8b/3Ufw/epGM2Nn4n0wles4Qkt7YSa+7I9i3IoWxCc8rBNt6cCWvfAOe+mjmTDGx87yT7L95hIxXPiDDoMd/wvNM63cZC6bTHI3aVA/BVKyqRujxAHNiD7NczFsHIdUs8bNJILFLDMZj+9CPv4uMrTBrUoo6p+9pXwxTEsymuRo6UiuSYHYkbbe/sbowwXRYMLsksXwFzPtlimLBjDu4jK3RzzOt2z6W/78kwmL8IfU4PLqEaZEiVWQGCX88TNzc7uxs1SVy1TKjf3cZpkefRr8mAePj0+klrEoVyaxeB7P6HCchYgJROzaRYjVz86MD2PQHFIJZ14KpWEN/Xss731kp9JlQvUQ+ZMcCVnEzUZg5nB3Da+1wabGxl101wdQa2J9AQo/a7hK1zhE+r6c2sd7eC/NXSfj3gsNJhUyZu4DYbjiVYtsAACAASURBVJC0YhnMfZ6YCwks3x/HvEmqhTljXQKmkXqSDsYx627/prVgVmSwdc1hIu6bQLT/5WVQh5jE62/YGNI1jehHp2A8tpJ3rHN4KsaKucTMrr8dZsTDY/HHROKKncTOnYLx4DKWF0cRUOoke0w2m+zPM2+QiYQV+4ibO6HaClyji9oWzNQ1qzBNm02suwOPqXGkCAvmJD3v/DGbWU/pWb0ujKceddh1j63iE4/ZjEleS/LICcT6+8P+Zbz0YxgDgiAlGWb/fnq78j+WBLOxV3LHrScJZsfVfXsYuQsTTM3n0kTA+EXMsjuWyLuo1r+BQ03s6zaHacIX07qPdz7KQq/TEW00scU0gBdnwiaFYCaovpt+YcTNmo7goy1RVD+0KcRYk3jngzJmTTKzcnUGUSONmHaYiHlhNjHJDhJtXcvig2NZeF8Gr7+hEszaPphb1LaUpc2xLDeu5X3FB3MI5V+mcP+TcYpVLuPTlaTeN4cR7c15rZEKq7ZOHtzCLqse83epRM+djv+2nejvGauQl2qCeSGZXakppB7zZ/yTcQ5CZSJBkKR7/EncpWdM8BZWpvYiKv8w+knPE30ygVQPPcnfwf3z40hasRZrfz0Z1gk81VQ+mCdW8vjqMqK7AdEPMKeWDE/T6+BO9L/wJ+l78C/ZR0bfp7kf4ToSTYQplYiZE/BPOk5GWhLZ/WczJfQwiWk3E3PhAxIZQOjJDKKemYDpHSfZR2Sw+p0UevU1cdj9cv6ktX0wp3XdyeLVZuJizGy9MIT/eiyCTY4lcmEtXW2fzfj8t1l1IYqx1ddoDGbtOsHK/ncTMD6puhZY96xkfVfH9d1I/btaNUkwXU0jri+PJJiuryMp4eURcF2CKbUmEZAISATaEQKSYLYjZbbQUCTBbCGgZTfNgoAkmM0Cq2xUIiARkAjURkASTDkjrhUBSTCvFTF5vish4FIEs6TMTla+xZXwkbJcAQG9hxtWe6XE6AoIiDSCle0kR333EB/Sc0ukvp0QEPrt1cWvQZhIgtkgmORJTghIgimnQ1tGwOUIZkYbfYC1JyLR0Ant7elOaXlFQ0/vkOd5uLthr2gfJDzS6EuaqbhD6vFygxb6bQ6CaSuzYMFAgFdNz5YiCxgMGMRGQVFsFgrLQOf4rvCiCUNnIzqpoXaDgCSY7UaVHXIgkmA2kdolwWwiINtZM5JgtjOF1hlOsxBM8yESk2+gX+Eu0obezyg/KNy/nSNRvcn5NpNRk4cSAGRt20xK7O1YNv5Iv+njCLfZ0OkkvWxPM04SzPakzY43Fkkwm0jnkmA2EZDtrBlJMNuZQluCYJ7cTWLIcMazncQL8Yy/BQ5t207X0fGwbTvnR8czUCGYn7EjNByyjUwdG81RxznhdWSsqqqiU6dOlJeX4+npqRo/y8vReXqi/Sa+s1rL0OtVk2m9dWzl6HSXr6N1W6sfB+mtrKzEzc1NOcW5n+urY8XTUw2ZYWtwP42oY7XiqVf7sdtteHjoqKiowN1dNSXXO55adex4eHjUqWNF72hTw8BqrfnOblfrvJf4A//3xX5VJ1TRiU61tOv8nfZ/fd9plYbE3kHkLb9Q5oND0dCpU6154DwntHqX+66iqhOn82rmi7Nw9dURo8Axhvp+93av4oN7VNk0jDUsxHflTrjW4FYzbysrKnBzd8dus+HheNm6ah3H3NTmkNJPec08qbefeuvUXF9NVaeqspJObm7V81uV7cr9aLjaHNerc52rXe/afaGp7hGuSzCPrWLxP6A7Zm56aB5DL4hjKzdSRJdJ8xl9g4Agk12LNhL00hz6e5bz04a3OVCghxvv5pG4IrZ91Y3REbvZ1mUSo5soc1+tq9vpoC7BzP/qDVad96MzNzFmRl9++uhzLqLHJ2Yq/+bxpTK2fu5WOouwQl2cxwH5X/0n73q+yIJRIWD6ktUHhzPLeRzHlrOaeUpQ9fKDK1maN5EFY0Qcm5YtrrxEnp/8Jeu2ezH12bsIOreDvx83k5fhzz2PjyTIAdPF3WvZW+pL54hRDDV+w7vvZ+HTJZTBDzxA9+Or2HDOD4pCuWeWo47py1rndD7zNUczcjhR2p9ZY2Db59+RRxE/p/TkydceoDNw3QSz+AB//1sunhVHYPh8RnfLZG/CP7AFhNN5+Ehu8hWDyWXv6q+whZkpvvExhlbsqJFr8k38vPED0j31XPCexCNxIcroS753Ht9gUj/5mHRfKA6YyiNxZvZuOEJJbhY+k+Yw1HHt1F4iP8rnL32FNcqP4MGP0GvPB/DkPG5CzN8vuXj3cNKXL+NCSCgl9jt4ZNYwdCfXsna7FZ2fGZv3OKZP6UuJcp2E0rlUz+BZ07kp72uWbAnhhVmDUamQa5dmsWBqBLNiF18Xj+CuXk4Ec/cuCoePoJ9CMFWy2XXHRk4MnkjgfpWEOhNM8ZAuLbXg6+tHbm4OISGhCqDa/8XFRXh7GxSyZMq+iDGsMxV2O2VlZfj4+pKbk0NIqFonLzeH4JBQiouKMPj4KIRRqyNIgCBaPj516+QSHBJCUZFZ+a12HRtWazk+Pj7k5pgICVUnWl5eLsHBIRSZzfj6+dKpU00/ggSIh6DoPyfHRKijTn5eLkHBIZjNZvz8/BQCpckmHrSinsFQt04eQcHBmM2F+Is4rNTUEQ9xgYO3wUCOyUSoUZUtPz+PoKBgzIWF+AcIOzLV/QhSIvAWeOaYsgk1htWqU1hYQEBAoKNONsawMASpFOTb29u7Vp2C/HwCg4K4XJ2qqkq8vOrUKcgnMDCIwoICAgId/ZiyMRrDsJaVKdTOy8sLk+M7IUiBo472qYzH8buYA4Lq6evU0drXZBR1tPGWlZYqhEiQZ1O2OkZRtHHUV6e0tBR3NzeFxNdXR8PcuR8xp93dPZQXJk3P4ndNL7XrqPortVhw96hdRxAuMTf9/QPIz1Png9KPY25ZLCXKqoB4sdL6EXXENeDn748272rVKSlRXt5Eveo6lZUUFxcrdbT5rVyHjnlfUlKCXu+pvLxodcS8KCkpxs/Pn7xc9TpS66jXZElxsaIb8SJSU6cCS4kFXz+/6uu1bh0vby8Fu+rrvTH3iAo7paVl+Ip7hNN9pdY9wmDgP3/7W4YNG8bkyZMbfSPvVCUQb0SJjY1l/3717UwUscln06aNjoNc8j1DCKrMIccWQminPPXYo4jsHB1hRi8ozSGnrBOVnQIJCywj1+ROiPhebY38PE+C9Ga1XguvHNnzcikPDkFJtGLLJac0mFB/x1tjiWNsuhLOZ0HXoFKncbgj6hZhx92/M/5VuZwv8qer8zhKMjlPN7r6VGA2mamssuEVFoaTu1YjtHHtVSorq3Bzq/1Gfe2tNEeNKiorOlFWmItncAgeji5sebnYNJ1UFJBj9iM0yOHQZskh1z2UEMVQYSPfVEqg0Z9OxTnk60PV+VPrnBq5i/Py8QoOUvspzyXHGkyon4qLuDI0Y8F1jbSqiPx8LwLc8jH7hhGoDUo0WppNdmUYYT7l5JvKVLkBRa6ATuQV+hAWrKPYlIPOGIq+7vjcOlFhV+dncW4u+pAQ1Y/Plku+LYQgZRLDvZMm8dcvv6x9fQWrF5YlKxPCuynzXZ37/ljzygkK9sGWd5FSf1/KcsDYxUeRraroPLkeXQksdVwnNnWeB1XlU9apCreAzvhrvobXBVzzV37ogfsa1EmDN/mYj7DuHyUYyixE3T8U26kCIosO8HWlD5aiHswcHaX0p1kwdad0DL9/KOd3XEowGySYPEkiIBGQCDQDAi5lwWyG8ckmJQISAYmASyDQYIJZS9oUDh2NZGD/Fn5DdgnEpBCtjkCFFSt69G3kZa/V8ZIC1EJAEkw5ISQCEgGJQAsg0DiC2QKCyS4kAvUiYGX/irfRP/U8MTI7nJwjjUCg/RFMqxkz/vjLC6IR00FWkQhIBJoLAUkwmwtZ2W5zIWC1gN7hImM1W9Ff7cFaYcVs18vnb3MppI2166IE00TCY0N4eZeG5mzWnV6g5OKuLqZkEtP8GT9IZJR2+vqLx3iJJbx/XzPv6mljim5/4prY+v/msHyXGf8HX2fN09Ekvz2dxZvM6Ac/z1u/jyOj1vHYmvzi2twasYQ9v4eXhi9AnWpxvLp7Cfw/x9wTv38wxVFPRTD57TgmFS/n1Fw9q5+Yx6rzEPvUKpZOiiDjq0W8sGIf5uinWbN8Qq16au0MEp6Yw+pkE/4PrmTN0zFKDnmwkvzBY7zwpxT0k5aw5qWb2V9nbKm1fo9DbEnAvI/lTyxhfYaJ2BcSWDoy/crHk9RrJemNKKZ+4JgRjyVwbMJhHp/7ASaGMGf1MsazhZfnLmLLhSjmffQx025sf7OnNUYkCWZroC77BBMJ8xaQHBmNf34GXvcu4Sn7Mqau0xMr9oaG/YrZD0ewpe45tyfz+hvw4m+MJL64hMPdIjCfDmD6sjlE/O15XkqOINo9g9SAR1j6dAwcXMkL6wrpZcggY/Ailt4jn8Edffa5KMFU1WL64jGGpTzNqfkxWNN2sv6vh6H/A9w/ErY+MZ0X8gbw1h8W0evYJjalwJAHp9NrjySYHWJSX0jg8f+EhR8PYNfkJfi/9zQp8V8z5PBEkid8QMRnj3B8uPPxMsYorEy8vHxA1Ad1XlgyE3h8Ibz2QRw76/tdVP15Lc889TFbR77OqVFf02drHKdesLL4jsNM2H0zayekMn3TdKJ9/C/js2TFatGj1+9j8U07maC9NJk28fiUDOZ9M5akKYvw/K8JbF3qNLbXJrDpSaff//gxU8SDwWrF6qFHn7GWqf+t5623J+B/peNaZNnK/tems3PMWsZ+czNbRqQwz7qIQUkTWcN0VkXtY6nfMm7dM5ZTLw3pEFOquQcpCWZzIyzbrx8BEwlv7CRu/hSMFftY/AcvFo76mtdZwIuDtBq1z3n9j168OBeVYE7YxwvJU1gqjDb7l/C6xwJmpy1h57AFTOkiXliXwPynMc17G+NycV/NIOG1fcS9VPvlXGqn4yHQNgjmU9m8HL+F2ITnYelY9t+zj1kXnubutNkce2kAplMmrNkbeebTKJaP2cRSacFs/zPZuo/FdyzDPLU7qevMTNvyNlGfTODxL81ETFrJuheiSV7qfKxZCzNInDeHVckZZMQsYcfrY/HHyv7/HsKWkftYOMxUz+9im3QSr8/5B2NnWpm6/y5OPXicqTN2Ej3CSuKn0bz/GUx9OZlp/SHxaBzrtsymV31aqDCx67XZLA9ezDrNgvnjMm59qzs7FHI7hNTZH2N90mlsy6J55TOn359MqXkwWFL5ZN509o3fxFvCYnC1Y02mtLVM/Q0sTZgOn07h0V03M8K6iU/6LWXpz49z/PEUXmQJfd6NusSK2/4nV/OMUBLM5sFVtno1BGosmPrMVAKmLVMsmHe/aSI6FCImLWDeCEh4djZb3cOwXjAy5Q9LGN8tSSWYo77m8bTH1FXBg0sUYnopwXyMlOoXcyeyejXR5O/tGoG2QTBnpDisVVOwrpnA6z6reI0FqnVzRjqPzzvOhGmw6ssoXr97iySY7XrKOg1O+NtajrPq3i0MWHMza18WVr8h7HtkEfx2LFv/x+n4fz9Q3rari3iT16yI+Zt45t4M5nwzh2htt6Tz7w5r+sgV2cryT3J+HG/9fRljfMyYTVt4aZ6Vea+aeXypkXUfRLGq99vcvPcDxl+yQmQi8YnZ7B+/klfvcXLtENbYOVZe3DCE/ZMX4SkslKF1xja3zu+KBTOJ5VNew+uVVTx1u//Vj52GL5b6V0YKUqqYdbHmmzHtWMAzJc+z8PxYNsUeVwimtGA23cUkCWbTYSlbuhYE6iF8DqJ4qQVzAhkrlmH+9QJGGBwEc8pxXj4Qx6tTI+q1YO5/bQn6l57HvHAZ+v9aQKy7tGBei3ba87ltg2AKH5B5U3j9rBF//RBe/NMCYk8uYdizO5nzymPsfHUT/rFlJOc/wEpJMNvzfHUaWxLvTFjIFquViKdW8dZ4K5/MnsMWnzBMJXEsXRlH0hyn41eNrByXwuwjv2L/2IVswQR3r2Td3BjYtYhbd8RxbHEcepJ4x/n3uH0MeyeCr95z+FQeXEKfb+5SXmxemPMBqSV6Rry6lnkxwvI5m5VnwX/k66yZq1lMnUQWRHL4EjJujfhXPxNZ+J6RVfFCpkfIeHYCr58EY+wS1iwO4BPnsU3Sk+j8+zNmXhL1VlmZOnsT0b2MEP007086zLArHd+fyt3KWG5m6+R58IdNin+l6W/P8/jqFKzucbz20fNEn1rJ1P/YiBV/pn+UIH0wm+iKkgSziYCUzVwjAvUTzEt8MLVl9LS1vLxrCK8+alYtmPMj2LpwEVv0RqyZUcz7v+n4f+nwwbSnktrjaZbOjIYTq3jhrXQiDCa4ZwkvjlBfXmXpuAi4NMHsuGqRI5cISATaGwKSYLY3jcrxSAQkAldCQBJMOT8kAhIBiUALICAJZguALLuQCEgEXAYBSTBdRhVSEImARKA9I3A1gvndd9+15+HLsUkEJAIdDIH58+e3Xi7yGTNm8NNPP3UwyOVwJQISgY6KwEsvvcTEiRNrDf/ixYv88pe/7KiQyHFLBCQC7RiBN954g8mTJzd6hJ2qqqqqGl1bVpQISAQkAhIBiYBEQCIgEZAI1EFAEkw5JSQCEgGJgERAIiARkAhIBJoUAUkwmxRO2ZhEQCIgEZAISAQkAhIBiYAkmHIOSAQkAhIBiYBEQCIgEZAINCkCkmA2KZyyMYmAREAiIBGQCEgEJAISAUkw5RyQCEgEJAISAYmAREAiIBFoUgQkwWxSOGVjEgGJgERAIiARkAhIBCQCkmDKOSARkAhIBCQCEgGJgERAItCkCDSKYFosFpYtW9akgsjGJAISAYmAREAiIBGQCEgEXAMBkUQiLi6u0cI0mmDePnQkxsFqhPczueWNFkBWlAhIBCQCEgGJgERAIiARaH0Eugfp8HDrhLs5g1eemtx6BDOjy92tj4aUQCIgEZAISAQkAhIBiYBEoMkQGBSQKwlmk6EpG5IISAQkAg1GoAtxt5Wx80hBg2vIEyUCEgGJQFtBQBLMtqIpKadEQCLQPhAY9QD7pgUR4OnLxQMb+NWbZ9rHuOQoJAISAYmAEwKSYMrpIBGQCLQfBB5+gMN3GtXxZB1lwHY/Nj8ayPevfMrirBhWrhgAW36A+DuJ9QFKTGxM3MrinQUQPpjlzw1gRLAHmM/z3nsbeO8UTH1uNvP7eQF20g7vZd6fAlnybn/6VqNWxv6EVczJH8PmX3fnrPj/G8ePfQazcvYAYrt4QWE6Hz27gTeBuF8/yrK+BbzxwibWOU4d+/ADvHinkQB3O2kHRD/HOFtHM5fUE+ONhY9e/5w3s1RZn+QHfvUmrFzaj7QXPucNnL8/prT43ItPMMMzmQGv7FaOa+qpv8siEZAISASuFwFJMK8XQVlfIiARcB0Enn8ayy0mZn5yQiGP6/aXseTtp3nQtJmZ5qF81iedh5408dv1d+L99Wb+EjqS5beZmPnQASZ99DBx+QdYlJhO4LCRzL8ln8UPrIE35vOiPom5//Bl4a97cnLZJ7yLkbjx4/h3kpibmM7FEydg5nNsGORL4T830/N3ScAQNn8+kn5nknh9azoFoV54rzvAn+nJZx89zFj/Mna9s5R7t0KPR2dz+H5ftnyygy/LuvPktBgC9nzKgFrWzUvrIcY7KpCLR3bQ86V9PCdk5Vu6zofN6wdw9v63mSMIZfX3+4CR/GP9EG5zz+Gjp99jXlbd311HnVISiYBEoO0iIAlm29WdlFwiIBGoi4ATwSzLSWej8G8cMIHDv+tHV1sZXy97k5n7h7B5/Z3w6RuMK36YM7/2YMU7duY+482f713FYqVNxzkfv8GWoQ7StsqPfW/cytm3lvLQN3VJWQx//WwkJJ7n9skerLh/DW8+Opu8UUVMnvE5O53lHPMwZ2bCuye7Mtd7L13n72PJ2wuZmLWG6FfV5fIe//kcyb3OYHhyU03NeuopBPOWInb6doW/vMGWX1ydYPZ46gkO33KG9xjM2NS3GbCsoA4BldNKIiARkAhcPwKSYF4/hrIFiYBEwFUQEIRruBc/XSyj8MS3/OpNseQrLIljiOMMCx5Yw5sKeRxDnKedMuyc/GoDQy4O4fzD8Loghs4E81OVtC25xYMy4OxXnzLgLZUE1rIKTn6U8w/Cu++d5vaZIwnc/Cq/6vI0ln7pGB53IonV9Q4w9/suvP6IN+/eu4rI9xcSe2IxA7TQwGIcdeqq/dWu94bjvOgtgey7z85fznXnwStaME+w8v3niD21gTfKh/LObSYmz9rAbbUsnK6iTCmHREAi0JYRkASzLWtPyi4RkAjURqA+YvbafF40JPFnYniwYCs9F3nVWDA3aNXHsG9TDPlr3mPc+gKIfYDkl4LY8uR7nH3OYRX8pidnfu3Nn59dxeI6y8rzl77M/M4FnC0GfAPpkbOP4MRQzjzXlZ2vCaup1s9w/vHXO+lxsYB8IKhzIGf/+irv9niBd3qc4aFZG9hCIAtXPM2/F2lL7aJu/fV+FaoR0W9ZuOIJnov0wHpqB13n2xVS7f23V/nVGli44mX+vWATPTf1JnlRb8gqpgwPunaHnb97k/1TNcunWEKXRSIgEZAIXD8CkmBeP4ayBYmARMBVEHD4JJaJvA3mMyz4BF58JoivFglfxAkcXtSTk6/9QMBvHEvk1QQTxj42m3cndCGgAnB3WDbfOe1kqTzBc288ofg4Dpm/j4nVVj9v/vHXW7nw32/y0GFgwAMk/3cQWx5fx08zp7HkF4GgtJnDR+vtzHBaNo97+Tk2h58m+lUTSxaPZGxnDxXJ/DMsXvCpsnFHKXWW26vrpfYkWbN0ho/kH28P56ZTW5Vl97HPP81nowJBYFFxgfdeW8WWu59jg/EYwXN3KM0qxLNoMys8x6hWWnFuehLBz252FY1KOSQCEoE2ioAkmG1UcVJsiYBEoI0gMPFhkqd4s3HZKhYIAiqLREAiIBHoAAhIgtkBlCyHKBGQCLQiAg9N4buhHmz/4DMWHWlFOWTXEgGJgESgBRGQBLMFwZZdSQQkAhIBiYBEQCIgEegICEiC2RG0LMcoEZAISAQkAhIBiYBEoAURaHWC+e7qT5XhJqWcb8Fhy64kAhIBiYBEQCIgEZAISASaGoFe4cH4G/T84Q9/4Le/foC4uLhGd9Gpqqqq6lprWywWBg8ezPHjx6+1qjxfIiARkAhIBCQCEgGJgETAhRGYOXMmM2bMkATThXUkRZMISAQkAhIBiYBEQCLQphBwLYJps1Bo0xFg0KkgVtiwWGzoDAZ07g5cHd/ZdAYCvKDwoglDZyOOGm0KfCmsREAiIBGQCEgEJAISgfaIgOsQzMpzJH5TTmzwAXYHP8TknlCYkUZBgI39e8uZOjZaxT9nOxtShjKwLIFDfWcwPtSGTifpZXucnHJMEgGJgERAIiARkAi0TQRch2Dm7yMxcwjjb0kmcZuR8aONDitmFom7bYyPi6wmmB/uMdK1IpPwceOw7d5O19HxhDvhb7fbKSzIJyTUyMUL5+ncpavya2ZGOt0iumMuLEDn6Ym3t4FzaWe5IbIHNpuNInMhwSGhXDifRZeuaotZmRmEd4ugoCAfLy8vvLy8q+uUl5dTUlxEUHAI57My6RrerVad/Pw8DAYf9Hp9dR2r1UqppYTAoODqtkUlrX5eXi6+vn54enpW1ykrK8VaVkZAYBCZGRl0i4hQ+tHkzM3Nwd8/QCHa2nhKSy3Yym34BwRUj1vU0fDIyTERGBiEh4cH6efS6H5DJJaSEioqKrC4+5N6Louh/VQMsi9eIKxzF0ymbEKCQ3Bzd6+uU1JcjHDB9fXzIyP9HBHdb1COc0zZGMM6Y8q+SKgxjE6dOlX/XlxUpBz7+PpWt1NZUYEYuzhX60/0rbVZZDbj7u6Owcenuo7Qs9BL6GX1XIjOU3eJns3mQkLq6FnDVcwbfT16Li4uIrgePQeHhJCXm6vMtbp6tlhKCGqsnjMz6Nbt+vWcm2NS5k0tPVtKqLBX4OfvX42vs56F7sRYm0vPuXm5GJtJz+lpZ+nuuJ6bUs/KPSA/D+96rucr6Tk/LxefS67nMsQ1La4/7f7ifD3n5ebgV8/1LO43AQGB9V7PjdWzuHeJ60q7B1zuehbXvq28XLkvieutk5sbGelpRHSPpN7rubKC3Nxr03OF3U7+1a5nnQ5vg4Gr61m91xcWFKD30l9y377c9VyjZwN6vVet+7Yr69lur8C/zvV88eIFOnfuotyLL9FzSTFVlZfet4Wewxz3bXFPc7uqnisRz59ruZ5dXc+FhQXoPfWUlBQrz37n53NrX8/imSee9dpzUXmmX0XPlZVV+NV5Pter53NpRNxwuev52vUsZHM9gtnvCF/v781dwwxgSWbDHk9GjYwiQFsiz9lO4oV47uqiWjKjivZeQjDbJtd3Dalf3QNLv1dlGdQVvnoQ3Du5hmxSComARKD1EBAvjuLFUBaJgERAItAQBFyHYFaeY0PCKUK9SiBuNIFZBXBqM2k3DMboFc7Afg4/y5ztKBZMktHFPkTg0UstmA0ZuDwHLpTAhWK46PgUx8t/gHKRN9lR1oyHe3pLtCQCEgGJgERAIiARkAg0HAHXIZi1ZE7h0NFIBvaXvpUNV2XNmfURx1rflUB2CVTWE1xK2Cecv37hF/DysMZI0THqCLcCsXQZGBTUMQYsR9lhEfg5NYUbe0V12PHLgXcMBEpLSym1WBDuT7JcHwIuSjCvb1BtpXapDXang94DRtxwdanrkkRheaz+K1YtkoI42iovbUusbAXqIUAPgV7q/8qn0//it02n4R9pan2xNF5RBQuHw3ODry6fPEMiIBGQCEgEJAISAYmAQEASzFaaB2IZeuga+DlfFWB4d3hmkBNhdJBHQRovFkO2Bcrs9Qurc0MJ2XQlckymxQAAIABJREFUAunr2fCB5pRCuR1CDPDZcTiSDZP7wuI7oZtfw9vpCGdWVlYiHK/F5gdZJALtGQGxYSYgMLA9D1GOTSKgIGC1limbvGS5PgQkwbw+/Bpde9c5uHf91at7e9RYHTXro/LpZIEU5zRn2ZEGiafhxkD4fRzcdWNz9tb22rbbbXh4SHeOtqc5KfG1ICAiOYjIA7JIBNo7AiJigog0I8v1ISAJ5vXh1+jaP2TBXX+pXV0Qt2BvB6F0EEhPbfd8o3tqmoqp+fBZMuT+y7r50lD4TWzTtCtbkQhIBCQCEgGJgESg/SEgCWYr6vSpr2FdMogl7vieMKZnKwrTgK6tFaq8SRdhfG94NQ4iOviSuYiVJjb5iHiXLVpsNmw6HboKG4UWGzgyW9WX/cpSBgZttUdkwkKHLseEpbORgBYVWnbWlhFIPX2KXr37tOUhSNklAldFQMSQVjf5hF713JY44S/JsPIQiNv8xD7wu1+2RK9N04ckmE2DY6NbsVXAp8cbXb1VKorl/S9PwQ3+6pL5PXJjaYvqwXJiOx9vK2HQsxMZ+M/tbPAfyqgwkTq1kG82/0jU8MGEV6dXTebDeQfot2QGsV5wdN0z7Lv5LZ7o6yCoLSq57EwiIBGQCEgErgWBnm9DobWmxraHYWCXa2mh9c6VBLP1sK/u+aOjrSCE3Ualhw43wF5qAb0BD3EgitNvjkOqXQwrbdjRkZ5pYn26kSwL/GcsLBjaCmPowF1mbdvO+dHx9E/azOpsH4YMHkF/trN2mw5DoI7+w4cSZRAAJZO48SyEDmP8wLMkbk6GPg8x8Lxaf2AHxlAO/doQEFm+RNYfWSQCEoGWQaCoHCLfqt3XlH7w9lhqntctI0qjepEEs1GwNW2lliaY9vTtnE4qIXTCRPQHPqOk71DKTpqIHDwIt8os0j7fheHBh1CTdSZz8k8HCJw5g846yP32GbIj36JfNxulnXRs+AkOnoe7e8Hrv4Lu7XAPgE2sQGt7eCps2MQSsztYiixY3d2UZWqRKlNZnq7UYdDOFcvYbjosOSYMnR2JAppo6mgEUyWIFr7duJd+w2DHzyOYOjCZxF09GD9SLICrqVej3JMp1IMhykaaKV4SzCbSQ0dqxjkdbkcatxxrx0JAuDyJVK4iJWNrlvPF8Ps9aiQXrTjHqZ4/BObdAa6yT6M+rCTBbM0Z5Oi7pQmmQkmStlMSE4/bgY3oBk7E9u16iLsfXfJeSkoteAyMryaYafvPgv8wInufJe2HZIh4CGOeWl+QUBHLc8NJ6Oqr+mVOajduWia+3bieo4b7eWa0SrdTti1md9eF3JO9kUP9B2Pbf5Y77xmq+jLmbOfV92D6y/FEUsg3S1dgmbGQuwJsSp74piwawYzKOMIJk4kTOT2YOTqAbzYfwcfLRFbkQ0zupb4gCII5/o7TvLe/B08I8nlBEsym1IVsSyIgEZAINCUCImrLK9+B2Fw75kY1aoxwp+sTDOlFsOVndcOtKIJoPjsYmjuaTGPGJwlmY1Br4jqtSTCN1ixyMyyUmTMJCDWRltUDf/OP2AfPoGegIEXJpCUZ8XdLplwHHuE2igvjaxFMAcfZQhDOyCLwu3irakuOyFdWp4OgCYKZsZdvsgqwGMYxPnA7a4+Cm18UE2JC8PX1Uwhm4g9AVDzj/XaR+G0JjBpHeJJMZ9rEl4xsrhUQuHA+iy5dw1uhZ9mlRKDlELDZyikrLWuVkFwiPrawWr51EPz18Pjtl99IK1YOt5yBHEsN0RSxtH2a1pZxXcBLgnld8DWscvUSq1hCtdjQaRswlB3AsOGM6guJ8G+s1OGhxbUUvpBuOuxmEx6BRvWcJiqaBTOkIBnThdMU2IfS9xbVSqf9pi2RC4IZ2ec0J37qQb/eyaTlX0owRT2xy1xYMkUIJrEr/n9HQmTrrjI0AVoOgjncxNrPThPV08RB60SGVuzFf+xE2LEdRsej7HMSBPPCYAzZx9HpPLktqIBvu8RLgtkEWpBNtD4CMt5r6+tAStB+EdibAf/9HXyfBbHhMDW6YWM9dEG1aJqciOZTA1SC2tpFEsxm1YCFo9sS+NoymN9OjObo5vUwvDcndgcydayNxC3lxA7vzd80gmnezuHN0OfBeHwpJHPDCuzxC+lusOHWhgJ5iwsl4ScwGlS/zHv7NivIzdy4kwWzmkTGMzDnM3Z4RaK76MldEwdVL5GL5efxnuv5sGQiM3W7SJQEs5n1c/Xmq1/wbBYKy3QY/HSIl3zhQ4vBgEHbt+LwmRX+taLYymzovHQUXmx6H9qrSy3PkAhIBDoKAm8egN9/ByKl86O3wK1h1z7yw4JonlHTRYsils5/HQNBrZiQSBLMa9fjNdYwkbjNxPjR0RQmbebrHBu6iNFMZidvnfHE6BVOQXA0XsI8ad5O2kkgPJ5I712k/bMEbh+HIXU7PjHxKJuC20gRS+YJJyCrWE2B+cqdbUTwaxRTiYNpLScouIXjYF6jnB3z9No+tJZCEzbLEb5OG8rAvI1k3TGUnB9MjB83SCGcWdv+wJ/cH2bRyHAo3Murb1mY+XI8RlvT+9C2RX2knDpJVJ82/bbYFmGXMrcwAiIGpqXUQkgLxME8masuif89RfWvFEvi1dFcGjluEadaWDSFu5pGNB+7HUK8G9ngdVSTBPM6wGtYVY1gdiNx43FGTbydg9t+5LauJr4OnMhU3XZeORhPZHcHwcwfjEfBcdzcPQnxK+B8UHybJJgCG7FkLuJl7s+EETfA8tHQo80vmTdM6/IsV0HAyQJdmMb+o6cp7xNP4KGNGMZOxLJuPTx8P/0Vgrmd3e7Qb0Q8Abu3s8MKY8fGc36b9KF1FW1KOSQC7QWBtf9UN/IIH0qxMXZEuBo6EJsFu12MUoeHtw43u4XyCh2e+hrnSruNS0IHuplN2AONaAkufxRE8wxcKK4hmjNvg7AWtFRJgtnss1UjmL05unE9aTcYyRE7foeXk7ijgACbib1hE+nqoxHMeCI91nOybCJ9PXaR1oYJpgattmQuTPX/MxLuu6nZQW/RDirsdtyrHWdbtOtLOhO7D1cfgTK7mvXhyQGtK0/r917HxaHoCOsOGJkaC0dPWjDlZNJv9AjE1hVlZ/4dBrJOeKJz642x8ABdR0uCqemwuLhI3cwmi0SgnSNga8ZVC0EohdVyzTEI94V/7w9BuTWhA0MUgmki86iJ7r8wkLYHuoefJtMwkZ6dBfCXDx2oxbZ2Vs+RbNWiKcIeiSKWzmfcCl18m1+JkmA2P8ZX7aE1dpFfVagmPkEsmX/xE2QUgXBAFuGM2kOprKxE3Iz0+tbzqM4rVZdDsi0wbaOaUqya3M+Am0LaA9KNHYNGMH1IOfQjObYCsvTDGB+eyaEzpzlhG8rM4ep2Ni30k27DZ1jGPYRut2q5lBZMFfuC/DwCWzolamPVLutJBBqJQFVVFVarFS+vpnde/CoVXtkNJ/PUVT3nkH61Ntee3066Pp7uwRYuHthGWYUO35hxhCiPmWSuFjqwvqEfdRBN4bYmikiQ8uit0K0Z3xklwWzkJGzKah2BYAq8xJK5sLDtyYBhEfB/Y6BnYFMi2X7aEiRRI43CaVv5X3xa1E/n/+2Vlx+33gOGd4ch3WBoBPxCRplpP5NEjkQiIBFoEwhUValWy+U/QKAXPBgNfeu47TsTTNM/9xJwy1A8i7aTmjmUXj2TSTsTTeRNYn27YaEDLwfMMZNq0cwsUs944Rcq0WyOJCmSYLrA9OwoBFODWlsy9/OEpfFwfxtdMt+XCbt+LsfgbueJXxjQXyWLXmVVDVEU1sZ6SaPDEllcfvmJKbI5+OlB4CdinolP339hKT5F0HvnvLWdfWqcvUWLbp1UoqkRTvHpypkgXODylCI4EDjzcyo9b1Si98siEWi3CJSVliqbfIKDm2bpR4TtE76W4rl3e2d1ebq+UkMwVQIZGWMEWzKpe7LwDTJhCXuInl1FTcfvDQgdeCUl/dNBNMWqoihz71CJZlPuk5AE0wUuk45GMAXkYslcbABKK1T9BF9rY0vmyTnwyzU1k0eQtt8OcbIuOoiiZn0UZFLLvFDflBMkTyOKvnVIo0YenT8vN23FcvnBCyCsmv1CVAuxsIb+XABnCtRPgb1zGdS1NuF0hfhpLnBZShEkAhIBicB1IbDykBrbsgq4tw/Edruu5pql8vEc1aKZblab/49BMKM/3NgEq4uSYDaLyq6t0Y5IMAVCzkvmd4TD22OhV9C1YdeSZwsLpFheOJatBpTfmXbl3jXroo/DuqgRRGeLo/bd1ayfTTlOMQ6NbIrPM4XqpiCtiHj7QyJgaDf1syV3HTblOGVbEgGJgESgNRAQKR7FkvjGU2r4oWk3u0bg8ythIYwmgmiecxDNpweqFs3e1xGBTxLM1ph9dfrsqARTg0EsHXxxUl2qfXM0TOnX+koxW+Gog0wKQikcpMUFqBWPTmAXr6WOIqx+D0XXLFULEimWo9tKEf44zhbO/LIayaOCahPOG/zbyqiknE2JQEb6OSK639CUTcq2JAKtgoBzdj2RTc85+YLVw41O1lICA4NAZN+r1GHQIgQ5kjFYci6ffGFdMizeDRdKYExPuLuNeZWcyFWJplhdFEWsMIpl/b6N8BiQBLNVpnftTjs6wRRoiGXbTadUa5rIPiAyALVUEeRKkEhhnRREUsQP0xyghQyCPIpwEmK3XTdfCPcD4dv4txSVdBo8YFQP6BfaUhI3fz9iqV1ZVi9UiacW4kL0HOFXm3CKN/S2WDLMIEJ4BHurLgKySAQkAu0dgdrZ9bLOpKDzy2bHP2/mLq8DHInqTc63mYyaPLQ6O9ur78H0l+OJpJBvlq7AMmMhdwVcmnxB+L6LbDyrjqj3SBGOryn9GVtaMz85iKbmUiWey8KiGX0NzzlJMFtaa/X0JwmmCorzkrnwC1x5FwjrWVMWcdFoFklBLgSZdN5QE+bjRCYdhPJKPokVFRVUVNjx9Gy9MEVNic/l2iq1q4RT8+UUpFMrIkOE8EHVNg/1b0Sas5YYg3MfwsF95Ceqr6oozw6GRcNbWoq21Z8pOxtjWBtQbtuCVUrb4gjUZNdTurYcJPGf0YQX7lXCklVs2cK5YcMY5usLOdtJ/AGIime83y4Svy2BUeMIT6qdfGH7WVj0rWpw+GV3uK8dJbwSIZWERVO758++XSWa6YVq2EFhYIiLrF+JkmC2+OS+tENJMGtjIpbMxQYgsQL9x7EwtRFL5sKnULNIHrmoEklBKrQi0nFVWyUFkXSQSS0PtQtMC5cWQeimlh9nAQgSKorwPXUmnML1YcE/VCv1gC7w3t2qK0FDiq1S3aRUagOL/dL/ld8c39f6/zLninPEX15Z7XihkQGQNLshEnXcc6xlZeibITZgx0VUjrx1EHAimBcPsu5MOJNjwznqyNjF7l0U/PJOokVicEEwLwzGkH0cnc6T24IK+LZLfC2C+fpe+J/96krIPVEQowRDb3/llINoCiND3fKncfVHg5EE0wXmgSSYlyrBeclc5Gd9IBrSCqBHoEpSnIvJoi5tCyKpWSW1HXHiPOEP6UwmxRJ3F5E5SZYmRUAE8HUmnZofp7hPizhwWhHWafHWKwijQhy1vzpEUfxW4VSvIcIKv1exYUqQWvEnXhg83Wo+te/Fjv6U/JoWvT3gvXHqA0IWicDVEKj24RMnCr88nU7JZ+84RKcdNMKH72p9y9+vFwGn9M3rtmHs0xtCetDvwk6+rvTBUtSDmaMdNwKFYMYz3nM9H5ZMZKZuF4kOglnQP54/fgvfpqvPpCk3gZfH9crm+vVP58GHx9R7t1Zm3wb/O+pS2SXBdAF9SoJZvxKcl8ydz5j1r8ksrGQamRQbcrRiNKjWSGdCGdCMq9ci44NYIjcYJGOtq0VBMMXb7qbT4KwjLSRTXfKnHGt/bk4E0UESq3/TyKPjHOfv3Ru4sUosjb//I4i3cuHAL15CRCgpEZNVxIO7Fj8jF7iFtIgIp06eoE/fRiwntIh0LdVJbR8+y4ntfLythEHPTmQgJr7duJ6jhvt5ZrSaHUpYwBrqw9dSI5D9XBkBi8VCqcVCSOjlnQ3FvUNk5BEROcQmHpHMoiMVkUf90IWaEf82Fl4cKgmmS84BSTCvrJZlP9TE6NLOFERCWCK1pW3l008GDXfFCS78d77+uUaymf3BVfw0BdEU7hKi7M2EzSmqa8Zzg9V4cB3BIuGKc8a1Zartw6elGB2oCK2lJq0hmA3x4XPt8UrpNARECB9BLEWYOpGCd0Jv6NoCOb1dTQNi06fAQGxsEitSIsSgyFBUt0gLpgtoThLMKyvh8xMgsuZoRfi4CCdjVylVVNGJBprOXEXoFpZD+L8WlEEX36bfuNWUQxH+nIJkfpehWjGf/wVMbkcO+9eDVWlpKd7e3tfTRDupe40E8yo+fO0ElPqHUWHDhk5xVcFmodCmI0AsGYj/y0DnZagOAWQrs4FXjauBpQwMXoVkXTQQ3lnzOWgZtCorK3Fzc7x5OroUhEps5BEbW+66Ecbe2DKyuHIvt3VWsxNdrkiC6QLakwTzykoQvn2fHocLxerb4sM3u85bY0Wl2EVegaeugbtWXGC+SRGujoBY2v97irrEL6wUYtn8SjfSq7fY9s/IyTERGuqwzLX94VzHCK6VYNbvwyd2LIdfhxQuX1VsoNlwHMOUGYwPSiFxB8QGH2B38EPEntlMyuA4BjkRzEPrnuFg1HKeGKiDU5/x9A+38fb0aOHiWuPT2gKDFvdzsaHN4KO6PZX8q/9X98C7h0HEAB4XdWke8RYQyyW7kATTJdVSWyhJMBumJOHv0paClzdsVPIsV0bgu3TYnKoG1X92kLpsLlNpurLGpGwuhcA/tyubYsbj2Cxzi+pC0N9rOztsvRkZO4hIgyrxoW0bScHIXaMHc2LHRk5URDNzNMr54zWf1hYe3K5zsPBbdRPpnTfApD7ItSonHUiC2cITsjHdSYLZGNRco065rZwKux1vb8dd0jXEklI0IQJig5LwIRVuGiJt2rw74MHoJuygjTR1Lu0sN0T2aCPSSjFdAoG6BLPfEb7e35u7hhmgIo11W0qYOk69mA6JMEE3wtECA/j1xpZmYnwLE0yxavHNzxV4dbLh7unF24dAbBwVG3naa/ih65knkmBeD3otVFcSzBYCWnYjEbgOBER4jr+nqinUxANHbAS6o12vcV4HWLKqREAgoBHMoBQ2rD9LqFcJxE0k6uJezuWZSHOLY+odATUEU1gv1+4havpgjm5rWYIp/MTv/Li22sQGlnG9IKieDSxSwSAJZhuYBZJgtgElSRGvjkCljUp0CN94e6kFdAY8HHHhKq0WKt2djh2OVZobvd0GHpiwlBtx9YhPYtlMLJuXV6hL5uIvVBqwrz4/5BkSARdCQPhXi8xuJ3PVz30Z6gYerYj4vX8Y2cHcsuw2Kj10uFXaKLfa8NAbcMOG3Sru7eDmdE8X9+yBEQ7fdBHvVWzmyjFh6WxU02wCcpOPC0x4STBdQAmNFKG8vFyJg9nhl8gLDpK65zgew2cQ6W1BZFIqOrITfew4vH7azMWwOLr61xBM07fPkNN1Of166yDzM747eRu/jOtdTVAbqY4WqyZytW89A99nqfmGn7sDZrhQZIPmACLt7M9E9pBbZ5sDW9lm8yFQVK4SSOUvB07kQrIJsi01fYosPCJesnMK3M4+8OKQ5pPL1Vq2p2/ndFIJoRMmElJaiJ2zpP8zkF4DwxWCac/YxvmgifRUwoMmc/JPB7ht/gymdoej655h381v8UTf2kkHJMF0AS1LgulQgpMFTFi87G4GPEV0CuVtCjy8dWgWr8r6LGC6QiwFBgyBLRvSwgWmkGuIkLadtKB4Iv1tWNIPYCoMo9stRjL3bMbNMwC3G+Lo1lk19ZmSNmLGSPeYweQf2UhBZTR9e2WRlh9P5GXy2rrGIGtLIXIPC/9MkTlqVA912VzkIm5IsZVZsGAgQCy/OYdwcVSuN2wLJrKsRsI1E0FDOpLntBgC287AV6lqPF7hp9vRIw+0GPCOjs46rJIaoRTpgk/k1EihEymC/dQoJCIZh/LnByKTlyi709V84iL+7Z3doWdgS4+gdfuzJG2nJCYeo81EbuoRLH5D6d5N3LMLyTxylq633eZ4BieTtv8sXboP49e/Okvi5mTo8xADz2/n/Oh41Jiw0oLZutp09C4JJuBsAfO3UG6G8jPbKOwzkSBzCm7e2WSevZle/dUna70WsJHRVNrBrQXTdVVWVSphinQektRSTTDViV18aDMl/QdTdiiN7rGDMCVtJyAmHsGnxP8+XSC32ACG3lRmm4hsgwRTu4HsSFOXzSsq4YkY+I/B6sPrsiVvO+uO30asbS8p/YycP9qNsaE/sj98IuO7qrXqDdvyUO+auIItfPfKy8slODikhXttO91lFcEt79fIG+EHRx9vO/K3JUmLHVZJsbwtCKHwnzxugryymlGEeKtxd52JZFgDXFmqqqqw2W0dMvRcNcEUMFZmceZQFpGDB+Fm3kt6kSCbGr7JpCUZiQlIxmgEQ5SNNFO8JJiueBFJgunQihNBKc8+wsVMGyG3DcIgzJbWg6SlRRPZ5woWsBiUSR8Z07Kx+qqqKunUqXZQXlecZ80uk6Y/ezKZ+TbspgKC7hiBx6nNmHSelJl70DdGzfGrEExhvdyxh4CRg8lNatsEU4xJpJrcfhYOnletIsKa+fjtl0G9IovEjT+CeyD9h1nYnzKUqX328uGPg5k5Utv0UE/YlpgsNTfyLc2uzUs6KCkpwccRG7Dle3ftHoU/7u++hfeTasspNof0ClLdKHoEOj4d/1/xBcS1h9ui0olNdcIiKQjk8Rw4lg0p+TUiCGtxXYukwPZ6snDVF2i9RQfdSp1pBNM7fS8l5RaKS3rTq38kZUe2U3hrPJ2rH3MqwZww7DTfp/bgiYHJyn1JWjBbSXFX6lYSzEsJpvimPHWj4vMR6XaQ1Avh9LwpvHqJvF4LWCsRTBecUlKkVkRAxMwT/pmZRWrsPBE/c2Td6D4nNrPOaxxTRXxA4onlCOdLMkmrHMf4/qrw9YZtaW6C6bxULxz3LTZ0BoOaiUUUmw2bmyMzizgss6HzsrRKtpVWVHF114cvwIdH4ZN/XiqN3l2NMpBTCrmlYLJAlchD6igCU0E8e9ZDPsX310OQXAGbK8kgrL3PblUJY59gWBavkkRhjdSIpPgUlknhQ6mVUGerpJ9qnRRhhGRpHQTkLvLWwf2aepUEsw7B1Kdx8UwBlSWZuN00jLJD2/Dq1hv8etA5zLFEXp8FrBUIptVqVTb5GFx96/M1zUh58vUiIJbKv0lT/fFEEfnXxbK5IA5KydnFh9/q6OVugrg4wn8+y4lTZ4mcOJH+jpAoCsGsG7alWQlmMus2wF1Rp/nGbyKjdGkUBNjYv7ecqWOjOX3qJ3zS/saf3B9m0chwKNzLq29ZmPmy8Nlq2Wwr16uf662/5phKLI9cVFu6ORQGdwVbpRqUW+S3/0W3SzO+iJiqgnDmWGo+BfkU31lstaUK87k8+RQbUNpCsVeCGLPIWa18lquffz4Cwq1EK36etYmkIOeKVdJBIrVlbn0LuD+JjZviz9e3AyYZv8ZJ1bYIZj2O7jjnMhWDd7xV23Sqc3zhRROGzkbasgecJJjXOKvl6RKBNoKAsGJ+cxaSLqqWlmcHw9OaB7zLjcHC/s3bMNl0RI4eR39hGRJL+bttjI9Td15lbdvObnfoNyKegN3b2WGFsWPDOdSK2VZaCkaxTPvhEVh9VPW1FcvfA7uAiJXYFIRPRF4QZFMjnBoJFcciaoFzEdZNxfqpLbvXWX4Xm1m0IiynH/yokrxhETC+d8MRE76O1QTR+X8n0uj8u8gvLvoRf8LyWJc0X65nkR1rSLeaTTfCUimL6yPQdghm5TkSvymvzlU6uadwanLKZapsjRdv/tvZkDKUgWUJHOo7g/GhNnS6tkwvQRJM17+QpIQSgetB4NAF1T/zQjHEdlNjZ4pg7S5VxMajU0OZ2j+ZxKPRjO9/lg17PBk1MooAdxSrTs6ubzl/h4GsE57o3HpjLDxA19Htm2Cu/0klliKTkyh9Q1RrpSCXLVXEynquw+qpEVBxrP0vfECdi7D+3eggnXsza4ffef4XECyMMw6rorNlsaBMJZTKXzmI9LxXKmKZ3+ChLudrf2JHtvgTx3X/99Kp34lwQYkpNS3f21fdtS1L20Kg7RDM/H0kZg5hvCNXaXXuUS0TgBPB/HCPka4VmYSPG4dtt1hGisc5oYbdbqcgP49QYxgXzmfRpav6a/q5NLrfEElhQQE6T08MBgNpZ88Q2aMnNls55sJCQkKNnM/KpGu4ul0qI/0cEd1voCA/H72XF97e3qSd+ZnInjdSbrVSXFxEcEgoWZkZhHeLUOpkZqTTLaI7+Xm5ytKpqKfVsZaVYbFYCAoOrj5PEMyCgnwCA4MoKSlGr/fCw8OD3NwcQkJCKbfZsNtsirz5+XkEBQUr/RQWFhAQEKjIIORyd3eq4xSf0Xn3Z606Bh/c3dyq+7GWW6msqFTa0upUUUWR2Yy/fwBFRWZ8fH1x6+RGXm6OMm6rtQxxD/LSe9XUqapSZPLz81fq+Pr60alTp+rfy6xlSj5XMU6tHbEbu6S4WKljNhfi5+9PJ2rqlJaW4ubuht5TXy1vRWUlpZYSpX1tXAIXTfbSUouCiaenZ02dCjuirbp1NFyFbjx0Ojx1uuo6Yj6Jcfr4+FbrSfQjdObr56fILTY/eHg417EpD2Shf023Wh2pZxfVc4UdcX3Wp2ehM4ulRLlviIgB2rVptzdcz1nZufxYFIIIZSPKtFtgSrfz3Hmzum1cu+/k5pjwDwhAp/Osvj+JeWkrLycgMLD6PibqaPe3HFM2gUHByn1Du6eJTTkijaloS7v3iR2y2Rcv0LlLV0zZF5Vr2N34AqhLAAAQw0lEQVTdnXNnz3BDl1I+XvczEaE55N/07wR8twJL/18R6tmFG0Kr8KgC0969lE2ahOeX6zh36xC6nk0hIDaAI7uM3HdPD7WdHj2VyAoCo7Cwzly8cJ6wzl2Ue4Amh7jGRb8Ca01ecZ2J69B4TfdtG+bCgmu7b5dbKS660n07jxy7D5+e1PNBUiUldjclRuKtITaGdNdhqFDv1Ve7nm3CX9Wm3gMac98Wz48gx6792vdtA+5u7rXu24WlVZRUeZGWU0yZm6+y5J5dVEGhzV0hi/UVcQ826MDTrQIfT3fE8rMOO35eHrhXlePv7amQwYryYkIDfJXvvN3B3+BJWXEeXUODcet0lft2WSlubpfet8W1lGX141xeKRFB3vQLrXvfdsfT+V5fUYG4n1/TfbvCTllZGb713LevdD2LOsJoJZ4Tl+q5BL1eX+v53JJ6rvt8hioKzWYC6jyftfuT8nyuAi+v2s/nouIi/BvyfM7LITg4lMs9n7tUZTH2tnDlmV33ehZzznXiYGoE0zlXqZCwHoIpdivd1UW1ZEYV7b2EYLatdwBpwWxr+pLySgSuBwGxK1Ysm4sYfYK4iGVzYdEUfnuytC4CItSUsFYK/Ygics8PciyDuwlG1gbLH75XN5xp5ZFbIDq0fW8iaoNqapMitx0LZuU5NiSccuQqHU1gVgH9+4XXSzAVCybJ6GIfIvDopRbMtqYpuUTe1jRWI6+Il1Zhr1DeEGWRCFwLAiIL0I6zakaRAf+KCSpI5sQ+19JCy56bmZlBN8cqTcv23Ly9CR9FsWFn9RHILgGx4UQESBe+lTf4N2/fLdG6eKHZeU71h+wbXE9Eg5YQog31ISzpwvLc4bOzNUBnbYdg1hpMCoeORjKwf9v2rWyAfpRTJMFsKFLyPIlA+0JAbKIQ1jJBAES5NUz1tRO+bY/eCvPucJ3xtrfYgDvTVGKZeFrFOCoIYjrD4HBw3iTjOhqQkkgEXAuBNkowXQvE5pZGEszmRli2LxFwbQRE4OgtP9cOIC0kXjFa3VQidqCLnco+HeOdu9mUVWJTl8BXHQFh2fP1hNvC1A07HS0tYLOBLBvuMAhIgtkGVC0JZhtQ0mVEFBujxEYKGQez7erQVSQXmYBe33dlaUT6O41sik/xJ+IlKp8OEiqOmyJsTl1Jfk45zY1R1xDjxlWABYQ7giCWn59QhRI7rLVlcC0PtQuJK0VpRQTKbeXYym0ya1UDdCAJZgNAau1TJMFsbQ3I/iUCroGAIJiCaIoS7A3TblbjCRY5wsZon2JpXXwvQs3UF0pGpM8LdZBOQTgF+dSIqSCfGgltqFVUBBYXcRlv7wIj1ZCYLl/E7lmxBL7qRziRq+6YFtZKsQwuNu/IIhGQCFwfApJgXh9+LVJbEswWgblZOhFhnCorKpRwSLJIBK4XAUEcRXo8EfrrFqO64eRqpdimElBBOEVIGuXTiZRqZFR81ldEHxr5dCaeyv8G+OgY/N0pZuGG+8ARd/1qorXK7yJXtSCWfz6qdi9SMYoHoVgGF0vi7bbYbVR66JR0upU2C3YMeAqXCruF8godnvoa/wq7DTy0w0obdnR4VJiwlBuRSclAbPQRIb9kuTICkmC2gRkiCWYbUNJlRFQJZqUSA0wWiYArI1BRdakltJZ1tBy0zC3WOoG7nccl/ECNPuCrUwmbOFb+PNXvxOcl313he/dGhmcSAdAFGRdpBH8dA58lq9ZKkR9cBPm+PUxdBhc+rO292NO3czqphNAJEzGW7CUtvTdBJbsouul27P+/vbuLbau84zj+Sxo3rUucBOJA0xSXNc2WtJR5LKO02hoVd4WKkIkSMQZaVLZdoO1iL9Jut91su5m0SWhMu2DSNJi6tJVKJEDEVA0VUfqGB8tLW1JRK0lbkkLrQA5xTmxPx0maUiBO3GL7qb9HQkqVc3z+5/N/OPnliX2e09LttxzTec8Tuut2R6JPp/5+TGW7W3W7S/rgjZ9pxPes6lbbisulwjT7cTMZT8WmVMSkQcqWEjBTEmV/BwJm9ntABQggMCfgLFs4OxO6t1+6MPNn++SMYJnkWSo5+0zEJCeMRp2vZ/5LsfjLZ5idB3xfCaQzofVzg+tVIdUJls5jhWY3J6Q6yzf6SqdDpRMuy/LsyWFWKKhxf0DecFDh8oB8Cio8JGlFQD5fn8Ihr3x+bzJghrvPSp4t8q07q/DRPqn6CfnKgwpfcvbl/wQEFiZAwFyYU1b3ImBmlf+6Ts6HfK6Lj4MNEDgbkV45I31oTam2okgtX5u/aCdwzobNtL+OSfY8s6jXVuAE0h+sl+ryYLbyi/Q/EzDjnRq8aCvuCsi3+m0Nnlyn1fXOAvPTYdNT2KdJl1RUZevjSICAOQM7/SGfyeQqU2zzCxAwDRghBEwDmkSJCCCQUQHnw0tXZklnZ0hnZkvfGZFC78+V479D+uGGjJaXcye7EjDHj+vM/yZVNGnJs3mNLned1bKl49LdzVq5wil7Zjaz9l31n1yjunV90zOXzGDmXE9zvSACZq53iAetG9AhSkQAgUQiroKC3HmD3r5T0uCYVL5MerhGch7hxIYAApkTIGBmzjrtMzGDmTZd1g9MLhUZi2lZcZ694Svr8hSQaYHLly+prKw806flfAhkVMD5gI/zHMzly/mNJRU8ATOVUA58n4CZA02gBAQQQAABBBBYsAABc8FU2duRgJk9++s9s/O8NGcGs7i4+HpfiuMRyGmBsbGIPJ7SnK6R4hC4XgHnfu78ZYq/SqWWJGCmNsr6HgTMrLeAAhBAIIWA84OX570yTBBAYFaAgGnAWCBgGtAkSkQAAQQQQACBKwIETAMGAwHTgCZ9QYk8B9Pc3lH54gRGRt5XZWVyKZiMbvGopam4pEJXcunDyaidPH9hsVtF0+siairu0pWV/ZwlEwtdmhobVVGZN7l0IhsCCxWYnJyU8yzMW3gOZkoyAmZKouzvQMDMfg+oAAEEclMgGTCn+jR4skpr/d5kwJzo69D4hmatdN76PBbUWy9Ltd8P6BZFNLz/z5oK/Ear3bYKryy4nZvXRlUImCxAwDSgewRMA5o0T4nxRFyFOfR8QLM1qT5XBaLRaNY+zDZ5MqhLawPJtbMVH1C4xy3fxqppqrGgwqckVQXkW96pcM+49PWdcp8JaoU/IGftGjYEFiMQi8e1hEXZU5IRMFMSZX8HAmb2e5BuBU64jMdiKmKmJF1CjjNEwLLG5XYnl4LJ8Daq4Z6IVm2omT5vuFPDFVu1arYUJ2BealDR5V4VLlmq20ou63x5gICZ4S7dLKdLKKEpe0oul/PbDNt8AgRMA8YHAdOAJlEiAghkR+CjoMIXA/LdNX36D0JBLb96ZjIZMAPyFe3VqYlmfbWoU2ECZnZ6xVnzSoCAaUC7+y8aUCQlfq7AxMQnsm1bJSUehBC4qQXODQ+palX1TX2NXBwCzltBohOfyFNaBkYKAa9bqpjnPSi7d+9Wa2urGhsb07YsSCQSicUebVmWGhoa1Nvbu9hD2R8BBBBAAAEEEEAghwUImDncHEpDAAEEEEAAAQRMFCBgmtg1as6KgG1Zsl1uuZ33fsdsWZYtl9st15Lpf9tyTX9tW4rYLpUmd2RDwDCBmK2IJblLXHJGsD1hyZJbpcumr8O2peTnH5L7Of+Y+55hV0q5eS7wqbF99T1d19zfuaenNVIImGmxcVDeCXx0Tv0fl0lHD8lu3inXwaC0sUzdR73afe+o9uzvlbulVU3lA2o/KG269ZgO3/qEHp35YELeeXHBxgqce29ArpIRHexZr8f9vWrvX6e6SKfCm3fK292mV60G/bq5XuoJar9nsx6oJGAa2+y8LnxUA2ek0gvHdKJup3z/nbunP7pRulxqq7trUo8HlnJPT3OcEDDThOOw/BQYONgpbatXf8eomrbX60RHUCu3B1TVE1T7HQE1Kaj2CwE1behTe4dXTdu9+QnFVZstYB1Xe0+9mtxd14zrUbXPjH079LKeH1mh+xu2auOtZl8u1eevgHUiqOO19yjSfc09PXZO7YdtNW14l3t6msODgJkmHIflm4Cldzq6pE0BbSyZ+yHbfbhLdd/erNJrA2bd23q1e50e3MJjnvNtpBh/ve8f1573qvTopiq5Zsd1rFOvfrxVD66dG/vT12npjQNdqmsOiF+ljO983l3AuaMH1L+6WQ+svOaefm+ZXn9zqR7YVqPSSzOTBtzTFz0+CJiLJuOAvBToP6Bnz6/RN8tdurOuXpHD/9ZAiVtWYaMe/1Zp8s+FyRnM8gHt33tWFcvGpcZmfac0L7W4aGMFImrf0yFv7TrptjXaVPqu9hyalHvCUs1jAdUtmftBHBl6W/2jo+q/uEa7t888BN3Y66bwvBP4MKh/vF6muhqXKr5yj+yjc/f0uvNtCt/ZIO+yKt1bG1E79/S0hgcBMy02DkIAAQQQQAABBBD4IgECJmMDAQQQQAABBBBA4IYKEDBvKCcvhgACCCCAAAIIIEDAZAwggAACOSYwOjwqzyqvinOsLspBAAEEFipAwFyoFPshgAACmRCI9il0eq38dxMvM8HNORBA4MsRIGB+Oa68KgIIIPApgdCLv1VIlYq6d+jpLQN6/oVReSq98j9cqdBf3pK8EWnrT/VkxSG9NrxD/g//qr2nJdW26LFom/51SYqer9ePftUoHZz73jPbeEAQQw0BBHJPgICZez2hIgQQuAkFQvvaVL2rRaMvtknbpFDfDjX5i+Up71Pbvmq1fG9Iz/2zWM881Ku2oUYpPKSWXX45xy2X9MmuFvmPt6mtulF6c+57zmsSMW/CAcMlIWC4AAHT8AZSPgIImCEQ+tuP9dLE/frGzqfU5HlJz71SLX9tpeq3jKn994PyFg9IP/mlvmu1ETDNaClVIoDAPAIETIYHAgggkAGB2RnM5GzjhTb97k+D8qyqVOPT6zXQUa2Wh3r1wmvr9eSmQ2obatH6039QyFOjkeh6PaX/6I+DHlXHavTIzx9RdM/c936xqz4D1XMKBBBAYHECBMzFebE3AggggAACCCCAQAoBAiZDBAEEEEAAAQQQQOCGCmQ9YN5333039IJ4MQQQQAABBBBAAIHsCiQSCbW2tqqxsTHtQgoSzqsscrMsS0eOHFnkUeyOAAIIIIAAAgggYIJAQUFB5gOmCTDUiAACCCCAAAIIIJAdgbRmMLNTKmdFAAEEEEAAAQQQMEGAgGlCl6gRAQQQQAABBBAwSICAaVCzKBUBBBBAAAEEEDBBgIBpQpeoEQEEEEAAAQQQMEiAgGlQsygVAQQQQAABBBAwQYCAaUKXqBEBBBBAAAEEEDBIgIBpULMoFQEEEEAAAQQQMEGAgGlCl6gRAQQQQAABBBAwSICAaVCzKBUBBBBAAAEEEDBBgIBpQpeoEQEEEEAAAQQQMEiAgGlQsygVAQQQQAABBBAwQYCAaUKXqBEBBBBAAAEEEDBIgIBpULMoFQEEEEAAAQQQMEGAgGlCl6gRAQQQQAABBBAwSICAaVCzKBUBBBBAAAEEEDBBgIBpQpeoEQEEEEAAAQQQMEiAgGlQsygVAQQQQAABBBAwQYCAaUKXqBEBBBBAAAEEEDBIgIBpULMoFQEEEEAAAQQQMEGAgGlCl6gRAQQQQAABBBAwSICAaVCzKBUBBBBAAAEEEDBBgIBpQpeoEQEEEEAAAQQQMEiAgGlQsygVAQQQQAABBBAwQYCAaUKXqBEBBBBAAAEEEDBI4P8nHUMb1cqZqgAAAABJRU5ErkJggg==&quot;"/>
    <we:property name="snapshotAltText" value="&quot;FIAP_TECH_CHALLENGE_FINAL, EXPORTAÇÃO&quot;"/>
    <we:property name="snapshotLastRefreshTime" value="&quot;15/05/24, 12:29&quot;"/>
    <we:property name="snapshotTimestamp" value="&quot;1715792964077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6477EBC-DB70-436C-A3FE-EBA0F607F34A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VYX3PiNhD/Khm93Au9sY0Ndt44QmYy1wQG6LUzN8yNLK+JboTlynISyvAR+qn6xbqSTHoQkrQkzKXt8ADalXZ/+0+7YkUyXpWCLq/oAsgpuSgyzmgm1YlPWqRwxA/D4cfL3vjjl6ve5QDJstRcFhU5XRFN1Rz0J17VVBgRSPw8axEqxIjOzSqnooIWKUFVsqCC/wZuM7K0qmHdInBXCqmoETnRVIMRe4PbcY26/fdt1EiZ5jcwAaYddQylVLpZ5x2IWRzmXp4kkHeCMM8DPFM5roX5/H6j1ALry0JTXiAAQ/OiMGrHXpyHWdTNkhA/XUPPudDNlnQ5uCsV2o3eWJbGX320Yi4VOlIQa5+CypmzIn0p6oX9NdiiT2StGIwht6xCc700kuQCFOOSrNFRIyXRjZY+Gg/PfpoOLfla3vYVoMqMnHrr1j2KXnZDC4bUXQi9+VzBnOpmOTgCvk8UQ2qJ53XRBM17CuzxXTa9GA1PHvfbDCkVL+aiyc+/EmLqEJb8RuopTQWYCki/Yi6Z8OMxqTJQH5Y2A8642iRp0NrB+/38vp5tSgj3fv22LuRtZXG/eloeKWwzd2HQotpcFw6/ksL+chahuQJuQDjerzWoJeqz/I2e9xuZuJdXI14UJg/clfTYkS0s9hzaKGhZbY4+EIWblJTaWMozsLZiiGoDtaiFMPagQX7QAUo7kRfmDDoQJXGbPXvJPFrer+P33tVBVVIJzkBtVQhBBXN7q2dUU2tC6fRwcHyZWTZYC1fkR45WO9nWWSj23RmeyORt8Q5BrRu37c3ojXtfLaedI1Ch1Rh5QdINu36UUtaJ4xg6b7ob/A/j9e1dYVgd5ofUx7Lyukma+zlLvPBBzNz0syLnlhj5KQ0ZhagdxXnUDpifxYbbjENPbGrtD7rTZc3dDDbYHc6VXFjDm9mrxJ335o16f/w+GUy+DH4ZDcdT5LiAeeZK+fkaFDQuw3lt01Cu3EWz7byLHYf+A1e7hQW262MHjtjGch/Bz3tTwdxzZuOsSYSXlcCOWx7FtV0IviF8j8p86dDx3yvPB/3c8E3nCwMW0SiFLA0TiEIr7UnfaLjTqbzbnsasIYDy2swPgrTdbUOH+kn0rDS+wPfKQ1ks8hmk7dyP8iyHIA09Lzq8NV8CrWoFL/Vhf3g5GPcvhieB58cnP+BXEBz2FDgCoMAC8rtvBZDXdYD8Q+qPibrCOEPmkr9/TZU+dPw/rmmuhoM4wU4UR7kfQjf04hCnyrc5Sf6r3qnP5ongBbwoOd7g27DpjsujzNL2ct3X1GStq5IyGNEC9jQ3+/bLTFSebHD2XydilWCcuHm0/80DDbw/AQDmcRQYEwAA&quot;"/>
    <we:property name="creatorSessionId" value="&quot;93815b1a-7ed2-4efd-8997-d165bdd2a704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VYX3PiNhD/Khm93Au9sY0Ndt44QmYy1wQG6LUzN8yNLK+JboTlynISyvAR+qn6xbqSTHoQkrQkzKXt8ADalXZ/+0+7YkUyXpWCLq/oAsgpuSgyzmgm1YlPWqRwxA/D4cfL3vjjl6ve5QDJstRcFhU5XRFN1Rz0J17VVBgRSPw8axEqxIjOzSqnooIWKUFVsqCC/wZuM7K0qmHdInBXCqmoETnRVIMRe4PbcY26/fdt1EiZ5jcwAaYddQylVLpZ5x2IWRzmXp4kkHeCMM8DPFM5roX5/H6j1ALry0JTXiAAQ/OiMGrHXpyHWdTNkhA/XUPPudDNlnQ5uCsV2o3eWJbGX320Yi4VOlIQa5+CypmzIn0p6oX9NdiiT2StGIwht6xCc700kuQCFOOSrNFRIyXRjZY+Gg/PfpoOLfla3vYVoMqMnHrr1j2KXnZDC4bUXQi9+VzBnOpmOTgCvk8UQ2qJ53XRBM17CuzxXTa9GA1PHvfbDCkVL+aiyc+/EmLqEJb8RuopTQWYCki/Yi6Z8OMxqTJQH5Y2A8642iRp0NrB+/38vp5tSgj3fv22LuRtZXG/eloeKWwzd2HQotpcFw6/ksL+chahuQJuQDjerzWoJeqz/I2e9xuZuJdXI14UJg/clfTYkS0s9hzaKGhZbY4+EIWblJTaWMozsLZiiGoDtaiFMPagQX7QAUo7kRfmDDoQJXGbPXvJPFrer+P33tVBVVIJzkBtVQhBBXN7q2dUU2tC6fRwcHyZWTZYC1fkR45WO9nWWSj23RmeyORt8Q5BrRu37c3ojXtfLaedI1Ch1Rh5QdINu36UUtaJ4xg6b7ob/A/j9e1dYVgd5ofUx7Lyukma+zlLvPBBzNz0syLnlhj5KQ0ZhagdxXnUDpifxYbbjENPbGrtD7rTZc3dDDbYHc6VXFjDm9mrxJ335o16f/w+GUy+DH4ZDcdT5LiAeeZK+fkaFDQuw3lt01Cu3EWz7byLHYf+A1e7hQW262MHjtjGch/Bz3tTwdxzZuOsSYSXlcCOWx7FtV0IviF8j8p86dDx3yvPB/3c8E3nCwMW0SiFLA0TiEIr7UnfaLjTqbzbnsasIYDy2swPgrTdbUOH+kn0rDS+wPfKQ1ks8hmk7dyP8iyHIA09Lzq8NV8CrWoFL/Vhf3g5GPcvhieB58cnP+BXEBz2FDgCoMAC8rtvBZDXdYD8Q+qPibrCOEPmkr9/TZU+dPw/rmmuhoM4wU4UR7kfQjf04hCnyrc5Sf6r3qnP5ongBbwoOd7g27DpjsujzNL2ct3X1GStq5IyGNEC9jQ3+/bLTFSebHD2XydilWCcuHm0/80DDbw/AQDmcRQYEwAA&quot;"/>
    <we:property name="isFiltersActionButtonVisible" value="false"/>
    <we:property name="isVisualContainerHeaderHidden" value="false"/>
    <we:property name="pageDisplayName" value="&quot;COMERCIO&quot;"/>
    <we:property name="pageName" value="&quot;ReportSectionf6e8c84f0f99ef624ff2&quot;"/>
    <we:property name="pptInsertionSessionID" value="&quot;B142A37B-5CF5-4FCF-9F9C-3FE2E49834E6&quot;"/>
    <we:property name="reportEmbeddedTime" value="&quot;2024-05-15T16:42:58.015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c26790bc-99a0-4386-9112-aaf9b6c8d12f&quot;"/>
    <we:property name="snapshot" value="&quot;data:image/png;base64,iVBORw0KGgoAAAANSUhEUgAAApUAAAF9CAYAAABVrpPVAAAAAXNSR0IArs4c6QAAIABJREFUeF7svXlgTefasH8RGYRMiAykqDFp0ShtQpEagtRcxFRKKKUvVd9btL9TnJ4Wb99S56ugFUrNaWM8ZhqUpEVSUYkhhCKhOySRyCj8vrX3TuzMkXnv3PufNnuv9Tz3c93PWq51r6nG06dPnyIfISAEhIAQEAJCQAgIASFQCgI1RCpLQU9WFQJCQAgIASEgBISAEFATEKmUiSAEhIAQEAJCQAgIASFQagIilaVGKA0IASEgBISAEBACQkAIiFTKHBACQkAICAEhIASEgBAoNQGRylIjlAaEgBAQAkJACAgBISAERCplDggBISAEhIAQEAJCQAiUmoBIZakRSgNCQAgIASEgBISAEBACIpUyB4SAEBACQkAICAEhIARKTaBMpPLtoUO5detWqYMpqIHA48cxNzcvt/alYSEgBISAEBACQkAICIHSESgzqbx582bpIilk7RMnT4pUlhtdaVgIFEwgdEkLvNfk/b374iC+f9s25w93/ZncdR7Hcy2e77KA6udJdJkbqLO0D9uuzsM1n3DyxDHJnytzspYMZXHL4awtaBg6yxY0Hs2qBfev/rmA8emupzumgsZdUDsFLi8TVAgIASGgJwTKRSpr1KiBk5MTNWvWLBKD8pbI27dvk5mZWeCyIpVFYpQFhEDZEji7iFaj/ApsM6cAqfCf5M6nuW0yx9oefHFyDcPtn32ZVyph4pZI5nbM1W1+MlcuUqnpN28MRY3vmYwWLpVFtaP0npdT2SZWWhMCQkAIlB+BcpFKU1NTFixcWKzqoiKVCxcuJO7BA5HK8suztCwEik0gt+zlqaDd9WfxKQ/maiuVOap/3Rdxas1wsmqYOSuDOSuBz/rxoHv3QI4rUpprfSXo/OSTAqWy8Gqjbjy68ljwGHJXQfO2H7pkEczRVFgLk8qScip24mRBISAEhEAlEygXqVTG1LVrV0aPHk2NIqqVp0+dYsOGDYVikEplJc8S6b4aEcgpUflWDnVp5Kho5i90ujKlK6j5SmWeSt2z6l73ST6wxk9zer2MpZICxpFDaPMR3twTo0CpLAWnajT5ZKhCQAjoOYFyk0qFy4ezZjFmzBiU0+H5ff4IDeW9997jyZMnIpV6PpEkfMMgkEOicohb/uMrSBhzLF2ksHnwxeLmfDpXc7o9R2U0+9S3B19s6cOhUdprNstTKrPlUVewi3dauiCpLA0nw5hZMgohIASqA4FylUpFJidNnsyUKVPysIyKimLsmDGkpaUVyVkqlUUikgWEQJkQKJb8ZPeU8xrBAquaOa6JfCZnupXKL05O51pX7c02OhXB7GWU76ZG0iXrOs/nuKayoNPcz74voDqbI+4ibuLRMslfKkvHqUwSK40IASEgBCqAQLlKpRJ/rVq18PHxUctlVsUyNDSUD6ZPL5ZQKm2IVFbATJAuhADFlJ9sUsWt5OW/XE6pXEOL9Vl3mmeJp86pb+Vu8yZrnt08VAZSmV/Cc4ixboW1GKe+lfbyl8rScZKJKQSEgBDQFwLlLpUKCCMjI+bPn4/XW29x8eJFpk6ZQkpKilo4R4wYQZ++fYmJiWGlry/5PZpIpFJfppPEqd8Eckpl0Y+4Keb1lwVU/HJL5XCePZJI3XeXQO0jirSSeVvnjvQyOP2dO1d5xluM6yBzt1G0VBZwh7vSUAkqo/o93yR6ISAEDI1AhUilAq19+/b4rV2L//btLFmyRM1x2vTpONjb0+WNNzh29Kh6GeUazPT09BycRSoNbdrJeKoqgRx3KBd5TWUxJbSAil8eqbTXaa/7Irb1O4i38hzLrCqhbjtlIJWaqmQhYyjgtH1huSvO6e8CZb0EldGqOo8kLiEgBKongUqVyh83blRL5bsTJvC/X31Fi5YtGTpkCH/99ZdIZfWcjzLqyiaQozpXjJtTilHNK87d31nPsMzv8UHZElYuUpm7Qqg75lzPlSxSsgt5pFApOFX2lJD+hYAQEALFJVCpUvnd999zLTISCwsLDh0+zIIFCxg4YABJSUkilcXNoCwnBMqYQO63zuS5AefsIibfnKR9o04u8SrsOZW5fstbqczvrTU6kldeUpn7WZi6ceZ+8HqeayuV8a+hxZqinlNZck5lnF5pTggIASFQbgQqVSqV093//fHHtG7dmgcPHrBs6VIOHDiQZ7By+rvc8i8NC4F8CBT95pfnf6NO3run85XKXDcL5XgYerGkMr+EPuu7oIefk6vfHOMr4u1CxX9NY9Fci3xVpMxXISAEhEAVJlChUqlUJn/44Qf1DTlZH+VmHUdHR6Kjo3n8+HG+qEQqq/AMktAMl0CB77p+jtcp5vvaQw2y/KUy5ynkAu/Gfo67v3VFrWCpzFslzV2hLfC94fk9Ain38zZ1Z0kBXIt80LzhzjQZmRAQAgZCoMKksk2bNtSpU4c//vij0Pd858dVpNJAZpsMQwgIASEgBISAEDBYAhUmlaUhKFJZGnqyrhAQAkJACAgBISAEyp9AuUvlm2++ye+//079+vXJyMhQPy4oOTkZGxsb4uLiMDU1xczMjLt37xY4WpHK8p8I0oMQEAJCQAgIASEgBEpDoNylcvLkyezatYt27dvzkosL1jY23Lt3j1t//UWr1q3VD0F3cXFh5owZPH36NN+xiFSWJsWyrhAQAkJACAgBISAEyp9AuUul8iYd5ZFB2/39sbSwwNLKCitLS/Ud37/99htt27blzp07+Pn5SaWy/PMtPQgBISAEhIAQEAJCoFwIlLtUKlHXrl2bye+9xy/HjtGoUSOuXLnCjRs3ePLkSbEGJZXKYmGShYSAEBACQkAICAEhUGkEKkQqHRwcGDlyJPHx8Ti7uKjfmJOWmoqxsTEXw8M5HhhYKACRykqbH9KxEBACQkAICAEhIASKRaBCpFK5Kad58+Y0a9YMC0tLjIyM2BEQwNtvv83ly5cJFKksVrJkISEgBISAEBACQkAIVFUCFSKVWYOvUaNGNgflphzl74JuztEFJpXKqjp9JC4hIASEgBAQAkJACGgIlJlU5n5fd1kC3rFzJ+bm5mXZpLQlBISAEBACQkAICAEhUIYEykQqyzAeaUoICAEhIASEgBAQAkJADwmIVOph0iRkISAEhIAQEAJCQAhUNQIilVUtIxKPEBACQkAICAEhIAT0kECJpFJ5zWJoaKgeDldCzk2gZs2auLu75/g6JiaG69evCywhoBcEunTpkifOU6dO6UXsEqQQqAgCrVq1wtbWtiK6kj6qOYESS6Vr517YtXRV44vNMKvmGPVn+MY1nmBVK10d8NOnT/if2ePylcp+3pOwtGsq+dWf1FabSE1rPsHCSDOHx/VxZdKkSXnG/trrbpi98KrM32ozK2SgugQsjDIwrZmp/io+OpKjOzeKVMoUqRACpZLKW/Z9KiRI6aR8CLxa926hUnnF/LXy6VhaFQJlQOC1RjUZ6+5QoFT+adOvDHqRJoSAfhNokXhapFK/U6hX0YtU6lW6yjZYkcqy5SmtVSwBkcqK5S296ScBkUr9zJu+Ri1Sqa+ZK4O4RSrLAKI0UWkERCorDb10rEcERCr1KFkGEGr1lkrP0UR91BKri8eoN/ukOp2+38/nXad4di1Yzqhg5Rt39v3kif3phXRYCk37DyVgXFvaWAKZj0m4FsqHi/exLVr/ZoNIZcE508wD7e8p8RzctJ4hPzmr54JHXe336Un8tns3b665Wsi80MyfZ+ukciMilIXLD7EtOufcUlqduWQOi+rdJ9Cm0bN1tN1dOrSQoVcMZ/6VdosRqSyE4EfTSfZskHOBpCjmnbZgUedE5g3bwHLdZTIfc+PMMbwWBHHDsRPrPuuBd1PNtfKpD++y3ncbswLjddrLNa8f3mX10tXM6pyz34RbESyYv53V0dBn0jiWvdWMprWVfWcqN0JOM+ofJzk/dBwx7zXDStt6alI8wYeOMe27C9xQ/2bBjr4rmKb+PWubCQVPV9rkGGEqgd8tYXm9Avop7YTT0/VFKvU0cXoadrWWyjlff8ocu1SoE8/yIX4szJJKR+DeBYZMDOCgrlSeHkr4P5zht2NMWxPEjVaerJvmTntVEB2mH+KGnk0CkcrCpXLIg0M4zInA+7PxrHNWMWFUFOOzDzCs8f7Mh3Uvq5i1NImZBc6LRHx1Dkrae3rxzaRO2jmT87dnUhmB+eTdeQ5ocDOs+VfazUWkshgEFXHMkkhlcd2/df5/l8cI9s114vJXu4kfM5pBRKgPfJarnFj0sRczX4xn+dTVzMs+eNY9ILJn0b99mGl0BvNrLZ/118qToCXumAYuZOidcQRNcuDSrkN8uDIUBo1gi48ztUN20yysrY442vPu+2+xaJA9NwJW4B47sACp1Bzkw0BCDjhz97sleAVA02GF9LOgej6xRKSyGNuJLFJmBKqxVPbglx2uxK88jel7ntgcXY77ynh1pXLIgwgutWqJ1cntdFjaILtSucRyNuua3cJr/HYCs1IwzocHo83Ymn0kXWa5KfeGRCqLI5VBkF0tCaGpjlTOXDKFRbZX+Z+/mvFxgfNCdx1tf8qc8a7F6rfCaK8jnEVJpfcCw5p/pZ3gIpXFIFhMqVyedfB8/So27WwJ/mQ5o0Ky2lf2lV2xClxIh+VZ3+Wqsiv9uCUyK9iCZVkSqz0IurfpC4K7zGdKxknqfXgsO2iPT2eyr30cs7bCghzVSJj/zafMMT6D+VH755LKRSsK6WfEBlYXA5mhLSJSaWgZrdrjqbZS2fT9KYR3S2TaqM3w+Wx860XgMn0fH6ul8hDuF10IGWbG1gUhNP1Ec/p7vd0c5nIChzlBOllVjpSdCBaprNoz/Tmj0xxcKJXKKOZ8PZ75NlfxmhjDxzqnslOjI5i3eDtmPoXNi3ykMl9J1QSoOf2df6VS+c2Q5t9zpiTP4iKVxSBYTKkMHO3DgXF1OfCfOPp2h8XK6XGd5pXtwS0iqzqo/KAjlVvbsu5fQxkUd4x6d9o9O+2emcpve/cxYeUF9X7V48pyXL7SOYWubAejYfFmmJtLKrO3g/3WzyWVSpwF9pNrTMWgZxCLiFQaRBr1ZhDVVCqt8f1+5rNr5tTpimfbJ8tJeT9LJiJYtGI6U4gi2K6lWipXN5jDskZReSuV6qrTaubpTdo1gUqlsuCE6V5Tqb6mTLleLPjZP6QT7o7jwBhbgpd/zQGPwuZF3mqk+oDG8zELh4TTPVelUqnQTE07pj1wyVkNmvKlYc2/0m4uIpXFIFiUVGZdd5meyvn9AbhHuxPzvg2B+VQqzfYvxP27nJXKrGuFE+5dZfG8zSwfqT3dPiOUVxYOZFD6GfWlQR+vms/I1HwqlS+rmOBfi29ySKU1y1bMZHzqMeqdapZLKpWqaSdSftSc7s59+tu3sH5GbWZbMZAZ2iIilYaW0ao9nuoplR2GEv5lS25or8OBtuzYMpTWf24gsOk4bYUqCBw9CVrlTnsTUG6S6HB6BOELWsJpzTWVcS9rr4+LPkmHD4/JNZVVe64/V3TPKpW6VWldybNm/jfTmWNzlSErYVmB8yJF55pKazyG9WDpyLaYnd2My2KV5uDG6ALTFgcQ6DiUgI/aYnZ6Ay6Lo/K5ptKw5t9zJSSfhUUqi0GwKKnUvd5S3VxLtqwfTZ9M7TWVKc1YNs2TKU1iWTLdj4X5XlOpE4duf26a+Xpv8wom8DYhoxtwXn1NZRQ2wzzxHadcn74Zlwj3Z+Lo2IyZY7yY61GLA58vZ8JfAwlZ64pZ4G5GLY6izX+PYWXPWuz6ZDkT1Kfnc11TOc6n4H6+uFoMYIa3iEil4eW0Ko+oWkql+loe1zjNHZDa7KivV2sdw+mklrykPu2pkQmPmdMJ6NeAG4pULoX2o0ezZWhLmip3AGc+5t6lUOZ+LXd/V+VJXpLYipZKoMNAQj5X/sHbzKg7nQqYF7nukk1K4vxvJxj11RnNQYibF0EfdaK9ztME3p2xj4PqoPPeHW5I868kedFdR6SyGASfWyqBVl3Z8Wln+thp7/6Ovc36NT/ne/d31lMxsiPJ1Z/6NHbzGObN2M3dod5842mPlYnm7u9Lv51mwj/z3v2dEHuXA1u3MWGv5lR5n/en8EN/e6yMgKyK6sosQcwplWCN9wcF9FMMXIa4iEilIWa16o6pWkpl1U1HxUYmp78rlrf0VrYERCrLlqe0ZpgERCoNM69VdVQilVU1MxUQl0hlBUCWLsqNgEhluaGVhg2IgEilASVTD4YiUqkHSSqvEEUqy4ustFsRBEQqK4Ky9KHvBEQq9T2D+hW/SKV+5atMoxWpLFOc0lgFExCprGDg0p1eEhCp1Mu06W3QpZLKVes2qgf+R2SM3gKojoG/0sJBPewvFy3in7Mm4u7ungNDTEwM/bwnsWz5/5X8VscJUsXHXLNmDdq9aM/mLVt4vZUdkyZNyhPxa6+7MW/JSqytrGT/VMXzKeGVPQGH+hbY2WjeJzvzg/c5unMjtra2Zd+RtCgEchEosVS+9tpr/PnnnwJUjwmMGTOGDz74IF+pHDZsGKdOndLj0Unohk7gyy+/pGHDhvlK5euvv87evXvlH1JDnwQyviIJyLZQJCJZoAwJiFSWIUx9a0qkUt8yJvHqEhCplPkgBIomIFJZNCNZouwIlLlUJiYmll100lKZEahTpw41a9bM0V5JpFLyW2YpkYaeg4CZmRnGxsY51iiJVMr8fQ7osqjeEbCwsMgTs0il3qVRrwMuc6lMSEhAERj5VB0Cjx49QtnZlIVUxsfHU7eu5lod+QiBiiCQmpqKqalpmUll7dq1KyJs6UMIVCiBpKQkrK2tRSorlLp0lptAuUhlfgIj6CuPgCL6ZSmVVlZW1KhRo/IGJD1XKwLKP5ZlLZW1atWqVgxlsIZN4OnTpyj7eZFKw86zPoxOpFIfslTKGEUqSwlQVq9UAiKVlYpfOtcDAiKVepCkahKiSGU1SLRIZTVIsgEPUaTSgJMrQysTAiKVZYJRGikDAlVCKjMyMvJcL1UGYzP8JjKTSUg2xyrvtdkkJCRjZWWuZlDZUin5NfypWNIRZiQkkGFlhWam6nySE0gwtcLKCCpdKjMyyDA2JudtQiUdsawnBJ6TQGICCeaabSHHR2f/L1L5nExl8XIjUK5SmXw7hB8P7OHavUY0d+3MSC8XrPIZyrnDR3Do3QvHchum4TYcHbyLiGaD6Gn3bIy5vysvqXx08zc2Hj4g+TXc6VX+I0sOJyDQhL5eLZ6JZXIkAYHp9PVyUX9XblKZcJPVe/y59ic0f7kzfcd2pkk+I44+fISY3r14tfxpSA9CIC+BTBVH917FuX9nHLPEMtd3IpUycaoKgXKVSvUgY4/wbWh7PuhtiyriCMf+TMfhDQ+6OZijCtvHwb+sIT2ZHkN7YZzjd7gZfJqTsdb06N9RhLOQGaMrkflJZnlJZany2zCDsOOBhNV8CW+PFlIFqip7hMqIQ1cscwmlEk65SaV6rOF8ux4+GO9CcsxpDvyqwvhlDwY4W5EcdZw9ZzMwTkunyVgvnHP8biz7p8qYK9W1T12JJK9kilRW14lR9cZdcVL58hnW3fRggps5Ydu2kNHFirDbyt9wIuA0LdzTOaj7e29Hzga3ZIqX1C+LM20UmTx5Dxq45axaKutWiFQ+b37bQ1DKKD5wLc7oZBmDJ6CI5eGrZBi3ZIC2Qpk15gqRSu9kNh60ZeygJiSc3MKJF1uScFbzd2TALhK8GhGh+3tjR6IjZP9k8POyKg1QLZanicWWrrpVS0CksiolqnrHUnFS6XCEdbVHMaE5RB/eQoS1ObEOg/BuDOrT3w4qDur+7jaKjgmnCdinwm3cIJzNqneiijP6jEwwzn3dTUVJZQny2+7mPgLOWTNgfGepRBcnwYa+TCZkGJGnal0hUvlWNOsud2ZCF3P4cwvr0mwxz+yO92vGqE9/u0KY7u+1RzHUVPZPhj4lq9z4lG2EvPt5kcoql6lqG1DFSWVXFevWhdPczZprfzni3Qf2bLmBQ6sMTv5Rhwk+jhzU/b0HBP2RQXJkOLajRuEmUlniSVohlcrnze+ryRy9nU5CRDJdJ/TK91q2Eg9YVjQoAhUileNtObByFxluLiRfyaDrMBfCNhwBZ1tuHlXR8dNeqHR/72tLRJjsnwxqounxYEQq9Th5BhZ6+UulgQHTx+GUq1TqIxCJWa8IlK9U6hUKCVYI5EtApFImRlUhIFJZVTJRjnGIVJYjXGm63AmIVJY7YulAzwmIVOp5Ag0ofJFKA0pmQUMRqawGSTbgIYpUGnByZWhlQkCkskwwSiNlQKBcpLIM4pImyphAWb77W977XcbJkeaKJGBubp7nBQlffvklDRs2ZNKkSXnWf/3119m7dy+2trY5fktMTOTJkydF9icLCAF9I6CIpbz7W9+yZnjxlrlUyg676k6SmjVr5ghuzJgxfPDBB7i7u+f4PiYmhmHDhnHq1Kk8g5H8Vt38GnpkuedvSaRS5q+hz5LqPb7c24hCo6ADrOpNSkZfXgTKXCrLK1Bpt+wJlEQqyz4KaVEIlIxASaSyZD3JWkJAfwmIVOpv7vQxcpFKfcxaGcUsUllGIKWZSiEgUlkp2KVTPSMgUqlnCdPzcEUq9TyBpQlfpLI09GTdyiYgUlnZGZD+9YGASKU+ZMlwYhSpNJxcPvdIRCqfG5msUIUIiFRWoWRIKFWWgEhllU2NQQYmUmmQaS3eoEQqi8dJlqqaBEQqq2ZeJKqqRUCksmrlw9CjEak09AwXMj6RymqcfAMYukilASRRhlDuBEQqyx2xdKBDQKSyGk8HkcpqnHwDGLpIpQEkUYZQ7gREKssdsXQgUilzQCEgUinzQJ8JiFTqc/Yk9ooiIFJZUaSlH4WAVCqr8TwQqazGyTeAoYtUGkASZQjlTkCkstwRSwdSqZQ5IJVKmQP6TkCkUt8zKPFXBAGRyoqgLH1kEZBKZTWeC1KprMbJN4Chi1QaQBJlCOVOQKSy3BFLB2VVqWzZsqXA1HMCH3/8cYHv/m7YsKGej07CN3QCb731FpMmTcozTOUfUkdHR0MfvoxPCBRJIDo6mr1792Jra1vksrKAECgtgRJXKq9evVravmX9KkKgffv2OSKJiYnh77//riLRSRhCoHACueevsvT58+cFmxAQAloCygGWSKVMh4ogUCKprIjApA8hIASEgBAQAkJACAgB/SEgUqk/uZJIhYAQEAJCQAgIASFQZQmIVFbZ1EhgQkAICAEhIASEgBDQHwIllkrlurvr16/rz0glUiEgBKosgU6dOmFiYlJgfMqNBvIRAkJACAiBiiHQv3//EnVUYql83c2dNh27l6hTWUkICAEhoEtAdT2Mffv2FQil9cuuOLziqf49JsVY4AkBISAEhEAZEnConZHdmqttOsuWLStR6yWWSjf3LoRZaXby8hECQkAIlIZAh6TD/Prrr4VK5a3Gg0vThawrBISAEBACRRBo41CX7ta3RSplpggBIaC/BEQq9Td3ErkQEAKGQ0Ck0nByKSMRAtWWgEhltU29DFwICIEqRECksgolQ0IRAkKgZAREKkvGTe/XcmzL/EmvMah5XcxS4tj13QbmhVgz5YOBvNveAtPMVM7v/w8Tdt2F0SMI6WbGQfUyysitmb9gDIOehNHhn/H4ft0NtzrK96kE+/tx/GUf5jibAY+5GXKaWd9d4AbWeI/zZGpnB+xqP+bGqX14JXUipEUMHf55Ety6smV4O1pbQtrdq3yz8hDborMot9XpQ/Pd5RMr+IERzO1mi5XRY26eUfqBj7NjebbcqM3urPt3B8yCVzBqs/K90t5rsM+PaUdzZrJp/6GsG+SEXaaKXT9sZl4wqL8b7oRd7C2Wfx3A6uiWLPrck0EvwOWThxgS5cwvw52w0jaVEHGCN5dfKHSKFKufFzzZMdqZ1lZJ/Ob/MxP2xmtiyRWf3s9FGYCagEilTISyJ9CqE74+HXCzN4OEW6yfEcDyfHe2mp2sqyoE98VBmjg8B/LLUFsi/P2YZqf8I6B9NVi0suOHLava0VpZ7lEMq1cHsPoKkKe/q7TW2dn2GZ17p6384yAfQyIgUmlI2SzuWJrhu2o0Q4jgG/+r3KhbF+tbQdzoN5Md7ZNYvel3gs2cmT+mGTd+WIJX0+kk92zAvZDdNPtHKDh6EbSiE+1jQzGfrGLfT92ofWAfq6Iecy8igvYz5zDXNJQPf6nL/PeacXnp1yx/eToBXWGX/wkOxJphXzuW5a28SHa+hfn8JH5Z4Y5d6AkWnkrFbUAPxptFMHTqbgLVQ7LGo6sTdt16sK55DBM2RWDa9jW+6VGXg5uOsTPVialjXLE6tZuPQsixXPytCxx08yFmiD2m0aF0mL6PG7irY2bzErwCcjJTxNc6+HfiR/qwzu4C5tNT+OWnDtz9djc3ho5gUPR2pjGQLY4RjAqwxvcDC9bPOMYl57qYYcvUKZ1I2Zq33dyZKU4/LldasujB72xt5c0vbybyvmLEeeI7VNyky3JVnIBIZRVPkP6F586+7T1wjgpl8aFbxDcwo/ZJC8bnu7NV8fFPnngY3WX19NXMioZ3P5+JbwczAv20/wi8rFLvfHmkYlvwa4QcaMblr45xycuLOWahmE9PzNvftlqM0O5sp9X1IWRY7p32Zjosj9I/tBJxgQREKqvh5OgwgvB/WLBtiB8Ls4fflh1bBmK9/wve3KD5cuaSOczNPIZD7GvEvJBKnGMGq0ds4PzcmfjaJmFjqcIhh1SmcunoVTyU9TiBg58FQUvacuPbABg3Gvujz9pWd/DRdI1UnnEguUscXuO3ayTScSjhax0I7LuCabrpyVp+8m4WrZjPoOgNuHyh2R81/e+ZhDePwnzq7mftTt6tFtJlK6bjdv4M9G9J6NQVTIsuWCqzuuvz2Wy2WP1OvRPNiBkDC0ZsYLXSf6tb/IArbhEL6bBc286PS/DaBU3H+RDkEceoiQFaGS56bhX2CI65AAAgAElEQVTWj3osytgmTSGks4qhOu1mrzf7ZNGdyBJ6QUCkUi/SpEdBjvPhQc9EhmbtWJXQ35tSwM42hKY/daD2zbpY3VlNh6Vt+WVjK0hpQMr+nFKZGnuLXee7EXLAieC+mzj+mQ8rG1yg3lmnvP3pHMGf71nITluPsEqohRMQqayGM2ToOGJGw+JhG1iePfy8oqWWSkUO73Ugxi6ErXW78cqpQ8QP6EzMz4kM6ROvlUpPXB/GEpOuYtvU7aQumcOil2uRCtzYv5kO39rnXxnMksQIJ41cqiVQ+QzU7q8Klkrf7+drxG6pdhUd4cyWVaU9x4GEfO/E+aUnSBk6EI9bm3FZXEA86qasmfLpeBa8HMfi2RtY7jaOmP5JuE8M4Ia2jx9wpunBJXj9pMusGevWjqZpYC5x7jlQe2pcw2ZJNu+i+1F49Jnkw6q+Zuz/3xVMC84nvuxLBKrhPDawIYtUGlhCK304ujvFrGDyfJe1s9VI5Y3v4ug3MpWpZ2xZ1TSM/fW60TRLKruaceleKprre5oRcsCVpunK6e+rLJy9meUjtVWC7B250umzneSNfoXstCsdlgRQVgREKsuKpD6140nQblfiNqzG66f47MAX/ftT3k05hvucIG7Qki3rR9A0eAXutceopdLhvAsxgxuA6gLuRxsQ1C9LKnOeSs6W0aPNiHqvNj/M8MNsrm7buURwqxlRMx0I/HI5E5RrGMf5ENIvhY9GbeYHXaw6+0Pvz2azsmmUuip4ULnG85vpvJu4T3N6Xmc5j7kzCegANx48BpO6tDGKwmv8LT4u4PT3u5/NZqlTFO/PD9Bc06lT1T3+6Uy21DnNKnNPvFWbcfmiGb/scCZiyAqmdRhK+D9sclV/laprMwapT41rqrjnteMpTj/uNzoQ8mYKS+ZvYIlyudL/k/Q86+nTtJNYCyUgUikTpGwJ9ByRY8eqbjzXd892tlGMUKRy2D5qrx1B37qPCV7zNTHD5zyTynyP/DeRsGK6+rogl2DXvP3pSOX6lwvZaZftyKW1SiQgUlmJ8Cuxa3UFbKA9VpmAUSrH/b5myD1PfpnZifbKPTZGkHYjlHdn7OPgR9M1UjmnFr/s6Ab+X/Bm6jhisqXSEw+Tx6RmwuWjX7DVSVvhnBPBzCVT1NVO9x0WrFPaVm7oyYSEPw/RLO41bYXyBFM+HcOC160xVeIhieOb1jNER3jVqHQPsh07sWVhD/rY1dJQjIti4bzNLFdEMHu5C2xZr3vavQe/7HAlfuVpTN/LGbP7t0ojndi33QsPM81YuBVKvRkRmutPaydBncfsUCqGjqOJeseBlNRa1I46wZufBHFjpvYgXXvKuvDUFq8f3p3Pu47aWB5GMW/8VQblia/gFxdU4vSSrktAQKSyBNBklcIIKKdDxrDodWv1ThejWNYP3MalfHe2zuxTS+UKts+dyb5Wt/CaGMCI73Wksqc1qUplUr0zSmKK+vT3Cqa5DSV8jhO/LVlPcM/c/YXROusIPriQnbYk0mAIiFQaTCplIEJACOgxAZFKPU6ehC4EhICGgEilzAQhIASEQOUTEKms/BxIBEJACJSSgEhlKQHK6kJACAiBMiAgUlkGEKUJISAEKpeASGXl8pfehYAQEAIKAZFKmQdCQAjoPYHiSOWMz30xNq7Frxdu6v14ZQBCQAgIgapE4I22TdThhIWFYaz6k2XLlpUovBpPnz59WpI13Tu/Qd++fdWrZmQ+ISNDfbucfISAEBACxSJgbmacvdzhQwf49ddfC1zPxcWFkJAQzMyUW4LlIwSEgBAQAuVBYNeuXQQGBlaCVLq7c+zYsfIYk7QpBIRANSPQu3dvkcpqlnMZrhAQAlWPQKVKZVCQ9n3PVY+LRCQEhIAeEXjjjTdEKvUoXxKqEBAChkmgSkjl/YfJjF/8s2ESllFVKwJxiSnYWNSuVmMu68Hu/fKdQpvMSE9HuebGxMQkezmRyrLOgrQnBISAEHh+AlVGKp1GfPX80csaQqCKEWjf3J7z1+5Wsaj0JxzH+hZEbvqowIBTU1P5/bdgHj9+TI+evUollTcT4FEGNDCHhub6w+jqA4hKgAa1oYO9/sQd+EcUjzOf0KlNI6zqyLWt+pM5iVQIFJ+ASGXxWcmSQqBIAiKVRSIqdIGipDImJobfgoMwNTWln9dbJZbKH/+EEB33H9QKPF4AEs8TcECF8ZOrZLi/z1Dz46z+JQPb5Ee08B6Ec9Q+1t42wSTamD5DbQnedQYVGcTcdGTCp15o7n/M+7l5aj3BybbEP2jISO8mnN14nGTbRyS/MBrvVsmEHfPnqNEgZvWwheRoTvxnPdec5zHh5ZxtLT8DC08++87bBVb2hZztt+fmvs3cNDYh2qwXU7raooo4wsZT4D2pF3XC9rEn1oSMSOjq04sWRgUEXQSLdk904rQ+zerAq4CKa8kefPFeR7Juo1LORPWavY7Lt2LVHVmYm7Lny7G81qYmRzeeIdk2ntgGg5nwajpHC+RSh3O7/Ik0gngrL/WYCvoUyuKV6Bz57RlfTBalm9aythCoNgREKqtNqmWgFUFApLJ0lCtCKu89gsW5LueuZwb/eEMn9szzBBxzxDnxCMmDRvFq7D423uyCQ9QZnL174Rj2E9vqDcO7MRCzj43RvRn76rO70QuiEH1wHzEtkglLGcaEl1UEBNxkgJcLycY3OHHMlgG9FalMJiHxNCdUvRiQSypdVsPdRzlbD5kITa0136nb72xNWHBLJvS2JThgFw2GemGbaExk8BEcevfCMWt1RS4dvRjQoIic5cuiN2NfzsgTZ8a5n9jjOIyhDs/aXLn7d2b77s/RyaS3OvLv/8o6KFARcFDF0BbhrCuQSwLrNj9iwmhH9my7SjfvzlgVEXb+LAbRQllPO6ahCm/lU1wWpZvesrYQMHgCIpV6leKBhBxwpWlSKmlxV5k3+TEzsv5+FMXi8du59P4UfvBsgCmQdiuUd2fso82SOSxyrkVC+mNSb15g7tf76L5Q+37tAPBV3rWdGI9bswaY1a5FaspjLgcf465LN7pb1oLMJI5vXc+Qn+L1ilZlBFs5UunKji3dSP1qOaNCYP43c+h7eTXumd4kD4LVk1czKxpmLpnD+HtL6LAUcPMi6CNXWiselBHL+qWrmdV5Osk9rUlIeUxc2Alc/lnxN9JVhFQqp72/OZNzdpgaweI3s75LJvLgLm6+OgrrUK2IxR7h21AnmpDJgN4u8Od6vmU8H7wMYYePYN5Dp+KXkUxCKhibm2OuWwV8cJZ1p80Z2zSaA/a9GNBAxZ7153l1vCJ64ew5rJVKJYzYI+y5m1cqHZZDWq6nr/0yFto3BLLad4vmgHbdc+vXw/jxvAqcO6wjlck3CdhzAzfv7tmSmZyYTIaRMVbmunJcEIv2fKAIWY44Ezh68CrufTqiezXBos0n+HzDLzmAD+3qwsZPh6u/U53bwjHzYXhnHmdPgVzqcG7z9wRhgvGLo5niplXKzAySkzPIMDbHSveMeqEsno2ppyLU+bCojH2H9CkEDIGASKVeZXEgIT9Zs37Ybl5ZOwW7vRHYj1b+PsQra8djd+4qTd+0YdsMPxZGW7Po39Ppc2MF6+2maGXCmvnfTOHdB/vY7+RF0/1L8MqSSvX/Z7W/AbOv5zD+QQAuX1wFtxFE/R8zvhm2geV6xavig60cqYR3P5/Nx6lKvprxy08t+WPGNvh0PG6ZtTC94UeHpfE6UtmMdWtH0DRwNW9uiKfppCmEvB5DhwgnguxCcPBzIPxfdVk+YgOrKxhhRUhlymP4/47DE50n7La0gWmKeWWqOLr3PI49euFsAWEBP2E8dBjO95RK5WtY3b5Ct6GdscqqVDY4y8bjjoztk13/g3ykMvnKPvbEd2Loa7YYR/zERpNhjG2urVQOVU4VF08qvbZB8J1nSTGrBZHvA1E67T84wsaIzoztYq6tVGqqc9lSee802y42om/3JljpSG8eqSyURW/GvmacUyoLqNjuOhXBqM+355hJC97twccjXyVs32HiXxtEN0XuCuPy6nlWn2vPlN62nNu4HuOx42mnrjjmlcocrHOzGNSZmzr5pQAWFTztpTshYDAERCr1KpUDCdnhxM0/H/OKM2ydEUOf750xi31M7YQIpgY24Id+8ThM3q0Z1UfTibELYTHdnlWotN/tqNetUKlsrVQvtdIJ7uz7qQM3hq1gml7xqvhgK0sq6TmaqHGPmXDUgi2v38LhCzNCvq7Lv9fB/JGpTJgYQPvsSmXufGoPJk5bsMitFjcya5FwYjfuK5Vr5Cr2UxFSqYwo9B4c/wsS08GhDvRvAfZ1gWtbWLAnHQdFcpr1Zor9H3x72ZomiSqaDBpEkz+2EJDRBPPoDLoqVb5sESqMUzJHV35FmEVTzLHFfUArIgOu0KBJAjEOw/B2ViqDxZPKP1Xw+a9w+T7Y1YHpHWFgy1ztD+qCas8+Ml40JyajMxO01x9mSWXCtoUEZDRFGWILj/H0VE7h5/cpgkU7pTKoU6lUHfuJsE7D6GmRt7F//RjIzycukv44k16vNmf5B29B4mmW/Tsc8ybGUK8TI/uYcHRDAVx6wIGNR6C1FTdjmzKxv0v2NZs5eyuCheORHPntdvv74rGo2M1AehMCektApFKvUqf842/LwZWnORgRQWC0Vga2woeDH7NwaSofz63L6hFKRVFTlRz01+o8lUrvu9vZ5TQCt9+W8OYGa9apq555K5Xed7bTYWmUulIZ/pGZtl29AlbhwVaaVNKMLWsH0jSlFqm/fc1Cx5ns61yXVOVUqUkSB/+xnGDvrNPfmkqlJufQdJwPQV1VuGsrlYvpzIcpx2i2ILTC+VWUVFb4wKRDISAEhEA1ICBSqVdJfnZ6WnMa+tnpcJZMYcrDQ6w27sZcF4hJMcMh8yrzJgZgtWQO8xslkWBSF25dYOrsfVweNo5fRtoSFwcORlHq5X7Ibm8Dy9XX3LXFPiEJbMyI2B2A14YovaJVGcFWnlSCx6cz2eeaxMJhv+O2xRPWfc2QQ+C9YDaLjY7xjYmneh7cSErlz5spdHzVCWJTsWkAB75b/v9uHNFUtpXr9vZ98xoJS5czKrhiKYpUVixv6U0ICAEhUJYERCrLkqa0Ve0JVKZUGgJ8kUpDyKKMQQgIgepKQKSyumZexl0uBHSl8t2PprOoq7X6Tnz1JyOeretWMC3n01XKJQ59bVSkUl8zJ3ELASEgBECkUmaBEChDAjkrldbMXODDfLe6mKUncXCDnzyWqQjWIpVlOBmlKSEgBIRABRMQqaxg4NKdYRPIe/rbmpmfvo3b5Z8ZJc/5LDL5IpVFIpIFhIAQEAJVloBIZZVNjQSmjwTkmsrSZU2ksnT8ZG0hIASEQGUSEKmsTPrSt8EREKksXUpFKkvHT9YWAkJACFQmgSohlQ8SU9j0897K5CB9C4EyIWBTvyFx9/8uk7aqayP/9a7m9X35fWJiYvgtOAhTU1P6eWW9OxreeOMNfv311wLXc3FxISQkBDMz3Xf5VVfCMm4hIASEQPkQqBJSWT5Dk1aFQMUT2Lp1KyNHjqz4jqtJjyKV1STRMkwhIAT0koBIpV6mTYKuqgREKss3MyKV5ctXWhcCQkAIlIZAlZPKJ0+ecOXKFe7fv0+NGlCjRk2cnZ2xtrZ+Ns4nMSx2/QfND65huP1D9sxw5+K4jTBqBc1PTuda1+Fc+1cg33s3RvXzJD5hEV8yjy6R07kyxxXOLqLVqhacWjOctP0LmD1/I6G4MmbhMub3y3oRbiiLWw5nLZY0b/sSbmMWMPfthyxTfwd0X6Re3xbUfXSZG8msgEDebwvXNgyk3+cN+UIbS/byK15izwwffEPTwG0B+/89ENvMUBZ3GM6h93dzbKpLaXIp61YBAlVBKlX7P2Lyyouo6MD87xbhaa8Bc/vnSXzw3UVUlu/w7fppuBLO2lmz8L8BA5cc5P1Wuf5+RbNe2gU/Pvg/27nNIL486IPpmknM/i4S08GL2PDJSxyc5M6nx3NuEzwMYtmURfx0W4XbbH++HmzL7WN+fDI3hAG71zD89iJajfLTZsyHbVfn4VqM/D24f58TJ47L6e9isJJFhIAQEAIVTaDKSWVaWhrXrl2jRYsWmJiYEBMdzePMTBo3bkwNxTK1n9AlL+H3UhDfdgtidtcQxob05WCbLKkcyyYbdz7bsQaP4EKk8h9pfDAwkmknF9CdQBZ2XUGL3f6MaaJ0okil0t4ahrOb2X2W0mLrMhIGar/T/kOtLKlI5ez9EN5yOmfnmLJy+Cx2X3Fi4kFFcHWWV2R2fkN27vZBrY9GkHZqAYMPgcvxhvgcnYaLUUVPAemvLAlUBalEed+30UMO/bc7F8dcZFaWHCanYWpuSvDnLQjsF8nAsx742m/kS8/GWJpD+Kqcf2u4hLPSYwWNNylyaonpg91MHn6bWUf7EDp8ASb/dynMX0OLNbmkMC2NtFqmmN7eiPfnpny7xp3wn0MI2bmbxl8pB4NaYQ1exLjjfdkwx/XZQ+ILSYiyf1AOONPT02jatFn2knJNZVnOYmlLCAgBIVAyAlVSKi9e/JMnT56S+fgxRrVqYdewIY2dnHJIJRd86bG2OdsGB+H95wiOTU/TSqBG5Jy+csF/fwvme+7GN6tSOTfwGSWl0jg1ki7aiqUtKvwnuXNtaiRzO+aSSvus3/xhVP6Vyk8eedD421sM9LNi8Qlw/SYku2qaXalc7U7w/xnOJ6caM0xdFbUl+HN3AvsF0mHTQK5N1FQ65aO/BKqEVN71Z3LXeRzvOI/9G31ornOgojq+gMlfN2S+/3Aipw9kk4UHza8dxOyDn3ll+2idvwP5wtMSlLaG/ohltxZcO2bKtGW2zF7nxLE1HgSqt5dAXto0Db/w29x2XcSxxX2wzEpf8jU2zRpL0IDdfNtfXdPHf9I8+FeWVN5m0/BZ8L9ZB3Ilz7tIZcnZyZrVk0BGajLJmGOle+9aZgYZGGOs7DMykknIMMbK3DgbUHJiMhlGmu8y7qlItrPFqnrik1EXQKDKSWV6ejoXL17E2soKYxMTdVXC1rYBDg6OOaUyM5yVPVcQ2SmSFuMO8n7brMpiVnVwBS22DueT/Q9p/J5//qe/Z6vwfj+BL/fNw40gFnstxWl9PpVK8yAWD1R++4RbvfKvVH7CAqZFDmTx2Q54fOZDwlA/rVTqLK+uIAERfgwe+Dfzz3Vg46vT2aNNjukkfy4op+flo7cEqoRUaumFfuOOr9Nuvn9bETpQ7ZzE5OCBfPvFQBorlcxZHQgZE4nPzUn0uPUuX998V+fv6Vz40BUeHmT2qyGMvTqJyEke3B61gPAVacwNcCd4qFKp/JHhjYDMIBa2CWRg1mnstFCWDf8Ss3/68f4rWZqZSyqVA8PvG7Pz3wOfiWgJMy9SWUJwslo1JaAi8hpY3T3DOWcv+tYD7p1lW8BFzIePZ4BNJHuOgVu9M5ysN4qh6pMC4QTsrUPXpmc4mDaIse0gw9iYZ8pZTVHKsHMQqHJSqUSXlJTEw4cJPH2K+hR4vXr1MDLKe144fIUHg/1HsFN92ji3VK5huE0oywYOJ/y9oAKuqRyIas0kxn33N0ql0va9jXw/yUV7Gk5pbyx7nBuTdteSAerKokr7XXNsaw1ifoCP+jqwrOs2v2/lT4//gm8D3dmtPnWuCK7Shnb5zxL4YE6gui/6+bKmxRo6nxnOhYUemCoVoT4X8fl9AW7ZL4uW2apvBKqCVIauGsjCQ6BSOTF36woa7+yAb6PNeO7tz5JbLjSuAwM/282Yx0sZ92kgD3Fi2toVeMbo/r0AlngQOTEEj8CxfHLsITSdzvfL3AmdNZDFl8HWbREbFlqxqc98Dmrn9LYxt5jdKxIfvzS8fXbj0twWXKbz/b/6qOe9bqVSufZ4NsvYOa55qdMsUllqhNJANSSQfO4IZ1v1opuFdvB/HmGPfS8GcIQ9d3sx4OVw9hy2ZUBv5cA0nG3rVDg4qsh4ZRjOYUeI6d2LV6shNxlywQSqpFRKwoSAvhKoClKpr+xKE7dIZWnoybrVkUD077uIcBpETwed0eeWSufzHAhuSd8u5mqpVAumh4pth+vQ1fiqSGV1nDhFjFmkUiaFEChDAiKVZQjzOZoSqXwOWLKoEHhwhHVHrXFuYUyDF1uSHB1PO2dHyJJKm0gCfrpBA7NH4DGIbuoLJ7WVyibRxDYchFvMaZFKmUl5CFQJqcx88pSUdOWCQ/kIAf0mcPZcKB1fletiS5PFuma1nnt1kcrnRiYrCAEtgUjOhTXh1XZydaRMidITqDJSGRnzsPSjkRaEQCUTOH5gF937DqrkKPS3+1pGNWlun3WBV/HHIVJZfFaypBAQAkKgvAiIVJYXWWm3WhIQqSxd2kUqS8dP1hYCQkAIVCYBkcrKpC99GxwBkcrSpVSksnT8ZG0hIASEQGUSMCCpfMKlXasI/O0M9+w70fHNtzC5nUDvfo04vGAxJtO/orstxO1fxtnG7bl75ihhZ6Fdx554jmrE6bX7yKhtSVKKKR4Tx/Ji7cpMi/StrwSqnlTe4fTaUzxqGEuc7TuMeF1zajn9wka2XTKB+Ab0n9yDOndO8Z9Vl3D+3Ic2d47x48FLwB3CkgbzxYxOmJDI2U0/cqsuJFl5M9TqKIdUJmRcAvfpg3EK92PhL2m8WLcNnhN7YKd0knmH0/6/kGHliF3XHthFHSDsdiwRKe2YOLQN13et4ZaJKXdrD+Ydj/rquEQq9XXmS9z6QODfAUHlFuaMoe7l1rY0rD8EDEgqNdDV0thxFr1t73N4/x2NVO49CQmWdB7Tg/Ts38NYuwomTm3HpU2+MHwabUyUf23P8GOAJe+MbK0/WZRIqwyBqieVWWjucHjvfXr3b6f+4vomP5JG+mB3yI9rXX3oSCJxJ48S128wbbSrpJ/dyHGHsfRWHm6u2smOq14M6WxC2K6d2A0arBHH0J0cbjyYjqHbueYxgo7KNqT9PArcyFnXsXTP9cqNsP0HcOpqwuGT7RnRrz5h/tuxGT4CJ5HKKjOPJRDDJNDhPV8u/aUq88G1a25P8IopZd6uNKh/BKqHVCpy+dIlfrzej/4pa7TSmSWVjTi86iQdpw7GRp2/+7n+1r+kSsSVR6CqSmXcWT9Om7/DWy4a60u/4MfqU2Bs0gbv8V2wMVIOyHZyL1sqEzm9N4yO/bugXiPzMjuW/YqTRyPC1l6ns+802qREcTggio5jemByYTsBZ2LJoA1DJvZQb0uX1k7gcMNJtHvwO3jOonvSTv534ynq9ZzLxDYnOXx3ML3bwqVVy2DqLLXMVlSlMr9X1OX5LjOD5OQMMow1r7JLuKfC3M5W3iBSeZtX9ew5Q5mDOm+u0X19YmYGCclgbvHsd/U8zgBzc3OMjRKIvmeOo53mzm6Ryuo5hSpy1NVHKvu149YuP8LSH2LioVQys6SyDWGbdmIzcgROykt7lH8898KQQVKprMiJaCh9VT2pTOf6ru086DyWjpq3NaoPnI6vPUm7iYOxueDLj0bTeMcll1Te2cmOGC+G6JYeM9N5lJLI2aPn6fg6HAprhGfP1tTRednVszMFcCtgO4+GjqBNwgG2n+6krkoqn3t7dxLX2YyIsC4M8bCohEplPJHXMnK+oi7hNHsiWuKccJybnYfRU7lKIPYIAZGdeTXVn3OtxzOgQQbGxvLYFUPZVvVhHMkRR/jx8CM6zhikfXNNONsCoG+Lqxy1GIQbkRhb/M2xP1/C20NzSuDcwV2Yv9qScyeS8R7aETIga9qKVOpD1vU7xmollYowbp/gi83Xy3Wksh3cPcaP26N5oXMDHpyOxXnyWNrINZX6PbMrKfoqJ5VJx1j15RnqtLCA+m8wtGsaZ++0oc3fP3Kc9thcv4PT+BHqSz90K5VxhzYS0XksnetC3NkD3GvThTpXL3HvThhxbd6h+W//TUBaa/Up8OZ9puF0cyf3TMy4HmpC7/HNCPvNhO5tLrD9qAUvGl0i3cOH5td3csvIjOtnoffULkSs3U5GG1PupfdjRCVcU5njFXV5Xk+nkcp1p2xxyLyDo5cXGSeP4NC7F446c+vx48ckJT7E2qYe9+7dxc7OXiPOd2Ows3cgPj6OOnXqqmX0zu1bNGrsRFpqKunp6VhYWhITHY2Do6ZFlepvbG0bcv9+LPXq1adGjRpE37mNY6PGPHqUpP7b3LxO9ndPnmQSHx+vXlb19z1sG6ovSOBuTDT2Do48TEjAzMwME1PT7L6VflNSkrGyss5eTlnn73v3aGhnR9yD+1haWatfi5vVd0pyMk+ePKFO3bpER9/B0bERT58+5cH9+9Rv0IBY1d80sG2o7jsm+g4Ojo1ITHyoHrOZWW3u3L5No8aNeZyRoX4Fr7WNDffu3sXOPheruDjq1q1LLTUrzTqpqalkZKRjYaGw0rStfLL6vB8bS736Wazu4NioEY+SkqhZsya1zc2zx5CZmcnDhHhs6tXPHqsuq4SEeGrXNle/FjgrT+lpaer+La2scrDKYv3gwX2sraypqcMqOfmRmo2S8yx+alYP7lO/foPsHGtYaXKf+PAhxiYm6lxl9Z2RkaHOubW1DRd+/pn0t99WS+W9e1FEnQvj1sPHtPAahKtlLaKvHeTc/a70blsDZT5ePraN6yZ1SbPpyVg3Fdt2GOE9pDX3Y1X0/sS/XE5/t21mx+Elo7C0LIDV/fvqvCt5yeKS/OgRT4E6dXTn9BPi4x5QT2H199/YNtTMq+w5/TABU1NTTE11WaWT/CgZK2vr7O1OM6fv0tDOnri4B+r5U6tWrWdzOiWFzMzH1K1rkXNexapo0MCWWO1/ded0UmIiRrVqUbt27ex2FN7KXLexqZfdn+72nxAfj3kdc4yNn82rtLRU0tO0239MNA4O2u1fO94H92PV+xNdVo8ePaIGYJ6HVZx6/ue7/atZmal5Zc9p3bUklqkAACAASURBVO3/bgz29prXKWWzevBAPd9zbP8pyWRmPlFvm1nboGb7j6W+wkpn+1faMjiprCSXkG6FgJpAlZNKPctLRZ3+zvOKuiypzDzOgaTu9FVeRx6ref9xX3tNxbJF4uk8Uvk8eBUxU/6h0P0oO2dFFgv65Pd7fu0U1WZJ+i7JOiWJN7+xV1TfxY23qDyVZ7zRh3Xesf3gCNuudMa7XTh7wlwY0Cycrdftedu9cfZlGecOH8HhzW7E/OcIVoOaEpH97u6KOf1dFKunT55QI8928IQaNXJuGyWZ00Vtj+WZp/LpOy+Xqrz9i1QWNQvkdyHwnAREKp8TWK7FK0QqH55l3UFyvqLOMZptgemYpybTYlgvnJVT+lmVSsIxdhuFdVjeSmXpRitrC4GiCWRL5e1wwupAxP5omtiriG7ihfHZw9i2agn1m+L2gvb09641qOyaEvPAEW8vOFrBUln0iGQJQyZQZSqV6Y+fGDJnGVs1IbDj5+0MeXtENRlt+QyztonORZrF7KLkb9SRV9QVE7EsVskEVGHnSW7XnialiEOuqSwFPFm1WASqhFQWK1JZSAjoAYGtW7cycuRIPYjUsEIsuVQaFgcZjRAojIBIpcyP8iYgUlnehKX9akVApLJy0i1SWTncpVf9IiBSqV/50sdoDUsqz/oyeT80J4EOk+fheVv5OxUXHtJ4zAKGvwjc3M0HO2z5+kN3TFHhP2MBZp+sYIA9qH5eRGCXeQx8uJu1OyJJNQWrTu8w0VXF2m92kWZuRUKyKQM/9MHFXB/TLTGXNwG9ksrkQBZ+Z8X8D2059E0gCQ5/E2s/ife7p3Hom92kOSTwsPV0xrxiCjzk+Ko1XLOEBJt3mOWZxqF1B0mzaUzj3n1wub4R32ummN2wZNjsPqifXnT9IJtCH/L3DUvGzu6D5R+6y3Tg9s4gIuNCSHedp+2j5NkRqSw5O1mz+hAQqaw+ua6skRqYVPrj33g4w5M3svbv4UystVvzt20QK9c15P1JzQnf7Mc1ozRM+03D01KF/7ZAiLOkz9Q+pClS6TaIxJ0JjJmuSKfmE7pqKUz4CFfli7Qglv1oxaxJLpWVM+m3ChPQH6lMI/RnPw4+dmeut6uW6G38t6kY3i6ElY98eL/jbfzXRTJwggemd/1ZGz6QiT1MCd7sj7XNQ666+TBA/caAhxxadRDXqcOxDfZjU0MfxigHcFmt/uyP6u0+qPJbJjMI/z0tGD44+yGaJcquSGWJsMlKZUggQ+d5kEqzGcnJ6gfnm2sfbZrj90IerB+bUoZB5Wqq5wxfrt6SN+qUH2Fp2cCk0pfB30dim2bJ8K8W4HlTU6lsbmRFn/d9cLUMZ+0GmDg4krWnPJjYPw3/n28z3PUiyy4PZGzyCgJbteDaFQ/mvp31j5wK/yWBeMwZrqm+KNXNHH/LJBICzwjoi1SmnfXnuIM7CcEqhr+tkUrVKV8O1fFhzGPtwZi9zlzPDGft/ECa92tM0DeRNOsSRJjDdNxig2DwJFKDb2vaObuIxcxjbkelwUCWfbmR2HYf8dkEW3Yr25rOMgOvfYTvCVsG/mMenppHFpb4I1JZYnSyYqkJqDix6yfCzIfxQW/NvxIJwfsIauJBtwaKVOb9vbAH6y/9Df51qtRB5duA40Vfrt8RqSwfutKqQsDApFJbqbQPZdk3MOuNSHWl0uPsUg65fMSwmKV88kdDOthAZDj4/KsPQdp/6K5t9iU4LQGTnh7EBjbk/XHKg+qUTxrBq/yxnTyW5uo37oSzdhtMHC2VStmE8hLQC6l8GMTK5aFYNoeQ0ASGf/gRlsc3ourhQ3dF7v7wY62pDxOddSqVylAz03j46CHH94bwwmMVT8aNxTVuNyuPtaJx3E26T+qDZT6VSoL98W/qgdnekHyW0VZHs6ulJZtVIpUl4yZrlRWBcPZkP7ongT0B+zA2s8LY2YOezZRrpXR/L/zB+iKVZZUTaacyCBiYVGZdQ6nCasACJuaouBzBzDITl/fHouhi2ilffnIYjkmotnqSGc5Kr6U0WL8G99Cl+N1tQZ8moLJ0Z4BDCMvW3qZFD1tUx1S4zvbBVa6prIz5WuX71AupzKao0lTqe//Nwv8OwtLZEhq+iY+3KXv+N4TGrR9yu6kPno8OcrutB5bhF7l9M5S/2/kw3OYgK/da4mIUTlq/abiFLWVTegdMb6cxYEILgo+b0r3eRY6nmfLw12u4fOhD8+M6y0x9ifCfIzE1DSeQ4cztL6e/q/zklgALIaArjSr27LpJ30EdUR5E3rx3L2zzkcqCHqwvUikTTZ8JGJZU6nMmJHaDIKBfUmkQyNWDkEql4eRSP0eilUo3FWFJLjS4uY9zpibExjZlQu8WBVcq83mwvkilfs4AiVpDQKRSZoIQKEMCIpVlCPM5mhKpfA5Ysmj5Ebh2nnON2vOqWcm7EKksOTtZs/IJVAmpzHzylPhH6ZVPQyIQAqUkcOXqNVq1zLoet5SNVdPV61tkPXeh+ABEKovPSpas2gREKqt2fiS6wglUGamMjHkouRICek9A3v1duhRWyLu/SxeirC0EypWASGW54pXGy5mASGU5A5bmqxcBkcrS5VuksnT8ZG39JyBSqf85rM4jEKmsztmXsZc5AZHK0iEVqSwdP1m7Ygg8SIE/7pVPXz9fhi0Xy6dteU5l+XCVVp8RMCypvODHwl/SeJFE7AfPoXejO5xev51ryrtxUqD529PobHuH4+u3cw9T6rh685ZrfdLP+vL1g0HM82wEhLH9k/2kvWTBo9umdJ7sQ7t6cC/Ql/9cB2PS4MURvOOhLCsfIZCTgH5K5R1Orz3Fo4axxNm+w4jGZ/jx4CXgDmFJg/liRidMksL4z/ZfeUAi1yObMfXznsQdWkOg0SSmetbn0W9+BPxlAYkN6D+xB8qLdh6FbueQyoSMS+A+fTB24RvZdskE4hvQf7JmmfTflrDNfA7vtNVwFKmULUofCChS+Xk5PaA8OQP8I8qHgkhl+XCVVg1WKndy2H4wveudYbt/A3pb7eRsx1loXnJwh/+svYzHgIccuurFkM4mWgqJnPY/RUZ6LE5jxvIiYRze34je/epDZhT/WR+lXmfb2a5MVL4D7u3y5VrPaXSuK1NJCBiCVGaN4Q6H996nd/926i/Sz27kuMNYeuseP93ZyY4YL4a0S+ORURSnDynbChz2v0T34V0wCd3OYYcR9NZ9Q07oTg43HkzzQ34kjfTB7pAf17r60NkojMMBR6HdLHqLVMqmpEcERCpzJqtdc3uCV0zRowxKqOVFwCArlU5GlnQeOxa2LIOps2ijpXdpleZvm9O+7Ah15K2Jg3FKP8COs10Y0ngXOxjLkNY6Uglc2uAHrg85zSwmav/h48Iy1ur+XV7ZkXb1joB+Vio1mOPO+nHa/B3eclEOuBI5vTeMjv27kHX4pSxzff9OjD0H46S8XUrnAOz61s85+0Jf7EJ9+evNdbyT9cKplCgOB0TRcUwP6lzwY/UpMDZpg/f4Ttw79Cs2rg8JUw2uFKnM/a7m5MRkMjDG3MIY9euaC3k/s95NTAm4TAmIVIpUlumEMqDGDEwqNZXKjmG+nG45jY6hftzy9KFjbSVjiRz3P0PH4T2oo/yZcoa1u0x5q7Yik61xIpGI++2YMdGU47qVyk1RePSM5T83BzNCW918dHQj518fK5VKA9oQymoo+imV6VzftZ0HncfSMevFNlkVyY46Spl+hh2HHBnSP6t0mfMALD0pkUe/7Sfi9RGabePuMXaENcKzZ2vqGN3n+NqTtJs4GJsLvqy9Ykp6qgVOnCcifjDvTO+EXYWd/k4l7PA2DiR34uNBWfYbzp59dejW1fGZVMYeISCyM6+m+nOu9XgGNMjA2Fitm/Kp5gREKkUqq/kmUODwDVIqe9ve5/Cqk7Qb68zptUep27E9XDyPyYBpdE86wI9XLXDmd8JMPLG7G0/vMZpqzL1dftzq14nrC/aT1qIBGekWeIwfwYu107nuv4xTdd/AWflH0GQQ7/SUayplo8pLQC+lMukYq748Q50WFlD/DYYOakf6oY1EdNYcOMWdPcC9Nn1p89dGdpiMZYjyghD155lUPvrrDNdu3+FSgjODe5oQ9JsJTn/9DwFprdWy2LzPNJpf8uU47bG5fgen8SNoo2x0qp0cvlsZlUoVew6rGNBbK5Wp5wn46Q7mr3ahr7OVZnixR1h3yhaHzDs4enmRcfIIDr174aiT9rS0VB4mJGDb0I6/bt7ghSZN1b/evBFFk6bNiFX9TV0LC8zManM5IpzWzi48epREeloaNvXqE3UtkmbNW/D0yROio+/QqLETd2OiaWDbkFq1ahF59TItWrYmISGeGjVqYGlpxdUrl2jZqg0Z6ek8eHAfO3sHbt/6i8ZOL6j7vhF1jabNmnP/fiy1a5tjbm7OpYhw2ji7kJKcTHLyI+o3sOVG1HWaNntRvc7tv27S+IUm/H3vLtY29TAxMeHK5Uu0at2GxIcPefLkCVbW1ly7eoXmLVvx+PFjVH//jYOjI9F3bmPv4EjNmjW5fi2SF5u3IO7BA3UbderW5fKlcFq3cSEtNZWHDx9i27BhDlZZ3FSqv7GwsMTMzCx7nUdJSaSnp2NTr15220osCiPHRo2JiYnGNpvVFVq0bEVCfLw6FgtLS65evkTL1m3UbcTFPcDOzj4XKw2D+7Gxak61dVglJyeTkpJM/foNspmqWd36C/MGL+jlNZUOF32JuqMq8133y80acuBfw6lXvwH/P3tnAhdluS/+ryIM+yYoKmQqpeKRDqbnuJyOczQXygUz0BL1L+hNsSysrkuLejput5K0RDuKXhUrmaPilqJpcMqlK8kND7gEmjEoOAgyrDOA/u/7zgwMSKcARZbn/Xz65My8z/Z9fg/zfX/POzNXr6TTrXsP7t69S6Y6Q47L7Kwb8mvSRdmPly/x2OM90Wrz4S44OjmRdvkS3o/3pKysTJ4Lj06d5LLSHEtxb6pTindrhTW2dnaV66m0pITCwkLc3N0r1500wIyfr+ElxfTNbJycnFEoFFy+eIHHe/WmsKBAjmFnFxfS036kh/djVFRUyPHfqXMXeS1KsWJhYVH5+u28PHlNSuvZVI9Op5PXZocOHSvbq77+Ndjb22NtY77+i5D+brhK6/9KGt26e8uspHVUuf7d3GlnaVnJRfobQxuM69/AT2KVeyuncv1LZauxupUjt2trW8VKiufiIsP6v3b1Cl2N67+Slbz+XbCyUnD50gUe79mbggKtzMbZWWJ1mR7ej1NRUc7N7GwDK7P1L429ZUnlfV8qokJBoG4EmqVU1m2ID/TsxvugTg2pNI6q+Mw+jj8+nrGuBqn8pd9nfqAQROVNnoDIVFafInFPZZMP2UbrYJORytKyikYbtGhIEHhQBDKu/YSXMVv1oNpo6fXaKdrVeYh1/0Udk1Q+SvKF2/h6wvdpGq5f1uD9/NP0lu4ZNWUqa/l95jp3UBRoUQSEVAqpbFEBfR8H0ySk8j6OR1QlCDxUAuK3vx8O/rpLpamfaXyf3JUnfcW9kg9n5ppnq0IqhVQ2z8h98L0WUvngGYsWWhEBIZUPZ7LrL5UPp7+i1eZNQEilkMrmHcEPrvdNTiqlm7AvX77MrVu3aNMG2rRpS+/evXF2dn5wFETNgsB9IiCk8j6BrGM1QirrCEyc3iACQiqFVDYogFpw4SYnldKnqdLT0/H29pY/PXjj+nXKKyrw9DR8Csx0aI4u5eW395P+f5/yCv37OQbGeRPpfZpNE91JWu1N3PA0Fvqko1q9kNWfJaHzX8OJVd4cCA8l4oQWx2Hz2RQRio+toUbN7pkMWRiPwsOHHr6jWbg0jB7/NDwnHSGfp7Gwv/SvJFY9tp4e32wm0EP69xFGfQ7TNnpzYnMg7nn7eVmZQui5RXjGSuUd+eT7NYx0hJp9nvP7FhxZrXRoTVkqTTEOSpZ/sxll8iJe/jAereNUVmwLJG3eIN5KMEzc0FWGtSQduvNRvPxGDGrGs2KbO5FPLcJwmlTPSnjbWG7oSk5Ka8A49+rDS3n9o9NofeayPWKc/HzqeiUBhRFcXuAnn1XzcX3DRkhlfcmJcvUhIKRSSGV94qY1lGmSUpmS8i/u3LlLRXk5Fu3a0bFDBzy9DB+XNxxFqGY+wZmgc3wo2VoFJH1QUypTUB7uxzKrzex6YxCO6Dizoh8RnvvZNaMH6VsDCVDPJ/GdQdKPOBqkMm0ul9/oQdLGUCalzSTuTypGSc8Z3wANbdcilRdHE9dvM33i1zP0zHyGJE/l/AJ3dgauIc3nHJoB+/lkjA7VzEHV+oz8BdLiaEkEmrpURnXdbLw40qCaOR+W7aDf8XGscoxiU4A7VKhRvbQU/iZdNMnaxwblejx3rmSkhyMKU8xmqpi1BFZsVhI/czPemxdh0ETjoY3j9XHpBO8PxsfOWO5KNC/P2cHRYasMa6rm4wYEgpDKBsATRetMQEilkMo6B00rKdDkpFL6PrGUlBScnZywtLKSt8Hd3d3o1KlztUylLjGSaWHrUfsZMo66j2tK5Wl6bBxE+mxThlF6EzV7nLiSxzd6V2ZWKqVSerMzvrbfP45xvyVT+eMiFOuVRHVXMe5MIKnPxzPHMZpJ7yn45HUNkzZ4ErtuHIoafTZlSVtJrLWKYTZlqVTHzufl7Smo1f1YEbcUx0/6EaENxvNSNNrp8XJmUndyKUNOjOKk8WKLLBWzntuB45+9ST+hIOyrlYx01HHmvUHEDTvNkiEaDoSHEZWqRu23khOrRuEozbS0ht5KZYovHEhWsmtvP1RhXzNqho5JZ0Zz+RVYZf642oVb3UNFSGXdmYkS9ScgpFJIZf2jp2WXbHJSKeGWvshU+mLUu3eRt8BdXV3lLyGtdsjfQKTl6Fv9UA04TViGkmWu+4md5s6BeYNICzlNn239UA2MZ9MkT6jQcvSNqsfqXTPxvxx6b6ZygR/qz2binx7KEZ8o/lJLpjLiiSV02LufKS7SVncaoT/Mx+98JMM2peF3yZvQL8Ngk5KAD9XGLhu2GwPlfcGqPpu2F1t2iLWu0TVlqTTNxJn3vIn3T2Ohnw6tVkfqtnHE+cWxZKiOA/PGoZ4VzxzTT5JKGccnzxH840zSZipRv5xCeNf9vDxBTdjxMHxMy7LiNMt6xTPuR2PG8kIkwz50Z9dmb6IeW88jb8HKqJv0sFWTmqdkRZiWZWaPPzm0hpGmffN6hIyQynpAE0XqTUBIpZDKegdPCy/YJKXy15kXcWDe00Sp3dFovFj4xXrGIr3RLSJJoUDnt5TYiHF4Zu3n9cmLSLD1hEfncvhdBR/NWUS8ToFOoWTFhpWMNP4wjpypXJ2Bj0KDxmeunP10P2x8zlNBn1lRLPc3vOupY+cSsOQcCoUOv8X7+SRAktZUNgwfhypwPydmw4bhC3Hcsp8p3SFpdR9WeX1O8JmXqvdZ/CjPr091MzujKUtl0vpRLDsOmvJRfPLFfNg+jmVHdeg8pXgfh2d5PMt+F4/yX0sZqtBwYJ6StJBzKOODWXxCK68h6Tz3b5fS94SS88uUKEhiw6glxKEB/0h2Tcng9afTCD0XhDo8lMifwHHYKra/5iffZiJnMI+PrrqlpObjes63kMp6ghPF6kVASKWQynoFTiso1EylshXMjBhisyTQlKWyWQL9jZ0WUvkbQYnT7gsBIZVCKu9LILXASoRUtsBJFUN6eASEVD4c9kIqHw731tqqkEohla019n9t3E1CKivu3CX7dsmv9VW8Lgg0eQIHY3czJmBik+9nU+5gZ1fj93zVoZNCKusAS5zaYAJCKoVUNjiIWmgFTUYq025oWyhiMazWRCDhyD6Gjh7fmoZ8X8fazqItPTwc6lynkMo6IxMFGkBASKWQygaET4suKqSyRU+vGFxjExBS2TDiQiobxk+UbhwCQiqFVDZOpDW/VlqWVGYdYcfuTLBx4ImAXiTGQMhsX+AWxw5nMsLfl7ykaPZ+p8PSSssjfw5nUEU00V/psHTQUmbzDMGBPbGS5/EWx5auwmru+wx1h7zDEST2D2eEO+gTI/kwdzyL+lxiR9xxkhPBt/9wRo7VcijxKUL82wPJHDvchRGesSz7Wkd3CvAIWMCIR4DMI6yMa8/rIQOwMutbVfiY+tvl3j54PkHWWbM2Q9xIWHwYnbcDrgOm8qyPllM7Y0gvV6DQd6f/7AGkR6whq70bReV/YGrIEOzQk7zlLfJGvc9Q6RPo52M55hEgj00cDSPQrKSy5CQbP3dgdhAcivmWXAq4ktaN2SuC4JtoTpXY09FzOIN9DJlD/aVYdqXAI48MYGjXs2zcdB07DzcGBAXR/ecYdl2zQqF2ZMSsYbhIBX6OZeM3erxuQ49Z/nB4B2dvQVHaJbzmvk+PxM1kWCnIsglgqlJaMyCksmHxJ0o3DgEhlUIqGyfSml8rLUoq8w5Hk64Mpr+NNBHJbNlYQyoHXyfmm74EjTF+l09FMjHbICDEVxZJSRYPOYcxwdsolQe/gXxHBk8Zhr5SKgs4pTpJmT4HrynBdDdvRxPLlnuk8huDsLmeJUblRtDkblzZF02GhQ5LZSiD7auEt1aprLUP5mMzyqsssnBlXxSFI0PxlRkYx2EU6uyDUaRLbXKCvaf0lOV2I2hyTyGV93HdNh+p1HPx8A5OVQwgZIx04SVd7MSy98YzTOj1LXu/G8CE4ebb0Jc4pIJnA3sazk2N4ZB9EM9KF0kUcGrncXpPCcAlKZpD7YPl5y+qorELDMYrK5ZDNwJ4Vv7JnUyOfXGdoWMKiP3mCYL825OsisElMAgvIZX3MRJFVQ+SgJBKIZUPMr6ac90tSiqpyCRxWzTJnYII9i8guqZUeh5nC+GEmL7YuZoESr/VaC6FRtnrc5EdV/wZU7LZkKm0OsLexCFM8NzHXoKZ0NNM8GqVSkOm0svCkcHBwfSyv8TePTBh5FVDPcP1lVnUWqVSEsKafXCvLpUxL0Xxs6c9T7wwH776hv6zA7A6H8OeszAgaDgZm9aQ5eQGngFMGtmNsuPRJPYPxutoNDwXTPdUkam8X4u4uUil/nwsie4DKEq6JWfw5QuSw7FYjgzA61Ikb37ZmUl+t0iuGE2I9GWuuUf4eEUmvs85kP5zL4KfymFX3FXKShxQzhpO+nHDTgDnIyrXWFF8BLtK/oRvfgzxrgt5Y2R7uBTLMZsARtjEciwrgBF94eLGCJgdTq9GlsqyMrC0rJr5stJiirHFydr4XEUZxcVllFkansvP1mDb0R2zIvcrbEQ9zYyAkEohlc0sZButuy1LKo3Y9EkRHFIEYJWSw7OBAwzZkYO3GOF3kZhrAQQNNmxwoz9LzEE3gp7rZnh8KZpDFsE8a8pUGjN8GfuiSNZrsVKG43vqPfbSEy8KuHDLl3khiip51Z9k79FHmSBlQivOcuxod0Z4GjKV/ZMjOfVYGCNuRrIu1Y3eTpDxI0x4YzjJxnZ+USr9fTHvw4gaUilvs8uZSj3JO2NxmRyEl4Vpy34aJGYyYqSCmG05BIQ8yrEPouGxbpD/A7k+S5iq+FJsf9+nJdcspLLwLDFbkrHrChdStIwMCcfX9Sx7j3Y2xO7PMRzKD+LZvgUkbD+O77QAXPQnOXS8F8/6t+fK9ij000JlCTRI5DR6pPxA/8nDsDPLVMpISwrQXz3MMasgnvXWk/zFl3ScHEDH3CPsTR7CBKXDQ8hUlpJ8bBdHigfwn+N9DDOff4oDFx6jd34C1wY/j5ykzfmKPWmDebJUxfc9pzPWrQxLcwu9TzEjqml+BIRUCqlsflHbOD1uUVJ55Xgk6TZPQPL/YDUxnF7Jq9lb+Cd6F54g128BE3zgiiqCk/Z/4gmrTAofC6LHlUj2aroz2DWHU7m+hAQatsLN78Ok4hIxMyJx+fA/0R/9iRFThsjnZO+LIsN/AMlbTNvsei7uXE2yxzDsUr7F5YUFDM4yZQFvcWzj11jZ3aH7VMNWnz4ximMdArDaLWUSu8Bj45n6lLQ1b3ZPpUk4K/uwlppSGWN+T6X7WXbEXOeRwd0ojP8Wl5CZFH1nyCLpz0cRm2UDjs8T9EdpBJkc2vkTI3wvslK679PecH9cL/vGCb6W2EqzkMpK8Ga3XqRGs9cquPLWj4Tth7Hzhit6f0bYnyW71zD5nsiMbl3I+7kzym7XuVDhgD4pE6/pQXh9F8kh/RNYZulQBnYj+TsrhvYqJPHaVTIuOaCcMgQXktn7hYIJ0i0X0pb5lhjKeinI1vsT1Oj3VGo4cEzD2BFGqfzXVxzweJqxfMWBrKcZ+zuDVG496U6nikw6P/MMZd98RacRT9O5JQauGFOdCAipFFJZp4BpRSe3KKlsRfMmhtpECTQvqWx6EBvvgzq/IJUVCRwpHMroHgaplARztIchY+ldcOoeqdTr9RRotbR3c+N6pprOXTxlqJnqDLp4epF76xb29vZYKRRc++kqXR/tRklxMVI5J2dn1D9fw/ORrnKZrKwbeHh0QnMzG9f2blhYWPDztZ94pOujFBRoadOmDfb2Dvx87SqPdO1GeXk5t/NycXPvwI0b1+nUyaC76oyf8fR6RH7N2sYGa2ubyrZLS0vl9l1cXSv7KJW5cT2TTp27kKPR4OzsTDtLy8oyRYWF3LlzBwdHx8r+SI+lczt07Eh21g06dPSQ+5fx8zW8HulKfv5tLC2tsLW1raxHGnNhgVYemzkr079zb+Vg7+CIlZVVZZni4mLKyvQ4OTlX1n337l1uZmfR0aMTN7OzcXN3o21bM1ZaLW3btsXO3r6ynvLyMm7n3cbN3b1yrObzlJeXi42NLdbW1masSigtKcHZxbWSqczqxnUUzp157+SDWT/FZaC68GDq7pwSyZVMzX2vvG+3DsStmIyzi0s1Vlk3ruPRqTMazU1cXFxp165dZQwVFhTI/bB3kGLaEOcVFRVIceDeoSOmte51mwAAIABJREFUstVi+nYeCoU1NjZVMa3T6SgqKsTVtX21mL5+PZPOnbtwK0eDo5OTHI+mNVhUVERFebn8vClmDTF9U47l7OwsOnToQJs2bStf1+bny/23tbOrrEeKTW2+af1n0rmL4fMales/9xZ2dvYozNd/STFSn52df4FVreu/gDZtMK5/Aytp/Utx6+7eoXZWeXlyPEt/A0zj1pWWIq2pX1z/ORp5rUk7MlWsCuV5cXR0qrH+jazM1r80diGV9315iQpbMwEhlQ2b/caXykdJvnAb387X2RWvx7a0GO/nn6a3hVmmklQsB76Ac7LIVDZsdltOaZGpFJnKlhPN93ckTUYqpatPcQgCzZ2AKmYXgUGTmvswHmr/JbGs61H/Lz9P4/vkrjzpKz5+U1fmrfl8IZVCKltz/P+7sTcJqRSTIwi0FALit78fzkzWXyofTn9Fq82bgJBKIZXNO4IfXO+FVD44tqLmVkhASOXDmXQhlQ+He2ttVUilkMrWGvu/Nm4hlb9GSLwuCNSBgJDKOsC6j6cKqbyPMEVVv0pASKWQyl8NklZ6QsuSysz9RGxTg60jg6b0IX4LLFwg/YyHBtVuNYET/dCciSIqQYdCkY/3qEWMLI8i4oAOhVM+OtvxhM/wQSEHgwbVkpWoO7ijLRtE+Gt9iJMeu3iCTxDhrvuZdRj6WZTiOX0+Y29EMutwKT5o8ZyylMCuao5+vIMUqbZi6DN9PtJ3SFdvfyalX5jV2eecWf8DURxeQ3yuAnqOJ9xf+jiqmgPzYnB/fz4DFaDZvZRVGR3w1mWQ7z2T8Ik94PwvjEcXj+pYVzj78S+PabiCM1s3E69ToMj3ZtSCfqjvGUMSEeNOo1SF4aeApNUrYcF82G7q63CUecfZn3AatecglP4zGXktDnV/R+L3xnHmJAwcMorhXue4NGQRgR5AogqVZyDKkyrUEwPxrMu4mtjCbZ5SqSVh42bSHSHfZSrh/u5o/ldF5AEFYe+Mw/Trnbpr8ez8r1T81ofhlxVHxEEdnvlavF8Oxq9CTcJnK0n9/Xrm9DdOyhUVy47q8M4Fn9drnPN4Eju3fM1NtKRe8GbJp8EYPjddv0NIZf24iVL1IyCkUkhl/SKn5ZdqUVKp2R1Fqn8oQ22liUti1eoaUjksgw1H+zFnkvHtqyKJDR9DyGt+skjqTq5hp+t8QnobpdIooupdkaT6B5J/zCCm8mEUoUAPYzvD02QxCnQ/zYatHXjeJYZ4kzShZudHKYydrmOneftmsiu3WKP/O7c6MmWGJJPG40I0W9IV6CxGMcffEc1ug4RJPdIlrGRn+9Hovqp9PNrDKlKHKck4aBhDbWPSHowkzi+MQOOvWGp2r7x3DK91IG5rGjmKPsx50ccolaNJrdFX87JV/ayak2p13yOVv31cTW2JNkupzFKxJXUcIcMUnPlMheeL43DUKkg/psJzYmCVVGq1aI7FoZkYiGJzJLoZklyq2JI2jpABOrR5ccTdCCTQKJVJW6NwnBFKj0wVOzMCmeKrveccrqnYoh5HyBDDpVx9DyGV9SUnytWHgJBKIZX1iZvWUKZFSSVStuTjzZz2mkr4RC0RNaWy6xFWsYiFpkxKlopVJ5UsnGjMxVR7bMxUurjDo0GEBTiy/835nCl3xzNgEeF2cazK6sGgotOoe85lSnmUnKnsYeHEqDmh8Hcpg7dIFj5ZcaWM3nCIM29fkkrzOv+kM+t/D3T/G03EXi2jXg5joDukbo2CaYGkb41n6Mxx6MykkiwVG74qIN9mbC3j0XFgt5axE90N2ddfGJPyzOZ7+1xzDAtGk7bbk3FuO9jZYT5++w3j7FGjr/dLKv/9uEw5tKazVJulVFaksmVJPD38PTn9URqjVPPluE3aXV0qDRc+BuHH9Jr5mslSoVJXSaX28Eoii5UMyotmv9tSPgxwR5pP83NSd6tQBATSQ/oKnwYcQiobAE8UrTMBIZVCKuscNK2kQMuSSuOk6c6sZKd1EIqkm0yZMUjeNlbt0hA4MIUN6YHMGWbMiuhOs2FXB+ZMM2YDz0exs10oU8wzlQEKNnx8k5DX+rDfmLmUm0lUsdNuFM8/7ohCekM0ZdsS13DUZz5Dz0SSHhBmzJpqObD1NEOHadhp3n6NTKUp5gz9X0TI70ESZdXH51DOcSf67SQ6+DlCegpMW8nIRPOM3hp2th+E7lwt4ylXccAxkLFdjbcB/MKY1J+Z9xmqPzaOYUYH4nZ7EjjRkYSNKtS5GfgsNsqzqa+vjQOzLGdtmUpdQhT7vUMNWdEzKlSPmm9//8ZxyfPUtI5mKZUSwgod2iItCQfPMfTFUTj+mlRujkIxMxSfTGOmcqjiHmGUZ6ZYi+7yfv6hCDasK3Op1J1mS6wXIaadgwZMpZDKBsATRetMQEilkMo6B00rKdCipDL14BpSbPvB2dNYT1+EX+JSorRK+mnj0AxcKkta6taVxDkqGaRQo/UJxufSGqKyvBnlriFO04+FMwxb4eb3YeoSI9lSPh63wx+a3VN52rDdLd0TaJRMw2MNqtXxDArrw9GPjuAwpB8kncN68nzGdtHVaH8U+duq7qkcpY+p6v9YJZrvNPgY+xX++GkOdApjSndpr/s0G3Z34HnFDlZlOOKJDmufqcwZ6Yn6cM3x+JC0Ox6fiZIoVN1bWuuY/qRly4dSnwdhrdbi87wXCfJj8zEkoZKl0h3y4nhdeY7gr5QkHazqq8RQ+ytSSXESG/56Gs+Rjpw76U7YO6Pk7FfVPZW/Ni7TPDWtldo8pVJL+pkU1NeSuOkbSmBvwwowZSo5uR9133FI1zOVFwgXolmV5EkfrRrPGcHy/bWVwtg3nQMJCsb6aklITyP9vCNjZysN2+jmUvm/UWxRhBpvN2nYPAqpbBg/UbpuBIRUCqmsW8S0nrNblFS2nmmrw0i18RxNHcRI6ZM94njgBJqnVD5wLA+8ASGVDxyxaMCMgJBKIZViQdROQEiliAxB4D4SEFJ5H2HWoSohlXWAJU5tMAEhlUIqGxxELbSCJiGVFXfuck1T2EIRi2G1JgJfHdzL02MmtKYh3/exdu/oUOc6hVTWGZko0AACQiqFVDYgfFp00SYjlWk3tC0atBhc6yCQcGQfQ0ePbx2DfQCjlH73u4eHkMoHgFZUeR8JCKkUUnkfw6lFVSWkskVNpxjMwyYgpLJhMyCksmH8ROnGISCkUkhl40Ra82ulZUllRSantsWQLn1+uwR6TAxjsEUsWxKfIsS/PZDMscNOeOkPEf/dWbI9BtD/L89i9dXfyWrvRlH5H5gaMgTLS9FEf6XD0kFLmc0zBAf2hPMxRJ/NwbKiF8pZw/CS5roik4RtMWSjwM5vEoOztpPYP5wR0sdcz8dyzCOAEfZXSVDF8nO5AhwGMGaMI/FbvqTMxpHCEgXKkGC65x9hx+5MsHHgiYAgfF2lym9xLGINWe27U3ZTi9fEuYzodpGYxYfReTvgOmAqz/Y1ZHQuboyA2eH0AvIOx5Ld/RbJ+lCC+kp9vMTePTAh0J6EpftwWRyGrxXoaxtP84vfJtfj5imVmZzacpKiDjnkuU8lyPMsO+IuApkkFwawfN4ArNBzcd9mMqwUZNkEMFXZHiqucmj9DwyeN5zsfTs4ewuK0i7hNXctz0pfFaWJZeOm69h5uDEgKIiOV4+QrM7hQokvIc914crRs2Tk/4C+TzjP+ljJcymkssmFtOhQLQSEVAqpFAujdgItSirzDkdUSR2ZHNpyCeVYLbuqSWUXRvi3p+rcWxw7nMkIf1+yD0aR/tQA1LshIMQX6W1OnxjJIecweidHYzc+GC/zL2nWxLL3x2eYMNjwhlitfaNU9oiPonBMKL42hgm4uDMSAsPoJVd+lh17HBnjdJZ0ZTD9jecYzqzqF+hJ3BiD62xf0g8b+m9+3COV/r25sEXLsyEDsDofxV6bUCYQw95rVpRZDCdI6cDFPbWMR6ySBhNonlJpGnYmxw7eYsQYX/kJfWI0CZ2CGSEJYuEJYr55giD/9iSrYnAJDMIqPpZDGumCJQAXuUQmx764ztDJkoQCqTEcsg/i2UeqY00+fAQv/9GGMhVnOXa8OyNGGmJaSGWDQ1BU0AgEhFQKqWyEMGuWTbQoqTSXK1ngpAzexG6c+jWplDKCTm7gGcAkvx+IrjzfkG2RM51PZXJo02GKlDMJ8quSuuxTkexN6syzIQHYx5tJrSyVT8Hub+g/2/Sme4tjG2t5PGsA6duiSe4URLB/N8MbcjWplIQ1iuQ/DiB7URQ/e9rzxAvLGeFtFNWamUr/AOz2RZHnPxX2fEnHyQEUqaLhufFkqE7Sf/Jo7AqTax1Ps4ziJtTp5iyVeYlRnLKdaswaFnDqYDL9xwwxxKMmlmNZAYzoa1xXAU+QofkTXuov6ehvjO9LsRyzCWCESSIzT7Aj7iplJQ4oZwXR/edYPog+ievwhYQ81Z4rB99i13duDJ0XzmDjjyM1mlSWFZNfZomTrWVl9BQXFFOGJbYOlsjPVpRRXFxGmaUtTtaQn63BtqO74TVxtGoCQiqFVLbqBfBvBt+ipDJ7XxQZI0ONGb8CElRn6T9ewdGjjzJhTBdDVuRo99ozlSMVxGzLISDYitiDbgQ9182A7VI0hyyCedYocNkHI7k4OIyh8ha18Sg5y5Z9CoK7JZPQNZgR0heiJ8VyzPMZOh6NxWVykDHDqSd5p9ljaWv6IEwY31OuSJ8UwSFFOBN8akqlnsQtMXQM8eViLZnKjD3R5I0PxtcCsg/GkjcmgF6ZMcRcdMOypCcTRl5nxwfJuPZxgGuXYOI7hu1JpPNrGY9YLfUm0DylUs+VfTHkDg6mv+mXLzNj2XvjGSb0N1zikHuEvclDmKB0IFm1gQs3SrHv2oXslB/wClrICG8FyV8YLmA61qR3PoIthBMi3Y4hx5wxRuVH1bOjjSKVd9QcOF7KQNezfOP6AoalnsqBL+3481Odq6Qy5yv2pA3myVIV3/eczli3MiwthVLWe3G0oIJCKoVUtqBwvq9DaVFSSckl9m46jn3/JyDlB6zGhjHUQ8/FnatJ9hiGXcq3uLywQM6K1Lb9rT8fRWz5VIbmb2avpjuDXXM4letLSGAXLqoOk9fNjdxvcug9N9iwfZ12hB0/OtCb/yHZahohgzOJWXeWjk85cCHRjUnzhuGSdYIdMdd5ZHA3yHXA1zeHg/JjN3JP5dB7VjBWpyJJt3kCkv8Hq4nhDJXf2I33VDp1Ab2CHgGhDPZIrvWeSrKOsDFGS/8+BZzWDOClydLW/S2OLViF1eL3GfRjFMc6hBq2IfVniTncjl76lHvHc19Dq3VW1iylsvAEG1ecxc7bAdr/iefG+6I/Gs2FwcEMtoe8xCNk9xpCbkwMZb0UZOv9CZLuqZR2Aw7HGjOVyez9QsGEyT1Bf5WE76zwtT9PcoUD+qRMvKYH4ZIUS4aFNVcSYcTsvqQf/gkrq4skEkDI8Ebc/s5P5EBGf8b+LpUDx9wZK90EXfoDe/6Rie2TQxjd28kQvDlfsfWkO50qMun8zDOUffMVnUY8TecaoV1eXk67du0oLS3F2tpafrW0tARraxsqysuxaNdOfq64uAhbWzv533fu3KFt27aUlBRjY2MrP6fT6VAoFJTp9VhaGWS+pLgYG1vD66ajuLgYW+NzZWUG0dXpSlEoDG2XlJRgY2PDnYoK2loY7tcxb7uiogILCwtKS0qwtjHcc6MrLUVhbY2pPkOZqnZMbZv3R6/XY2VlhV6nw0ph+HEF03ju3r1DmzZt72n737EyvVazv3fv3KFNDVamNk19qBMr41jleTIyMDG5Z56MDE1MDfNUStEda947WW1a7tuD4jJQXbhv1VWrqHNKJFcyNfe9ct8eHpz6eJYxpg3xVy2mjXH6S3FVPab1WFpaVa6HajFtXDe/JaZN67F6XFXF9N27d2nTpk21NVYZ03odVlbGmDauQdP5Ndv+t+vfuNbuiavK9V8bK8P4fxurf7P+68DKtP7Ly8poZ7xwNp+Tf8vKbP1LfW5ZUnnfl4qoUBCoG4FmKZV1G+IDPbtRMpUmqez9A0fOPMboIVXSVnxmH8cfH89YaSci5ysOZD3NaA9DxtK74FStUllUVIidnT23b+fh7Gy4u/R2Xh7OLi4UFxXJUii9eeXeysG1vRuSwJSV6WXpzMvNxcXVsO2hzc/H0cmJggItDg7Sr69D7q1buLZvj16vow1tZNk0PSe9XlhYgL29A/n5t3FycpbL5OXl4uLiKgueJJqSvN66lUP79m6yzEpvIFKfTOdJZfJv38bJ2ZnCwkLs7e2NbRv6K4mmVE4S3tzcW7i6Gi4ATP3UavNxdDSIeF7uLVxc28uCLYm29J9p3NLrRUVF2NnZVWdl5Ca/JsmyGSvpDVv6T5J1U90yK2Ob1VgZ+ybJuTRmSbbN265kZRxrNVbFxbJUS+VMZWRWulJZ+quxyr9NhZWzkEqzvwS+3Tvy9YfTZZk0j2lTXBYWFGDvYPhgaVVM6+XH0oVJtZg2nmtaD4a4MqwT6SJAWgPSRZFpniThkWJdumAzrTtDTOfh5OxCUWEhdjViury8TF6H0vqoFtNaLQ6OjhQY/y/31xRXpaVYtLOgXbvqcWVa/6b2qq3/4iI5fu5Z/3q9fEFX2/qvD6va138JCisr+cLSPKaltSldlN7Oy8XZxfC3x7T+a2P1i+vfyMh8/Ut1Cal8oG+RovLWRkBIZcNmvFGk8o6aPaqLuFkXgXIEztdv4+sJ36dpuH5Zg/fzT9NbSvCZMpWkYjnwBZyTa89UNmzEonRzJCC2v6vPmpSpPLP+peY4laLP95lAk5HKtm3a3OehieoEgcYnIH6mseHM6/OnoP6/qJPG98ldedJX3CvZ8JlrPTUIqRRS2XqivW4jbRJSWbcui7MFgaZLQEjlw5mb+kvlw+mvaLV5ExBSKaSyeUfwg+u9kMoHxFZzIRUe98Hd/HstH1BbotqmQ0BI5cOZCyGVD4d7a21VSKWQytYa+782biGVv0aoPq/r1KhzQFvkiM/jhhvuxdE6CAipfDjzLKTy4XBvra0KqRRS2Vpj/9fG3bKkMnM/EdvUYOvIoCl9iN8CCxf4Sd/cjGq3msCJfmjORBGVIH11Rz7eoxYxsjyKiAM6FE756GzHEz7DR/qRR/nQnb/3Ne3upazK6IB7QSmDXp7PUEc1RzfuIKVMgbXOm6ELxuGDjjMfzUczYT1ju4Jm91yWKZbyyRh3yFKx6qSShV3jUXkGEuiYzoGtMaSVKcBpEMHTvEj6eAcpUi+Koc/0+Yw0fqfkr02meP3hE2gRUqk9zc4YDVbl52DkUgK7y6uBpK3rSVJAvstUAi12oEqVvmbyNNqAaJYooph1uBQfhz4EvjYKT+kTumei+UeWAt15GLk4EMXxNSQUeHFT407obCXS5ZYuYSmRdksJ79+wuRNS2TB+onTdCAipFFJZt4hpPWe3KKnU7I4i1T+UofI3hCSxanUNqRyWwYaj/ZgzSXrLk34xI4kNH0PIa36ySOpOrmGn63xCev/ya2NTVagnBuKXqWJDyiiG5kSjDQhjoPlXyWnj2HJChy7HmzkzfdDsVhGPBqdhYYzUVZfKPocj0U6qKq/ZvZL4IYsIlL5AHTU7P0ph7Guj5DdgcTR9Ai1CKk2YK06jivUmcKL0xampbFifz5y5Xqg2pjBqthSTOs5s3o/nzEAUsdGk+gcz1HRFZj5VZ1SoHg00xjSod6nQTArErzgJ1fYj0H8RgUIqm35wix5WEhBSKaRSLIfaCbQoqaRCTcLHmzntNZXwiVoiakpl1yOsYhELTW9gpqyh/KZJVRZRevwLr4WynlUZjrjjTeCcQZz7KB7lgkAUidFEfQvKkGB6/DOKhCGh9IiNgmmhuMeqUAf0I/XjNMZO1hJZmalUwjZDedMPmSStXgkLFiHlV2U1rvFYBHLTJtBypFJH+q4o0oeGMVK+wNGRtH4pcShQ9J5L+DDpFwTiUCUrCRyqQCvH/0109CH0tVGV8UxxOqrtaShnG5/TnGbDYWtCpvmQujse94FaTt8IFFLZtMNa9K4GASGVQirFomgNUmkco+7MSnZaB6FIusmUGYPkjJ9ql4bAgSlsSA9kzjBjOkV3mg27OjBnWg9DyfNR7GwXyhQpU/kLr400ZioVG9egmTYXxXYV7rOC6WEhbXNLWcap6D/ZDD7ekHeOm79fSXDWfkN280o0G77VkW83zrj9PQ6v2KryUhfUn0WSHhBmzLZqObD1NENniExlc1nALUIqK9Qc3X4Oz4nj8DGlyDX7ifjnIMInupP00Rp4bT7uu6JQB4Qy0Cw7WS3TnhnHlrNePD/WB0cL6XaSaHbmjiJkqDvak5FEnHfEm3Ocyw0kfPEgecu8vofY/q4vOVGuPgSEVAqprE/ctIYyLSpTmXpwDSm2/eDsaaynL8IvcSlRWiX9tHFoBi4l5PeQunUlcY5KBinUaH2C8bm0hqgsb0a5a4jT9GPhDMNWuCx4h+99TbvbuP2tS2LD5lJCArREblHjPawH2sPxuE/0Jl0byBx5H1DNzo1pKN013JSkUtpE3DiKCPdoNpnuqayII8JYHo0TA0cqOPDhERyG9IOkc1hPns9YcU9ls1mLLUIqL0Qya0spPlLc+QQRbHcOtU8/1Fv2g587aWpvwqZ5cnTzOYbONFzwpJ9QoVYoSD2j4PmXvTmToKDHlaVElfrIsthnwkzYMp/TLj440kHO6PtJBbNUqNQiU9lsAlx0VCYgpFJIpVgKrShTKSZbEHhYBFqEVD4seA1oV2QqGwBPFK0zASGVQirrHDStpECTyFRW3LlLRk5RK0EuhtmSCRw9sIeRY59ryUN84GN7tIPht6frcgiprAstcW5DCQipFFLZ0BhqqeWbjFSm3dC2VMZiXK2IgPjt74ZNdqP89nfDuihKCwJi+7tGDIjf/haLwkRASKWIBUHgPhIQUtkwmEIqG8ZPlG4cAiJTKTKVjRNpza+VJieVd+7c4drVdG7n5dKmDbRt05Zu3o/j4OjU/OiKHrc6AkIqGzblQiobxk+UbhwCQiqFVDZOpDW/VpqcVOr1OtQ//4RX1+5YWlqiyc6i4k4FHT0600ayTNNRcom9771C9KkC7AbPZek7wbjEv8q0a6EcmO1L3uFXWcfLDI6fzLrvTIWCeXfBT/x19bdYufek19iFLJnmC5eiWfn2ehILHeg//WMWTe5J0TerWfHBYTKA51bGE+Qj1ZHMFuUM9uKAV39/gt9YgGvsk7z5Bdg90pP+we/zxnA4te5t1u1Llj85O+/dBQy2iGVZ4Hsk2rSn+yNPMGT2QoL8MtmijMJLtZYR7lK9x+lr7JuptxM+/p5nb63mg4gYLuLLs+F/Y/bgQvYufYVdKXrwW8iGpaNxkQpU3CJ551/54PNvybMK4/19objE1yirvGXov3I5XywdjZ3+JBtHzuPQ5K0cmHjF0EeprslbeZ8Z1cc1sgt5SVGsW7GZRI2CqZHrKAwz9R+Z97TV9iw6uJzB9tJ4arwmzcuQ44x9JbpyCqXxhfS9xbEFI1ln/z5fvDMMO01trNqTfc9YrDkV8Qbr4q/+32ePp7J0Xyi9msD6a8pSaZijb4E/MU+1Ft/EV1nx+QXy7Cex+MNQuv8czbLlm8mwGs+8D8Ppb3YdV3T8TSYfHcL21U+RKM2XtKb++A7bVwdgJ62f5bFk48+87VXzIM/ZlrMUPTaT5eHtObgogmNZOfjO2sob/S/xwX9u5ko+9J73Ma881V6ePSGVTSCIRRd+lYCQSiGVvxokrfSEJimV6ZcvImUs71RU0NbCgvZu7nTs1MVMKitIXvcndnT6jPcDu5GhmsFrN8LY8Fg0odWk8l2W+Lc3CI/Z8/K/pxfwsf8JntwzmuQpkXSM3MqER66y95UXyQ7ZQw/VGH4YE88bTzlABWBhkkqDLPWKf5HXChayXD+DXV2PsqTXYcKWwH9MPM57V2ayfd4Q+G4106K7EbnMio2BV5kUH45XahRLw64w4eAkLo6pLpWD48PpJUuV4dxemTG8OfMqk1QL6M9JNgZuxutNXzbucGft5mDkX8+T+wXZ+2YQ9t14It8LoKP0RFYtZTeHkz0liow/wuA31jI45S3e3HKJjMHvGqXS2O7/eeXFjU9WG9eilVasm3mSkZvXMkL6qpmKZLYMN/U/k0NhkWQ8dp48350sGn61dqmc7Sv3VZ8UwWuqbiyR+ir1c8tVeqTk0PvT9xmqrxp/JatNT7B3Xg0O/zWexFfOMkKSWJsqDg97HTd1qdzruZaQvgZK+hI9VjZWJK97ksS/HKXH5zPInr6fQSkvstHqfZaPMX6XVclJNr4SQWL7YN6XpXI7XqvDjRJ/iZjJm+n40bsMcnfAyhiPFJ7gg5lXGbM5iO42DlhV6NFbWGElzfc6KxavCMDFAoq+eYtpP05id4ghNoRUPuwIFu3/FgJCKoVU/pY4aY3nNDmpLCsrI/3yBRwcHGlnacXt27m4urbHrYOHmVQWc2zBU2QES5ku6UvLIxgb3Y2PlV/zym+Ryo2ZdHfSYjXqY5aPvMBKk8SZydQiz1jeensz2X0MWdDukrjImcq3yXjuL1gl7sN+1gFGpCh563hP+bv4vOe+z4iL4wwy5t8eTIKo6sauyjZMWbxQMgJ/RSqN45KyQS4YMnoZL+6nx/4ZrEvswggpc6k0vPFXSqDUrnTUVjZ4K7xynI7hySRaLWRE4mbUXfXsKA6tNVNpPq5X2sfIjA19qS7YI/RGUZh1izeju7B2aWd21ZaplKQyK5ZlL32NcvNahrobZHij1QdMzZ3BLo+dLPI9XiXVMu8ovN57lHUHTW0bOQSfZnDSSyz9PJPexuyyVRNYwU1ZKrOPvsWK3ZfIznqCedvfYbAT5H23mqWb3JgTOYCz46Pw2L6W/olVF2FUZHLsvY+wmjiE+GhVQibzAAAgAElEQVSYt3oAye+9yZ4fr5Pd512iQrR88FIMdn/sRsYpaybtfIfB0oe3pfh7/xLP9oL4i3/i/e3BeJVc5dB7L5E8/HMWDceQof7Ol5Dt0gWdYfIaTSrLiskvs8TJ1rIyaspKiynGFidr41MVZRQXl1FmaXguP1uDbUd3qko0gYATXXgoBIRUCql8KIHXDBptclIpMSsuLqKoQMvdu8hb4I7OLlhYmFIg0hk6Tr03mGN++1kypgvZB18l7EowG3pFE5oSxO7wIai3j2OHx1aWjKwlU/ljEJFdY1h5I5SPgnNYN2YfT3whbUNncmzx86QHJjDbT1KUAk59oOSYr1ESZclZBe8s4dnBPeloY5C5HR22MuHGXznUfS1Tc+ew4vY7RM4dAEkRhG3qwnKzTKWUfVw28yoT9vnzw/hVuH76Gc86HWHl5CtMOBxWPVOZFsXMt7XM2xr+f5vfZ9kyI5KO/7WVZ6U34LRoXp2pYY6U0QSu7BxX2a6VlFm9WkvZD6VM5XEGS5K7ZB+FHSYx54+HeVUScXn7u3qm0nxcSx47UtUXSbDNMpU9jo7j1U2ZxnCXtlbNhdm4NS61Mas9x96ZQvr4o8z+o8RXynK9yI4sY1FpO/UNWGeWqZVZrXFj3bJf4FB4go/H7KOXfBvBw19xTVkqTXQMmcnvmXDjVZYm+bP4jdF0tJBk/RX0cz/DN9EsUynJ4dsn6e6uRZ0Jkz48argVpOIsG4d/i/LgExwc8wNj4qeRsWAMWdNPM1V6XYrdTe15f3V39iqj6LErlJ/fikAxfx1BPg5VE5UaybRtnVlrvFhpFKm8o+bA8VIGup7lG9cXeK4bkH+KAxceo3d+AtcGP89wqYs5X7EnbTBPlqr4vud0xrqVyX+PxCEICKkUUilWQe0EmqRU/qbJyjrBx2//lbN6K/RWTzHvb1LmJZkdr7zEoXwHcApg6cdh9LIxkxrjvZby9vcsBw698irZs/7Bs/mrWRHxDWVWeiz/+C6Lw5/g4nsvsOeGG3m5XQj9+H2Gyr9/XP1eQemZygyh8iIbn4uhx4YwCj95iV033SDfjUn/tY4Jrl+yLPAjsr2tyM3vzaS/vc+EnlZkH32TVyN+wMpKT++5O1k0sktVdlOWRT1XvpjH4s9zcCUHlxc+ZYnvcWau+hYXckD5Ae+H+CJn6EqSiXl9Hrs0btjph7F430ysapadrCNaeZzB8TPJXqrkrDKe0JK3DbcGyFL5Edk9O2P52EyC7d/kSynjahrX1vfxOmrIDLra6xm0bB1l0j2VX4SR99oy7P7rM1l2L24cRFSnv9E74m3ivbvhYvEMwQFn+eu1ULZ3j2Laih/wktqQMrtDB/FDQkeWfBqElySpYyLoKG9r12TFvRxGXuXDl7aT5ZRDnud83n9HEqPfFDkP9KSmLJUXtz/PhpOQVzGMxR9PImPpSKJuGC6OlK9+hvLGm7y68So4DWDehzMpihjDz0FGSZSy7h9ImcruHJu2ipOV8deLK1teYt2pAvCcyZK5sGWadHvHeLLfe5VdarAb/C7LBxxn4n8epvsjbvDYTJY+c5Wla49Dbg4es7YaYr+xMpX5iRzI6M/Y36Vy4Jg7Y6WrkX99xQGPpxnLVxzIepqxvzNI5daT7nSqyKTzM89Q9s1XdBrxNJ3NIki6TaewsABHRydu5WjkW3WkI0ejwc3dnQKtFls7O/miODsri44eHuj1esrK9NjZ2aO5mY17B/mGFXJzb8m7Mrfz8nB2MewH3MzOokNHD0pKSuSdGmtr68rn7t69izY/HydnZ3Jv5eDa3k0uo9HcxN29g9wvhcJaFmFT2+Xl5ZSWlGDv4ECO5iZu7h3kMrdu5dC+vRv5+bflsUhtmdrWlZbKtyPZ2NpWPieVkT5M6eziSl7uLVxcDTskpvEUFRVhadkOKytFZdsVFRUUFRXK9efkaHAzsTL+W6vNl5ncy6oMOzu7aqxMbdbKqriYNm3b3stKm4+Tk3PlWA3zZGBQWFCAtY017dpVsZJ2zXS6UuztHSqZyvN0Kwds3Tjyo04en/znt6QYGxtbpDFK89KuXbvK56TX9TodVgqFXJ80J9JRWlKMtY0t5eVltG1rQdu2bSkpLubbbFvsLe9SXlaGlZUVJaUl2FjLW2WUlpZgbW0jx5A0r9I8FZcUY2ts+87dO1i2s6x8Tiqj0+lQyG3r0KYex9m6qr9S21IdFhbtKstI/ZfiUxqbqT3z/urL9PL4pA/RFhcXY2trK8fHihAl9vZSTN/EvYMhrkxxmX87Dyfn6jEtxeFdwMbGpnpc3c7D2dmF3Fu3cG1fI64KC7FSWGFpaVUVV+Xlct+l3c1qMW1cj9IakeJd4pudnUXHjh4yi4qKcmxt7bh5M5sOxjWYl5eLixzTubi4uhrWoPF1KdklcZJYmuqR139BAY5Ov7D+C7Ty3Fi0a1fZ3zK9Xp4/O5mV2fo3jve2cfz3rn/kuTetSynrJq1XiWu19W/k/0vrX/pb4lBz/efk0N7NsP4ljtVZlVJRcUee55vZ2XToaPh7VRsr6fnmK5XysMQhCDQtAk1ZKpsWqdp70yiZSpNU9v6BI2ceY/QQ2yqprEjgSOFQRvcwSKUkmKM9DBlL74JT90il+SgkYZPebKXD/N+mc6Q3EkkSzA9JXEzZT0lIJKGS3qikP+rSIb25S2+g1cpIQmGsRxIASQpMZeW2y8poVyOjWlvbklBIEiUd0hus9IZpqk9u26wdU/vm/TH107xt8/H8u3E/XFaGsdaJlRlT03ibC6s7dypkaa0eV/dm3c3nuzKuystlITLEdFW81DWm68Lq7p078kXB/YsrSV0NH/L9tTVoYvRrrGpfT/dn/ZvGX9/1/9vXoNn6N87zr89TVdxUsTLEl+loMlJ5JbugObzniT4KAv+WwJmv4xj4l1GCUj0JWLRtQ/eOZtvjv7GeOv2izh01e1QXcbMuAuUInK/fxrfzdXbF67EtLcb7+afpLf2NNGUqScVy4As4J9+bqfyN3ROnCQKCgCDQKgg0CalsFaTFIFsFAfHb3w9nmuskldW6mMb3yV150lfcK/lwZk60el8IVOjQlStQGHbjxSEIPDQCQiofGnrRcEskIKTy4cxq/aXy4fRXtCoI3E8C6s+WcnrYUgLle//FIQg8PAKtTyqLtegUjiiawIc6Ht60i5YfFAEhlQ+K7L+vV0jlw+EuWm0aBHTFOhS2xjTlb3mPq9Ch1SlwtG0a/Re9aDkEmqlU3mDVY0+xxTQPQ1dycnMg5t8oo7mwH7XtOPy6Vp+spNXexA1PY2H/ljOJYiRNh0CTkMrElTz+QpQMJeTzqljX7J7JkIXxgJLl32zGO3Ycy77UoHGdyaZPQ/HRJrFz7RJWOSzj/AI/I9QkNoxbQlyeBseQKDbNcGT/S2FsSdXgODmS7XP9kN7KtAfn0j9WWbUOK9QceCOMqFQdjpMj2DRDR8RjgYY1O1PF5QWwqtpjU3v1m0shlfXjJko1MQKJK5m0S8HALjrUeX1YuGwQ8eGLSO3qgyPQZ8J8/BLnszjVEx8HLWrr8ayY7cn+1fEoF4xDvX4+0fk9cMxU0++dNYz1SGJV4A4UQzzR/qim3+I1jGU/r684h2cXLemuU/lwtmENi0MQuB8EmqlUGoYuCWKk92k2TXRH878qDsRrcVCOI9DlNLOmz0c7YD0rX3Pk+8OnKfAYzfP+PqR/IKTyfgSOqKN2Ak1FKmddmymvC/NDksqorpurLqik7zMllS3j1uD+35sZei2OpMvxzMoI4nKlVEofDQYuR+H/kTvbPx2FY7F079ZplvWKZ9yPi/ArjmfZ5JUkdJjJLtPFnWY/s+brWLLekYhx6YTGD2L/zDRCKy/+klhV7XHDIkpIZcP4idJNhEDiSlaxSF6jhi3tubBNEsaqpIlm90rihyySt7rPrF6DYsFU0iSpnOPIqg0d+FBau5kqVp1RsnCimlWrYaH0XJaKVSeVjNOsJCVgjaH8ipUoFi+iYZd0TYSd6EaTINAypLLvfvzf0rHiAz/iw5fitDwSxYpRpM1IYWFPNepyHec+CkQ9PQVlnJDKJhF5LbQTTUEqdYlrmLQiHo0aQrftJ6S3AbY6dj4vb09Bre7HiriVjEw3ZDTdX9zM4XeVOEq3hEhZzuOjq0mldPE2abM7Uz6NY8kwR6jQkLAilAjXZeya7c7+8JVYT1OyfyOsMEljhYYD85SsSlbg93ocn/iriXhhCQlSp6ZHEztVV/3xTOkb0+t/CKmsPztRsgkRqMxUaknP7MeS9wcRPy+UoxbeODKI0IhA3HfPZdZRBe7FGXSYFMHyMQpUklROh8XbvNlkJpC1SeWotEWkTd8sS2XS6pWwQEhlE4qAZt+VliGVXTfz+FEllxf3I2FJH06PPU2PjYNIn53CqG+DiXadS5/Emdyclsao40Iqm33UNuEBNAWpNOFRfxbIMkXkPRnLM+95E+9v2hbXcGDuIFJmGB/XIpVyfZr9vDw4hdAfZ6J+KZQzYyNZPsbTIKFh8fh4aEm/BmHbTjPn90Y5ldaktM3dK55RUkZTqudaNJPeU/CJST5rPq7n3AqprCc4UaxpETDLVBo6pjEIYy2ZynHqNUQUzWXhUK3hnNfcifxQwZLFg2rPVBqzl4FFazg3fCWBXUSmsmlNfsvoTcuQSikLMjmMo+0cwXEqn0QFolk9iJcTXuLVof/N7mtK3G+o6PGukMqWEbZNdxRNQSo1sfOZtT0NjcaLhV+sxzO2H5Fd4gjLDGbZcdCUj+KTL6aiXhJKVLrO+Hg+ftJN+5VS6SlnGtOeW4l6zWbSdRrwj2TX5DRefmol6r6eKBjPkj2hBlnMUjHrbVixUsGyp9MIje9H3H+sJ90VtO4z+eRlHav+YzPpeRo8X1fxycBzvG7+OMCzQZMqpLJB+EThpkKgNqm8555K0/a3mp0L4xm4fBTnPjDcU6nZOp/InzxR5MC4vy1iqIvpnkp31D/qGPXOUkYSx7L34lC46VD3nM8nL0rf9C8OQeD+EGjWUnl/EIhaBIH7R6ApSOX9G03zqUlIZfOZK9FTQUAQaLkEhFS23LkVI3sIBGJiYggKCnoILbfuJoVUtu75F6MXBASBpkHgoUrlqlWrmgYF0QtBQBBo1gTeeustvv32218cg4+PDytWrGjWYxSdFwQEAUGgORBISEggIiKiXl1tc1f6BfJ6HDt37iQlJaUeJUURQUAQEASqExg2bBhPP/30L2KZP3++QCYICAKCgCDQSATWrFlTr5bqLZX1ak0UEgQEAUFAEBAEBAFBQBBokQSEVLbIaRWDEgQEAUFAEBAEBAFBoHEJCKlsXN6iNUFAEBAEBAFBQBAQBFokASGVLXJaxaAEAUFAEBAEBAFBQBBoXAJCKhuXt2hNEBAEBAFBQBAQBASBFklASGWLnFYxKEFAEBAEBAFBQBAQBBqXgJDKxuUtWhMEBAFBQBAQBAQBQaBFEqiXVBYXF/PBBx+0SCBiUIKAICAICAKCgCAgCLRWAhMmTKBv3771Gn69pdJv8NO07z9BbvTqLV29GheFBAFBQBAQBAQBQUAQEAQeLoFu7RVyB+5m/4u/r3jj4Uhlhseoh0tBtC4ICAKCgCAgCAgCgoAgcF8IPGF5RUjlfSEpKhEEBAFBQBAQBAQBQaAVExBS2YonXwxdEBAEBAFBQBAQBASB+0VASOX9IinqEQQEgaZH4PEBRIb2Y6CHNeRnsG3eHtYOfIrPA33p6Qi6rB/5aMNRdl3vS+SHf8ZPc45Bq04bxjFyHF8/584FVRRhHYM492d3w/PXk+n3V/h8oy89pcdFN/j00z18ehno3JclM//A+B72WJfkse/vSThN+QN8GUXYcRj1YhAL/+yOk0U5186eIvzv5/mpBjXlf0xjTc/brH59P7uk114M4txA2LYqhrXXYdKroczmf/jLWmc+/9CFWON5C96dy+/T1vPCZ1KhQWxd1w/rM6bH0viq+tH0Jkr0SBAQBFoCASGVLWEWxRgEAUGgFgKD+DJmGL2vJrHqaAa33ayx+caB6esH0THpnyw7WcrAscOYbn2B52Zr+M9/jERpkcWncz8l/Dr8v/deJbKfNfFRq3nm0bkU/07DjJ0XoEjDrjN/4NyRblx6/wQXn3mGBdZJ2M79kciNLzKBC3yk+pGf7O1xzoDxi/8Mn60mzD6Uc8/bE7fzBLGlXsye4ofTyc/ot/aqWd+78fm2FxnlWErChg+ZcBSYP5fi4c5k/3CCbotP8+rqBSzkn3Ra4M65fziz7fntrAUiNy1h4IVl9FsDTAvlxgQPFNeT6Df3S35iEF/+w9CPZ/aIYBEEBAFB4MEQEFL5YLiKWgUBQeBhE5gWSu7wAp6bHkO8qS//8RLFQ/J4xvRc5+dI3dKJ+NHnePQf/bC5Zo9T5qf0W9OXr6MfhxI3Sg5Xl8rSnAz2/fBnzh3x4szonSS8G8oGt/O4/rczqe84sGtCFMsqx14lcz8MX8L469vxWW6QyEfffJXUHlexnb2/itTIF7k6AzZe6sRrNqfotOC0QSp/V0C8fSf4YjVxf/w1qXQmYv1cBv5wFsY8RtLs9YRdF1L5sMNRtC8ItAYCQipbwyyLMQoCrZGAJGO9M7CdZSZt9zw3ziiHBqn86e95+E8uZfZZdzY+msxh1z/zqEkqn7LmYnYp+Rf+yV/WduPcET8e1Uvb3z+y7PXPWDtwGjdehFXGzKEBeZXM/eRvlkmUXqqlf4Ys5Fle+86DVVNt2DghitXG83zinDk9sZwvfvZi8r/LVH4xjnObvPhhzT8peW4cyozP8FnlITKVrXENiDELAo1MQEhlIwMXzQkCgkAjERgexNVXOxG/Yi0zzhjbrPHco9NCOedfwvwXrhIkSeXzX2KzJYjR9uWc2fwhNwIXVEllNUE1yehO8tfPZfz1GHyWd+P0fj/ytn/KM/+4bWywSiq3/e51Njx6lRdC9hCHM0s+msv/K/iSbu8kGc99iq/3/plHs2+TB7h0dOanvcv5i5tJjv/Jko9e4tWu7dBdPmHY/pa24Bev5YVz0rb5NB49uYxFrq+ypx/8lFsOVvb0srjKM9Mz+E+x/d1IgSeaEQRaLwEhla137sXIBYEWTsCZl96awso/OkMFYJHDtnG7uPjWFJb+0RmF9ByFJOzcxoR/9OZLWSrXE7PwVb58PINnQvYQtMlMKoc7UyplJrVXWTS9kJfk7e/1hA18jtQFXny3ei1f/C6UjeM8cJLbKyUh6hSKqcZ7Gc8M4PNlwxjVsZ2Be95Vli36TP7wjXzU2K5XvvUqX3b+EZ/0bqSahLbzML5e/xS9Lh+l04ILvLoilJVPWFMqtZf3I8umn2XgthfxOL6cv2yXKh3G13v9uL3hFIr/GInSqlw+99Lx5Qz6pIVPvxieICAINDoBIZWNjlw0KAgIAoKAICAICAKCQMsjIKSy5c2pGJEgIAgIAoKAICAICAKNTkBIZaMjFw0KAoKAICAICAKCgCDQ8ggIqWx5cypGJAgIAoKAICAICAKCQKMTeKhSuesfu+UBX8rIafSBiwYFAUFAEBAEBAFBQBAQBBpO4HFPN9q0gfnz57N2+WL69u1br0rb3L17925dSxYXF/OHP/yBf/3rX3UtKs4XBAQBQUAQEAQEAUFAEGiCBMaPH8/f/vY3IZVNcG5ElwQBQUAQEAQEAUFAEGg2BJqMVJaVFlOMLU7WRnYVZeQXl4Gl2XNlxeSXSk/ZYmsB+dkabDu6Y9lscIuOCgKCgCAgCAgCgoAg0DIJNA2pLEjiQIonvfMTuDb4ef5/e28CHtdx3fn+sDSWxr40QYALABKgBEgiRXMxTZoiRwItmjEGGZkKLY8SRXYSTWJl5sUz47z3PO+zPaNsb5w4yZOTsWcmHjt2FEqKHBoOQxsQnyhaFC2K4hISkEiQBEhiIRpbY7lYbgOcnHv7ohskSAHE1o0+9X39Ad19b52qX1VX//tU1anH0oBztbyWvpXHlgRFZUvNQRq2PIxx4DRlT++hwDRxuVRSLs6uqbVSAkpACSgBJaAEIolAeIjKi8eoztpKJbVUt1VQ+SCYpw7yV+0pfGzTDtZm20hbal7icG4BtHvY93g5Z2tqyd9VQUEI8YGBAcyRETKzsmi8cpmi4lWMjY1xo62V/IJltLW24FmSR1xcHFcuX6J41Wp8PT3ExceRmprGpYaLrC4pZWRkxHrds2QJ169dZfmKlZaVa1ebWLGykM4OLympaSQlJXGp4QKrS9ZgDAwwPDJMVlY2TVcuU1i8CllyKjbFtpQhN9dDXHw8Vy43ULyqhF5fD7GxcaSmpXG54SKrSkqt8vf0dFvlbL5+jWXLV1i2rzY1srKwiM7ODlJSUkhKSg7aNgyGh4bIys6mqfEKhUXFlu3WlmYKli23bOfkeogX25caKF4ttn3ExMaQlpbO5UsXWbW6FNM06e7qYkne5La7OjtIdqeQnJzMpYsXWF26hkHDYHBokOzsnHHbVns1X7dst99os96Ld7m4fKmBVWK710cMMaSli237Nb9p0tXVyZK8peP3Sj5OfeQ9sZuc7A7aHhy07Gfn5IzzkXscbmI7KzvH+vHh2Onr7eUmN0lPzwja9vvp7Oggb6ltW9orJiZm3HZ3VyeJScm43e5x5o2XL5GWkUFOTu6ktr3tN8jMzMKVkDDetn19vdwcu0l6RsZ4H/Bbtr3kLc2npbmZ/IKCgO3LFBatoru7i8TERNzulHHbQ0NDDPT3k5Oby7WmRlYUFll9xOmrYjsjM4uEENv9fX2Mjo2SkZE53vdHR0fxtrezND/f6itLl+YTExs7/tnp6e7ClZBo9Tenn0s/6+vvs/qy83mYYNvbTkZ6BgmJieOfp/7+fkb9fjIyb7V9g6X5BbS2tFjsY0Nt93Rb7ZaSkjqez/DwMNJ+uZ6Jtp1ydHjbSUvPsHg5n2XhZPpNqy0ar1yiqHi1PSbcaCM/v8D6fC5ZkkdsXBzSpkXWmNBNXLyL1NSg7ZHhYavf5nomHxM6OrykpaaRGDImfPh41GqNMRPGI1+P9Xxq41EjK1YWzel4JGxlnLvreOROIUnGBGcsvJfxSMaEmIUaj3qJgemPR0nJJMuY4IyFMxyPnLHZHhOmNx4NDQ4yYAxMczzq4+bY2ITxSD6n0pet8ail2fqMWGNh4DttpuOR87mcyngkZZgwJszheNTa2mL1gQUbj9rarLE/kscj+R4IL1E5eoRD/TvYvdpRiQZvHjhGWVUFHktU1tK6q4L8wweo31RF5vHbRWUkKXotqxJQAkpACSgBJTAPBEwT0+XCdcvSusmW3hljLtzOJKjcF+vC6NDldlNppfAQlX3n2H+4F/eQQcnerZgXeihM81Lv9VLfUcSzu0omeCpdF1xs37uV1sMqKqfSyHqNElACSkAJKIGoJTDaQvUfHqHgy0+xIXRpXetBvtO1ie0dJ+jYsYctsqejo5bf+xY8/eUKCvHx+h//KcYzX2F3hi63m0r/CQ9ROaGkDZw8W8iGtbpWcioNqNcsHAFnecXClUAtK4G5JxC6xGHurakFJTD7BBreOkZLv0HK4xWsDV1ad+Mg+5P28MTQS/xV5yM89/FllqisfgcoqaAy7QjVbw7AY3soOKVOrKm0TBiKyqkUW69RAkpACSgBJaAElMDdCZj1r/KtS0WUeE9j7HmGJ/LEYeUsrduKUX8Ro8tLU0kFu/NsT2V12ybc7edxuRJYl9XDm0srVFROsaOpqJwiKL1MCdxKoKuz09ogpEkJLGYCsjFDNh9qUgKRTMDZk1Fy/Uxwad32DM7WX6T+gslHdj9MaUZGQFRWUJnwKt8ZqOJZ1xGqVVROuelVVE4ZlV6oBCYSkN3+7pQUxaIEFjUBia4gO5w1KYHFTEAiakiUg3BIQ374wXkYGIGPr4CPLA2HUk2tDCoqp8ZJr1ICSkAJKAEloASUwJwT2PsaHG4Mmnnv81CUMedmZ8WAispZwaiZRCOBCx/Us+a+smisutY5igg48XyjqMpa1SgkEBqPej6qPzIKzX3243rgr/x/rQ8OX4GbIYUoSIXCTMhOCjySIUv+T7afZwWey2uZSZAYNx81mNyGisqFY6+WlYASUAJKQAksPgJOTEjraGUX7jQ7PqRhmNYxyy5H9MhrizQmZGv/7YLREo+9toj0Grc3e1K8LRY7BsEcDb5fmgUSmV1OrpbHgAkiSu+U0hKCojNHhKcjPkWABoRnqBCV1+RxtySC9w+O2XXamA9f3qaicvF9cLVGC0pATpaR01M0KYHFTEBOEpLTkTQpgSkRCIkJWebzYhpnONS0ld3LvfRkmBw/NmKdiGelMIkJKULN7zdJT55aKMPuoUkEY6/9mngaW/pgLNTVGACXGhB7joi71cuYEjB/zgv/fxMM+uEhD3xy/ECYYAuIqHQEpvNXxOat/1tC1G+vz5T375RE6Fvez4AH1Cmj8/dHF+H0jeDdf/4JePrB23NTT+WUPiV6kRK4nYAchShH12lSAouZgBzZJ0dyalICUyEQGhNyg6+J42cvMrKmgkdkqBTBedSkcmfhuKhc6JiQ/+F1+KszdnF+7WH42iMhgjEgFJ3p6evyvN8WbpMlmXq2hKLzuMVDmLCA09JSXtG546Jz5M6iVERo6HXm2O21/dLH4P/8mIrKqXwm9BoloASUgBJQAkpgmgQmjQnZd4b9Jzzs29LDa28l8NijJWQ44moBY0KKJ1G8b5/78dQqGR8bFIu3ehid53J2+GJMw6Pwcj281xas3Xc+BVVrVFQuxvbWOi0QAT1pZIHAq9l5JdB8/RrLlq+YV5tqLLIJ2DEht5Jx8jQdZg8tidsoufoKTSs34UkqYEOZB2um1xKV8xMT8sYAvNNiP37eAu+2Ts64NBvyUiZ6HGVNoqxTjPYkO9IzkmDrcvhMYAXDrUx0+jvae4nWXwkoASWgBJTAIiMg66KlsDUAACAASURBVBIdEXmiFa70TKzgynQoyoSLXSCbaiTdlw3/5iOLDMQsV+fx1bD0LuGZVVTOMnDNTgkoASWgBJSAEpg/ArL+L9QDKdO0spnGSemJYInIDPtRnAmxIXPVl3uszdXW65ruTkBFpfYQJTBHBJquXKaweNUc5a7ZKoHwIKDLPMKjHbQUQQJNPltEyhS2CMhTN4K7rWNiYFkarEizRaKISM8UDoTy+XrIyJhnVTlmMiYLAUYN/H6pn4t42YE+bOCPdZMQshndb0K883zMxI+L2F4v/kwP8zkzr6JSP4lKQAkoASWgBJRAxBIQ8SiPU23wbtvEqeyMxICIDHgiRUguZPDv6UDuPfU1WrO/QmmBiEovzWe9rPhoOWO9MHKlBt+aKpYlS451fPDtE2Q++wx5Luh883naC1+kbJnJWLyL2OkYneG1KipnCFBvVwJ3ItDV2UF2Tq4CUgKLmkB3VxdZ2dmLuo5aufAh0DUIsgZSBKR4IE+2QldgKlumrMUL6XgiZU2knDYzG2lw0CA5eQouzdkwJnl0HKO5qwd/4h4KJcJSay3XEitYkQ0j7We40WySs24jbksx1tF0vBHSt1FY2kjTO3Ww/Ck8XbUMrK9gRgG/At7S2FgYMw38hHhI/RNFq3hLf+H+wJpKCVyPC1eHFyPPg3OKpK6pnK0OovlEHQHDGMDtvsuK5agjohVejATm/ct2MULUOlkE/uIk1FwB8S7+5gb4aIG9UcaZwhYBKQG2RwOBwyXeY4GIyFRYng7FGSABxOciSfDz+PH55bmwEJKnWcfFNy6Snuelw6yibIOHznPHyHhw6/hU9silA7RmVVFo/Z6ro+mUh/TYOkZcEF9g0u+rmBVR6XhL70uo5dLIOlYUeOxp97EWml4+gvszTwVEq+0tfeQ/P8PubDi7/3nefuBFnrvPxHS57N38gIrKOe47mr0SUAJKQAkogWgn8PNm+OT+IAURlnKEoGySkRQXa4tHxxO5PA0KHffXYoXXW0tTdwWFhbZoLFzvgeEmblzpYWygmdj791jhjRxRWbjmIvXvF1FWWmfdN2NPZYi3NLXju/TGZhKbvZPCwgx6644xMGgQv8HxhNre0tKSbTy1tZHqg3Ww5ik2tEr4qAo2qKhcrL1U6zVfBC68X8+a+8vmy5zaUQILQuDK5UsUr5rknLgFKY0ajVQCP/wAPv8PwdLLbusHPBNF5IedPz2Xde/u7iIrK4qWedziLfWYx0jaUkX8qVqM3B5utBSR3nsa/6ZnKM4UP6QtfB9bUkdcOrhLTJq8FSoq57JTat5KQAkoASWgBJTA7QTOd8D27wVfX50FzzvuLQW2cAQC3tIVsbVcGXBDTwIrtmy0puGNU6FrNm1R+RufuMiBs0U8t6HOClyvnsqFazq1vMgIDA0NkZSUtMhqpdVRAhMJDA8Pk5iYqFiUwIwI/D9H4C/egwdzbe+knMoSTqfUjI76iYuLn1Edo+Fm3f0dDa2sdVwQAh3ednI9SxbEthpVAvNFoLOjg5xcjXIwX7wXox05Y/tXq2H3Kng8TEP76sbLqfU8FZVT46RXKQEloASUgBJQArNMQI5AlGlv2b397NpZzlyzm3cCKirnHbkajBYCV5saWVlYFC3V1XpGKYHm69dYtnxFlNZeqz1TAp89AO+1wq88ZE97h2vy+XxkZCz27eYzp6+icuYMNQcloASUgBJQAkpgmgT+9B34zz+Dp8phc8E0b9bLw5KAisqwbBYtlBJQAkpACSiBxUvgretQ+TLsWAm/uGbx1jPaahYxotIcMjBwk3HLZlrTBJcTqt008A2By+3GHQe+G17ceZ7xSO7R1rha34Ul0NR4hcKi4oUthFpXAnNM4Pq1qyxfsXKOrWj2i4nAyCh8/Hsgxyo+8xC4ne/wMK6kz9dDRkZmGJcwPIoWGaKy7xTV55dT5jtC09a9PBZYd2Gc+y4vtu7hS7vsky1bag7SsOVhjAOnKXt6DwWmiWtccYYHcC2FElACSkAJKIFoJvDbP4W/ex8+tw5Ks6KZxOKre2SIyovHqM7aSiW1VjDNygcl6ua7HKofwewqpXJcVL7E4dwCaPew7/FyztbUkr+rgtClGsbAACPmCJmZWTiepJs3b3KjrZWl+QXWXwkDExcXR+OVyxQVr0J+ocjz1NQ0rlxqoHh1CSMjI/T6eqxrQxeqX7vaxIqVhXR2dpCakkpiUhKXLzWwanUJEpJgZHiYzKzsCbbbWlvIL1g2qe1en4/Y2FhS09K4crmB4lUlmOYIPd09eJZMbrurswN3SqoVI9GxPWgYDA0PWScChG4gaW1ptmy332gjOyeX+Ph4Gi9fomjVanp7fcTExJCWlo5zaoZpmvR0d+FZkkdL83UKli23PhXXrjayYmURXZ2duN1ukpKTg7YHDYYGB8nKzplg27k/1LZjp6+318o3LT1oW85e7ersYkneRNtOfbq7Oi27ycnuENuDyNnE2Xew7W2/YbWH/PgYt93Xi/SJ9PSMcRZ+vx/huiRvKQ4zKV/QdpfFO9kdtC3tmpCQYHF1+oXc4/SXibbttu3v62NsbIz0jAwar1yiqHg1Eh+tw9tB3lLbtvRTaRen/0p7JCQmWueMO+0tMTIHBvrJuZNtb7v1q1vK5/Tp/v4+RkdHrdedvi/PJTRS3tJ8WltbWLo0/xbb3VYe7pSg7eHhIaseObkeQr1YTr0lv/SAbae8A/39COOMzKBt4dDefsOyKSyFvXwWxuvd0221W0pK6ni9JWZiX18vubfYdsrR0eG1+rPEVRy3PdCP3zTJsMaEyxQWrbLaQPqlsG5rbbX6nNgeHxN6eqzPSkpq0PbIyDDyeZUxIbTezv+dHV5Sb7F9p/Gora2V/AUfj9rI9XgmjIWTjUfSjyHmQ8ajFJKSQsaEuR6PmhpZUVhEV1cn7uTwGY9kHDQC49G1QBkth0hgLJ3L8WhoaBDpbzMfj2RM8N7zePRnRzr52skca8p7XXq39V3c199HcnIy8XHx1ngjnyEZR+RzKOO5fJ/KWDZ2c8waW2Rslu9lGSdjiBl/3zAM4uPjSEhIxOttx+NZgnxvyHgo39+hp+L09Ni2ZdyT7w2x7dwj48jY2OgE2/L9bZp+a7OOZTs9wxoLnbJJu4pOSJxg249wv9W2Uw7LdlKyNZaM2x4ZZmx0om35PpLvYxmbZcNQenr6BNvyHRcbG2eNa+P1HvVb37t3t51knWfu3CNjmN8/an2HO/W6yU1rXBPbUgbRIrExsePv27ZjSUxMstruX29ZQrZrxGIk/G/dyBceZ387onL0CIf6d7B7tZfq79TifthN/ekifvnZdcierJYa+4zJ/MMHqN9URebx20Xl4vtdoDUKVwIi5EVkalICi5mAfHHJl7ImJfBhBN7vhO1/DR/Jg88+8GFXh9f78qNXxJ+muxOIDE9l3zn2H+7FPWRQsncr5oUe1paJ/7GO6hrPbZ5K1wUX2/dupfWwikr9ACgBJaAElIASCAcCv7AfrvXBrz4EOfo7JByaZNbLEBmickK1Gzh5tpANayNgZe+sN5dmGEkELrxfz5r7yyKpyFpWJTBtAs6ynGnfqDdEFYGvHoU/P2EHOF8bgQeNhU6dR1XDTbOyESgqp1lDvVwJKAEloASUgBJYMAIHG+DpH8EniuGTqxesGGp4HgioqJwHyGpiZgRMw8CInRhOygklZfQZmLhwp7ns0FGjJsaYKxiiwjQxY10YHfMfXkrXms2s3fXuyCAgmyBkk5omJTAZAa9hhw/KS7G9lBJGKBKTf9RvbebRdHcCKiq1h4Q5AQNfB/ScraFhU5UVTioYSspL9cEUHtleEBSVHbX83rfg6S9XUIiP1//4TzGe+Qq7M+Y/vJTskJTds5rCj4D8GCHJHfzxMWpaP05cmPgM09r96IoLlDvww8R5bg6ZuJIMWm64KcjTZTgSFUF2FGtSApMR+JUfwZvX4NfWwYr0yGUkO8tlXNCkolL7QIQT8F09w9sfmKx9dCMFwyGhpLa38Nqrzbg3bGN3WeBM1o5aqt8BSiqoTDtC9ZsD8NgeCk7ppq0I7wazV/whA68JVw+/QUbVHkqAhpqvcTT/Kzxd6MOgkUNHM9m3p9Cy2VLzdb4d91m++mgB+I7xey8aPPvlCjyhBy/MXuk0JyWwaAj8f+/CV96EfeWwRY9hXDTtereKqKcyKpo58ivpO3WAN5duhUO3h5Iyjh/g9TVVVGYDIirbNuFuP4/LlcC6rB7eXFqxIKIyNB7ovLTA6EQv2wRvnHPaVIh3TjxuJAWWDUjo1yFw46Vl2ENBQKPPS7nn3YhJS/0JTnYs4bHtJbivH+P1lh4M9x4qS7ycPX2Gluyt7F5jeyUkVNnROCjbUUHG0VoOD8PjjxdwMiTyxLxXIYwM6ok6YdQYYVSUn7fAJ/8Wtq+AJ+4Lo4LdY1H0RJ2pgVNROTVOetVCETCaOH62hxFfMwlb9rDFEjuBUFJbTE42eGm54KVkbwVlMl1picoKKhNe5TsDVTzrOkL1AonK+UZm9oV42R71TPDGuQ8fpGHTTjaGiMqT+5/n3ZJv8NwGF1x4iS+8s45vPlVqTwM7U7/zXYl5tNf0k4O0bimi4bWLlBR7eXe4iuce9+AabeG1n7RQuWejtU7Xin+72U1LfQKu2FI8vhPk71JROY9NpaYijMDYTTse5ZAfPrcWUhMirAJa3HsmoKLyntHpjUogzAgMhXrZXBO8cd6jL3HYLOXRLRspDCwLOllzgAY87N61iXo5MGC0nGfXtwRPrQqz6s1acVrreL3NxLjaQ9mndlAS8mNkbdwxWocMmnyl7NvpTH/bhyq4XnsJY89TuI7KUgoVlbPWHprRoiPwO7Xw3bPwmx+BNTKDpClqCKiojJqm1orON4F5n/6WCt7iZbO8cTv2sEU25442sf8nA+zbU26hOCnHmK6Csz1uSCvFbPJSGQ2icr47wiK3p9Pfi7yBp1m9l87DF34C/7IU/oX9u2xRJJ3+nlozqqicGie9SgmEPYGm+hAv230DE7xx7kvHuNrlpSl2J/s22wsmLVEpXsrvv0XJ05s4W6OiMuwbWQuoBMKYQEM3bP8ePOCBX34wjAuqRZszAioq5wytZhztBDo6vOTmakihaO8HU63/hHis1qYrxkNlmUMGBiGxWsMoHquGFJpqCy/+66pegboOeG49eBZZ9B0NKTS1/quicmqc9ColMG0Cg4ODJCfrAbfTBheVN0yMx1rW0YArrZ3D5x5g3/rzVNeXUuY7QtPWvVasVtmQNi/xWK2oARMPFwiN5ylNNRYXS5bbDn5uRRBw4qCL8JVNXx1ejDwPizqgQFT22YmVfuEt+JOfwzMPwcN5iw+IBj+fWpuqqJwapzm56tYAzM4pMXIqjAZgnhryH1+El9+3r/2l++FTpVO7T69SAuFGYEI8Vtk8ZLxL9blyKt3HrAgGlQQiG8i04jzFYzV8XkzjDIeatrKvuI79r53H/eQzVGbZY5T3WA0t26t4xPJK1fGd3zlB2R88Y63hPbv/ed5+4EWeu8/EdAVDV4Ubdy3PzAn89DJ85u+hohh+QY9hnDnQCM5BReVCNd6EAMw7MWpe4ZCxiS9VlTMhNIwGYL5jC/WNwKpvwuhN+5K4GLj8BUgLk/AVF96vZ839ZQvVw9TuPRL4/D/A4UZYkgJf+Tjskejo85TseKxVVMa+y/4rBTyxpQDXuVpbVI4e4VD/DnbLl/Z8xWP1SUivi4ysqeAR8T45ZZEDdEYbqD7q5sGVBsWrBFId1QcaIXcblRsaqT5YB2ueYkOrvXt+wzwxVDPzS6B7yF5HmZIAv/EwxMfOr/35stbd3UVWlm5l/zDeKio/jNCcvX9LAGa8VMtGiV3lMCE0jAZgvlMT/PkJ+OrRie8uT4OHl0J5bvBRkjVnjagZLzIC3z8H//anwUrdlwNvPzMPlZwQj3Ub3kM1eNaUQk4RWzIusv+NEdxDxsLEY+07w/4THvbJiUKhovLcEV5fsYPHxue17fixJXF1+BLBXWLS5K1QUTkP3WchTXzux/DjBnh+AxTqGoeFbIqwsK2icoGbIRjyJURUSpk0APOkLVPfAd/7J/jeORg0ISYGbgY8la5YuD8HbgxAuxG8XV4v90wUmiI681LmtvEHBw2Sk8Njtbow+pN3oKUP1uXBrzw0t3WPlNyv9YKc/PHOP5/+IX//qX3ykkt/edBj72p9INf+O9f9Z+EZGjScPE2H2UNL4jaeWJ8xQVSerakld1cF2UODJCXJ2uHAoQSbL/Kt40U8t6HOinmqnsqFb8m5KsFfvgdffgN+qQw+tmyurIRHvn6/n/j4+PAoTBiXQkXlQjXObQGYg6JyQmgYDcBstdDfnLfFpHz5SxJhtHGpfVLD6Rv2a7I4vCjkl3JLvy2i5G9zH7T2g0yZOykryRYHoV5N+d8tx6jMQurs8JITJru//80/wsv1wUr99z3w6ftnoZIRloX0FRGP1qPZ7hOSZMpO+k6uG443BytVlgPL0+3+I/2oZyj4Xm6y3X9uFZuxMREGZYbF7ersJDsnZ4a56O2RRuBkK+x6CT5aAJ+xQ98u6mQMGrjDxEkQzqBVVIZz60R52c6220JSBKUc97U0BT6yFDbmgwjCe0mDfltIOGLTEZ7mWDC3lem3i02ZBg23ZJgBr+wA3DBC/g94atv67de8BsixaaHJHQ8b8uH+XBDhJB5eeWTeI9dwYyPlkR8QlheyOSgkR0btkko9RUQWyyMTVqQHa9A+AFd7IcUFZbJ2MCRJniIwnYf0H2EcmuQex5tpCc5cWJoajoS0TErg3gns+L49tvzmekhPvPd89M7FRUBF5eJqz4ivjWif750FWdt2ss2ujiUkl97+BT+ble0assVmqOAMFQvifXLEguPZlOfLJLzLJKltAC5euc72B5dPq5hSfxE11hS+8/cWwSh5y3sD5u1Zy2YlGeBls5I8nP/f77SFkpNEUInQlLwcoSXvyZSu1GtcaObaYjNcNj/dDWajz/Y+Op5IWSrhJGknS0Rm2o/sWRTP8oMkVGha//fDaMgPlezkgEczMHXuTKMvhk0NeqLOtD7ii+Li//g6/M8zdjxKGR+iIemJOlNrZRWVU+OkV80xgffa4Lv/BC/XwfAo5KfaHkkRkwv1K1jWIYonalxsBv73DQdhSNnEExU6hf4PDfDiSfuazQVw6DPQO2yv87yTWBRxJ+91hKwFDUUuXjOxJdP96SIYEwN/Q4SjvC/XTZbEw3boEnQPQ2E6PL4qeFXnoC0uxbPplEP+D/XeFqRBuXgzAyLT8WzO1lKBe+leMv3mCEiZshaviaSEuBABGRCS8tp8J2F5q1ezP2T5hZRHOIau05T/C+7g1RRvvSvOjnKgSQksFAFZRiPLafashl3FC1UKtRuuBFRUhmvLREG5xEMm09sv1cGpgFdyU749LXtfGEdukGlny6MZIjjluYjhyZIImlBvoHONbCAK9So6QtF5bfxvAsQtQJiODhGbAaFpTaUb9nN/iAdOpo1FUDsi05lOn20RJ2sZQzfUiEfSCSUlXkBnKrsoEyQCQLgmqYcIzesBb6YswxBRH5qctb7Wes2AZ/O/vWeviZV+8MXN8H9tDZ8ayo8v2TCnafETaOyB7X9t7/L+9YcXf321htMnoKJy+sz0jhkSEHHwg3Owv872holXUhZ7bwhsvJlh9gt2u4gDEZficQ0VXmuXwKrMidPRIhiTI3QjoXgEQz2bMhUv9XZEnjSAiLtQz6YznX6rOJZ4kHJesKxjteIvBtKl7oleyItdwfdEyI5PZWdE/jpQWed7q0dTnt8tVZbaXumk+JBH3C3Pnffu9Lq8H3jvXn4EfP04/NkJkB9ZEk3gG7sW7KOnhueJwKf/zv5c/tuN0RD9YCJUnf6eWidTUTk1TvN+1X86AjK9J2vB/tPHJ+5qnvfCzIJB+eIRr6R4W5zd2jI1LJ7JxRZHUmK2vd5oQxOx9O82QTTsCJbp/XHPZmDdp4jN0E1C0tayZlM8m12D9rosJ8mUvEztHv/nLy15T5KIplABKeshF8M6xA/7SMnaWkdoytrQM3cIdfRh+Uz1femf4wI1RITKD58JwjXwPD7G/vEUmt54GuQHlKbFSeAP34b/92345Qftde6alMBkBFRUhmG/+F9n4Yu1wYJtXQ7ffDwyA8v+7Br8bZ0tJsV7J+vFtiyz10tGqqduKl1GTpno7htglWeOg2FOpTALfI2sFZ3Ms3nLhnSrlBKmR7ycsitb/t5pfeECV2nezf/Xn9sRCyQ95IF//aC9EUi8w+N/Q/4XIX+39537Jlw3yT3yvqx2GBuzfxw4D1nqcc47EUPVGviDnbrTfd47xzwYlB/JT74GH18enaHIBLFhDOB263j+Yd1NReWHEVqA93//Lfj6z283LN4E8drIl631N/C/eG9kejVcRJpsZJEwQDK9LWGBJMn0tngmpZzRkky/iSt+loJeLkJo8kPj7ZCYkLL84Wk511rTpAQudNle2nD5DP2P03A+sMNeogPIjwTZiLSv3PbOR8uu4MXeXWWTnxzDKO0rp+bcy1KJxcDIP+onPi5C1yzNYwOoqJxH2FM19aML8Ks/Dl4tU6gS6kW8X7LQX8Lf3Bp3UK72uCeKTkdsyl95b67Tkau2R1LEpJRPpu7llAXxSiYuwO7bua6v5j8zArIkQjZpyYanJW7bAyKeSk2RQ+CDLtsjuibbFrzHrsMbV+2d+LKcQcSlzExoilwCv3EQXn3fXkcp3yWalMDdCESMqDSHDAzcZDjx5UZNfIaJ2+22wmxYyTTwDYHL7cYdB74bXtx5HiLRV/TDD2wvjqwt275iYhPKTmIRlvKeNc0aeMjznuGJp344dzpr05ypxVDBOZOBQkLg7A8ISWc6bMs/h9GRL5JoPwf2RlsreUvzdQRSAouaQEeHl9xbTo6SEGHyI1Nio8oshYjL0I1Yiw7IqIlhmNZ3j/V9dMtz0zAwXe7x07rMIROSXOPfTcYQuPHSMuyhYBbPz55gN6RM8l0pP+rAhTstUA7TxIx1jX+fShn/1/sGL/yjm0cfdBE43G3RNd1UK9Td3UVWVhiHJZlqReb4usgQlX2nqD6/nDLfEZq27uWxNDD7fBg0cuhoJvv2FFqYWmoO0rDlYYwDpyl7eg8FponLFYmS0m51WYf2k0vT7wESz84RnSI05X9HeIqnM/SoQid38Spap4tk2dNroaLTiX34W4fg7y9AZiL84n12nhJXUqZFJIyLeCVlijsaNlJMv1X0DiUQfQRkelzEpezelzBh/27z4jzSz3e9iZ4Mk+PHRtj3+DJeP3iaku2bKHC7MU4c5O3CnTySGxSVJ/c/z7sl3+C5DS648BJfeGcd33yqFJOgqJtxb+lrob4/E955A7NqG96QMtmi0svrR7zs/tRGZCKrpebrfDvus3z10QLwHeP//hODH2RUsCoXflXDB824OaIlg8gQlRePUZ21lUpqqW6roFLWXQ15OXv6DC3ZW9m9xp7bbal5icO5BdDuYd/j5ZytqSV/VwUFIa0pi23NkREyMrO42tTIysIibt68iXiVluYXcKOtDc8SD7GxcTQ1XqGwqJhen4+4uDhSUlNpvHKJouLVVh4+n49cj4eW5usULLNPTnFOl+jq7LCuT0xM4srlSxSvWo1hGIwMD5OZNbnt9htt1lnRYktsJ3qK+fvzg8TGxFj5dHZ2kJOTy+joKIODBqmpafT0dJOZmWXZdn5JDQwMkJCYYK3nc7wII+YIflM8uyk0e7u4mZRteTpbugcxSKa9z0+fP94SihLiJDRJsO3MBJOr/bcLdBGS8kjxd5KdnWMtZnYl3GrbxG+OWLa7uuzrJDkhGvr6enGnpBIXGztex6Fh+5DlpNB6j41hDPSTlpY+fq9c4+QptuNdCSS4gvWWdY3SVrfa7vH1kJmRSV9fH+4UN3GxceO2h4eHkNh7SUlB5mNjYwyE2k5JYMR00TfYS052Dv3dXmKTM3AnJdjMMzPpHzGJ4SYp7hQ62rvIXWL/yu3paic1cwkDrY0kLF1BctxE22M3b5KclDxenrGbYwz0B+udnpFBDDEh9TaIj48nISFgO9eD328yPDxMSkrqeL+wbAf6S39/H8nJycTFxYfUexipp7zu9DWx3d/fT3qA+W22Bw3i4+JISEgc72t+vx9pv9S72E5KTrbWJ3V2esnJ8TA8MszY6CjJye5x2/K5lL6Rnp6Br9dnlSEmJlhv+QzIZ0VsO+esW7aHhkhNTZ3w2Qit97jtwNnsobadvhRqu7fXZ/U5se1wEduxcXEkiu1AHWTN1dDg4G2fy3HbA/1Wf5a2Gv9cjgxbn2ep97htblpjTkZGJr29vaSlpRITE/xsDA4OEhsbS2Ki2HbGBD/y+p3HhH7r+vjQMWFkBOElsz2T2Rb2MobFhtoeun08kraWseWOto0BrhuJ/Kw53trcI0t5fvPhEX5lTT+ZWdlcu9rEipW2Y6C1pZn8gmW037hBTk4OcfHxNDVeprBoFX29vVYbpLqTeP/9i6y+v5yYMZPuTi8JKR58ve2sXLYM04S2VjvP7q5OiHOTlZFsj8OFK+ka8hPTd53B5FJGfbfb9rbfICs7x2qnxiuXKSpeZfVDSdIPnNeEneTvWZJnlzsvhuqjJg/n/pwj5/OISRjh4UfWcvnIYfoMP3nbPs22/BgGDYPLJ3/Gqe4YnvylT1J/+AAnu5bwhZ0j/O37a9m7JctqJ8dOf1+f9R2Vlp4+zmLU76ezs5MleQHbBfYaA4dlT3cXiUlJVr86+vIr5Fdk8bN/lFm8MT76+CdI6rzK8pELHHJXsHbM/v46/8MfcibVzYOPPo7xw7/lTy7mci49n0/FZfDA1uVhMR7dvDlG3wKNRyOmydCgMb3x6MPGhP4+bh2PRiYbE0LGwpmOR45O6L/DeOQfHbXOOJ90POrrYRyC4QAAEHpJREFUJS317uPRZzfnkuOaXB9JH62qquKFF17goYceuiedHXNTPg3TTCK+Nm/ezLlz5+w7HVE5eoRD/TuC0yijLbz2kxYq92y0phFaampp3VVB/uED1G+qIvP47aJymkVZ0Mvv1VM500LLYvtxT2dgmr3JZwdsdpKEfvmvj0Zv0GP/gJex4TNca9/K6sIeugcz4cIbjG3ZQ85YC00vHyG2spIVKXI8Sh0ffPsEmc8+Q54LOt98nvbCFylbZjIW72IB4prPtIvo/UpgnMB0dsVKmKTXm+zDDmTDh0yLy2M6JzNN8ApWJFD9kxG2bC8lM82kvuYVDhmb+FJVeaB8dXznd05Q9gfPsCUJzu5/nrcfeJHnyszZ9Qoadbz2VgKPPVpCRnct+y/vYN+GOqqPpEFfF7urNnKyppbVuyrwgPV//io42+OGtFLMJi+V61uCTpNZ6V8GZ2uOwZYK1g6HlqmIykczOHn0GCXbt+LMtlvfn5vdtNQnUFNfyusXT/CJRwvIavZQuF5KHd1JfkiKSNd0dwKR4ansO8f+w724hwxK9m7FvNBDBo20Dhk0+UrZF1js4XgqXRdcbN+7ldbDKipn6wMgU+Z/9HbwvOmo36k70MSNKxcZW15BfmDxeu+ZI7BuB9QdY0A8eBvsLxARlU3HGyF9G4WljTS9UwfLn8LTVcvAeuea2WopzUcJhD8BOSigthHkeE1Jv77eFpdTDiE12mJ5BSvzzvPilQQ8SQU8uqMcT5yX6hovlbuCorL6QCPkbqNyQyPVB+tgzVNULg2Z9ZoFXGcP/A+aVm6yyrGhDN48eIaUJC8thU+xxXuQk4kyi1DEs7tKLGuWqNy1ifrvv0XJ05s4K2WebVFZf4AXW4vYmOViZZmH+sPBMj2xuo7qGg+Vu4Ji0XHKnPjvL/EXvqcoo5adnyjAe0pF5Sx0kajJIjJE5YTmaODk2UI2rI3ctZJT7V0L5am8U/lEWF7usT0MckJK1KfBM1y64GH1ukw6Tx2D+yvI6niV+pYi0ntP01fyKcqLJUpwHU2nPKTH1jHigvgCk35fRdSISv+gIfNuxAeicYz5IVb+9xuMmBAb+p7MXbqC3lu/CfEuH0aPG3fm4v/MR+JnKnRJy3TLL7MiEgNRdoxLerLMFpdy9OcdU6hXsP4A+zOr2OeqpbqrgsqySURljYeSuDp8ieAuMWnyVsy6qJxuvcP1+mu98MhfQ04y/PbGcC3lwpRLT9SZGvcIFJVTq9hiuCrcROViYDo7dTDovXiawdEeDNc2ihPe4HxXEbmpLtJWlltTecapUC+kLSoL11yk/v0iykrraOqOElFpGsjGsb4zb5C4ZSfmqVe4PryJdVvKMc4cxLdmJ54QUel983k68r9BWakLml/iZx+s4+OPljMuRGenATWXMCMgByOIuJSHHN26q9gWl3Lww61pglew2Muhwz1kmF7YWcUjGZOLysrNF/nW8SKekylpWZc/y57KMMN5z8XZ90OouQL/ccs0vMb3bE1vXIwEVFSGcauqqAzjxtGiTZGAiXHtBF7fEpY9WEI8XppOeSlcX07/uZdoHi1l2f0bSU20s/OeOkAvHlas30T3mQP0jJVz33psUa7ruqbIPLIvE6+lnAkvMyNyjKvsGN8Tci58ZNcufEsvZ7n//jHYez9sm0TMh2/JtWThREBFZTi1xi1lUVEZxo0zhaLNZFpwCtlH1CX9Jw8ysHYPea6gqLQqMNbEpZMDrN5kr4HznqolZSl09rvBXcpYuwhQFZXh3NihEShms5yy3vJwkx1IvVTCEW2Czz4wmxY0L4eAhH36V69C1K+Vv0uXkF3XEolC090JqKgM4x6iojKMG0eLNjUCXXU0d5v4vT1kbd5BemxQVBrNx+jr89Ifu5PVa+zB2hKV4qU8/BYZj26i0/JqqqicGuzFedXpG/a0uESfkJPBRFz+1obFWdeFqJUEQZd1lOIZ/uJmkIMyNCmBeyWgovJeyc3DfQshKsdMAz9uEmRPxJiJf9gkNtENowZ+K36li/jkwEYKeX/MNb4BA7/JWKwLf6+X+ExP1IfKkRiYaWlp89BT1IQSWDgCEvNUYlTOdarvtMXlpW5wxQbCEW0G53CGubY/k/xlt7uEU5KDJVITZpLT7N378xao89oHWhy9Bs+t1/Pa70Z3OqGzZq+VIi8nFZVh3GbzLyq99LZCQvcJvCt2Env2DdIeWoL3SgHF5Zn4/V6az3pZ8dGNWD9me2t57yCs+UwFqfhofu1P8Vd8hRVuk9h43akrAcgliLEmJbCYCUgQcAkUPl/pSo8tLuW0Hkm/9rAtMOVUsHBMBy7Asz+2S5YcDy8/sfBrFmuvwC/9MEhLxK7u9r5775FDCuSwBU13J6CiMox7yPyLShuG/2It3uWbGDlznmWbH6D5ZyfIe6SCpNZariVWsMI5/rS3lqYPgIIKCpOP0HRuAB7eg/uSTGFWWEd/aVICSkAJzAWB1n471qWcMy5JNpjsK4efXoaOQXvn+OfXzdyy7EYfNLHOyjb8gf/99nPr9cn+D7wm17x5FVr6g+VYmgor02HsJtbJXfJ3jJD/5XWZKAq8N37NZK+H3GddF7jPucfJx3nPeX10zLbhpMIM+D82zZyV5qAEVFSGcR9YCFFpXDhAd24Vy0Q49jVxo2cAo8ukeN06vOeOkfHgVsZnb0RUdm8ivuc8sXEJ5KT10JpVoaIy0Kdu3GglLy8/jHuYFk0JzJyAc+TkzHO6txzkaFkRl8eu337/Fz8KJVkBQSgi0BF7jjgMEYoDjnAMuU6ul3BH00kxMZAYZ8fzlYfE4pSwWk7KSoIlbvs0shiCp5KFPrdeD7w3rb93uUcydPK66oMLXcEyPeiZHQE+HU6Rdq1zvGGklXu+y6uicr6JT8PevIvKvlo+OJNJZr6L5KXrSBo4Q3drHf3Ze1m94uLtYV0sUVlBYfyrfDBUxX3xR2hSUTmNFtZLlYASmC0C4hX8L29NFHCT5R0q+ET0yfpMlwhA568jCEOfx9oC0boucO2dnkt+oamuA777TzAyCmkJtngTz+BCptGb8P1z0NgDWclQVbrwZVpIHmp79gioqJw9lrOe07yLylmvQXRnODIyTEJCIABjdKPQ2i9iAiMjIyQkhMfuk2+fhvrAWktBvq8M7ssJCMKAMFyIphBvZ88w5CYvhHW1ORsETL+JS9fIfyhKFZUfimjhLlBRuXDsZ8PywMAAKSkps5GV5qEEwpZAOO2K9Q3DG03Qb8LqTNiyLGyxacEijMDgoEFysu4U+LBmU1H5YYQW8H0VlQsIX00rASWgBJSAElAC0yKgonJauOb3Ylkj1OSbX5tqbfYINDdfZ9kyPe9s9ohqTuFIoK21haX5BeFYNC2TEpg1Al5vOx7PklnLb7FmJOuF3XeJpFdVVcULL7zAQw89dE8IYm7elCAG00uGYbB582bOnTs3vRv1aiWgBJSAElACSkAJKIGwJKCiMiybRQulBJSAElACSkAJKIHIIqCiMrLaS0u7EARGTXwGuNNciNff6JMnbtyBwxdME1zyxqiJYZi43G4rNIkmJRBRBKbaz00D3xC4ktx3nQaLqLprYaOGgDlkYOAmI8mucuh4bhoGpivQr6Wfmy4y7jbXGzXUpl5RFZVTZ6VXRimBlisNuNLaOXzuAXYnneBMSSkdbzbz2BMP01TzCoeMTXypqpz6w7WwNpPj73h4dk9hlNLSakcqgTv381LOHHiVs+69PL/LQ8vhgzRs2slGFZWR2tRRXG4vDZcgo+0EJ8v28LELtcHxfFcRLf2Z8M4bmJ9aQ9Nh2JJ9gqPZT/FEcRQjm2bVVVROE5heHqUEjHepPldOge8Y+bsqoKaW1l0VbMBLdY2Xyl2ewN9yTtbUWtfo1oYo7SuRXO079vM6qms8Vj9vOvoSh81SHt2ykUKNwBLJrR21ZTdO1vLumgpSjttjdXA8h4bDR2CtSX1bBZUPBvt91MKaZsVVVE4TmF4ehQRuvMv+KwU8saWAswHByNEj+LbvoGwSUXn86DHKtm9lgQ/ViMKG0irPiMBd+/ktX66jTez/yQD79pTPyKTerATmm0DLOweoX1HFY/mMOwDs8XwTZs0x2FLB2uFaqkVUlp3h0PFSdm/TX09TbScVlVMlpddFKQEf1ftr8KwphZwiytre4NBYCkZfEc/uKoFxUVlOfc1LNKS5MWJ3sm+zSsoo7TARWu0P6+dBUdly4RhXu7w0aT+P0LaO4mJ31fKd1zMpK3GRu2odng8OBMfz5ed5sbWIjVkuVt6XwPHqRnKTBmBnFY/ocD7lTqOicsqo9EIloASUgBJQAkpACSiBOxFQUal9QwkoASWgBJSAElACSmDGBFRUzhihZqAElIASUAJKQAkoASWgolL7gBJQAkogHAiMernuTWf50sRwKI2WQQkoASUwbQIqKqeNTG9QAkpACcw+geH6U1wqXE+5bjSdfbiaoxJQAvNCQEXlvGBWI0pACUQrgVN/81VOsYRh9+N8blsDf/UDL+lLPKz/1BJO/dl74PHBji/wicY3uP7Jj9D7zVeoA8o//VuUn/oLvt8Nw63lfP7fP0BdyHs7lkYrUa23ElAC4UpARWW4toyWSwkogUVB4NTfvcLyTz+J929egUfhVN3jVK5PJD2rjlf+bjlP/uJ1/vJ7iexNP8/1bdBw/Ume3HjKem8nb3D900+y/t1XeEVmxYeD7z35ac+i4KOVUAJKYPEQUFG5eNpSa6IElEAYEjj1336NHw19jI/seZrK9B/xl/+4nPVrllC+rZfq37+GJ7EBfv2LrK95RUVlGLafFkkJKIGpE1BROXVWeqUSUAJKYNoEHE+l5Vdse4Wv/fE10pctYefnHqChZjlPfvI8P/jpA3xi9A2u/+ID1H39PdKL2hla+0V21n2VP7yWzvLREv7lb5dw/BvB954sm3ZR9AYloASUwJwSUFE5p3g1cyWgBJSAElACSkAJRAeBBRWVr776anRQ1loqASWgBJSAElACSmCRE/jd3/1dXnjhBR566KF7qmnMzZs3b073TsMw2Lt373Rv0+uVgBJQAkpACSgBJaAEwpjAH/3RH82vqAxjFlo0JaAElIASUAJKQAkogQUgcE+eygUop5pUAkpACSgBJaAElIASCGMCKirDuHG0aEpACSgBJaAElIASiBQCKiojpaW0nEpACSgBJaAElIASCGMCKirDuHG0aEpACSgBJaAElIASiBQCKiojpaW0nEpACSgBJaAElIASCGMCKirDuHG0aEpACSgBJaAElIASiBQCKiojpaW0nEpACSgBJaAElIASCGMCKirDuHG0aEpACSgBJaAElIASiBQCKiojpaW0nEpACSgBJaAElIASCGMCKirDuHG0aEpACSgBJaAElIASiBQCKiojpaW0nEpACSgBJaAElIASCGMCKirDuHG0aEpACSgBJaAElIASiBQCKiojpaW0nEpACSgBJaAElIASCGMCKirDuHG0aEpACSgBJaAElIASiBQCKiojpaW0nEpACSgBJaAElIASCGMCKirDuHG0aEpACSgBJaAElIASiBQCKiojpaW0nEpACSgBJaAElIASCGMCKirDuHG0aEpACSgBJaAElIASiBQC/xtcenO/94Yh4wAAAABJRU5ErkJggg==&quot;"/>
    <we:property name="snapshotAltText" value="&quot;FIAP_TECH_CHALLENGE_FINAL, COMERCIO&quot;"/>
    <we:property name="snapshotLastRefreshTime" value="&quot;15/05/24, 12:29&quot;"/>
    <we:property name="snapshotTimestamp" value="&quot;1715792974777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3497A46B-34E8-43A9-A29E-1E3A1F8C9D87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/27bNhB+lUAY0A7wBokU9SP/qY6DBW1sw3azAUUQnMiTrUKWDEpO4wV5hD3VXmwUqTRz7NaO3TZeO/9j83g6fvfdd8oRubVEWs4yWHRhitaxdZaLlIMo5JFjtazcGF/1eq/Po8Hrq2503lHmYlalRV5ax7dWBXKM1UVaziGrQyjju8uWBVnWh3G9SiArsWXNUJZFDln6JxpntVXJOd61LLyZZYWEOuSwggrrsNfKXa3V2c6vVJ0IvEqvcYi8MtYBzgpZNes4pIAuemES+JTYge0SUM+UZlfD3OxfH6qBtYu8gjRXAGobTRyPcDcAH/w4xoD5CavtSZpVjUu86NzMpMpbsbGY1XxF4hpyjsLSyUksTS63VrvI5lP9q7NkHxZzyXGAid7Kq7RaqDAn0SgaWneKor4sFIHaGHV72jQpPrQlKrqEdWzfXSpLmebjrGH3IZ2RgVRmKUdZ1y5+r1jQwKeoalf/EFCBxj8z56Ro9guht1Gnd2u9SVXKJvYFZPM67IsT9YQoPuQvFCj1uayhmWIpzO//VQH9RKlP+WIsqNOUmXHPQRZCGCbMDtEmzMWVEhl531qn2shtIAkw5DwgMYOAcz+udxu9f8apdV/jtqJ+XEjVLJkymrN0nvfKJS3rVBZTnXHTXDPl+TGvfgZ5mk2g7jNTJFXGlvX7BCU2NKlerBpuukW1StjZIxKfQK9ZaEyPqO0PeidvR5re1kPV3q0tfz7Pstrxsin+fnp/YOSTkB7r/u771f0WbBj9OzazGaO+CBk4jkvVSkf6LC8V3lRxcbNEjI5GQyECDty2XYE+9RhHd2O0dKpe9quxmPAIOhyIzSiAGxDPX+3MrV+e5wjlXOK2/KXT+pUPvMDy6jrNJ0V59JL8/JjMs/N+bzCK2lHviNi2f/SL+nKcNUprHQJAhxiA/sECDDRAQnb5G8Wzeal0gcI0SnsCsloWlVpIgfLVQgvmJJX3A4F62XaeUSym/2Mg3BGcOTSIwQuSwPP3mBWemEHnjxrb1cVZ97fecB144/DNVb49rm8r7ifg+o9qejdFGCmzMOFJwlyHU4q8nnodsbuUo/FY4hjuZ5nOHjPCdo16Eb3pDY5evh3+ZLZO53lDqr2Ttr4Gxh0H+UxdTfZS0WEVox4y185NzXy92GFyegr/ZoTihLLYA+Ae2tQDn7ssPgi5b+zh51X6Rnjfgcj3K8HX0PeWrBtph1QwykMnJoChA6GdiNU3+fLtmDkxuByQURYkjNZDTbByO17r9AVvx9Hffw07wyuT66FdkQ2457giL9PySVw/0j15S0pMOyToUpsnSrSYeNRxQsbphnYIE+Ji4CLhSNwE7ASYu9IOa51+kHZo97qjs26nOzrAlljG9n9brC+ZBnG3PstiXpUz4NiHHNdkq7KEXKDYkLH+N4ClD1EEp3G2iaKPDzTw/gFuLOP/qRgAAA==&quot;"/>
    <we:property name="creatorSessionId" value="&quot;32287b5b-f550-4b60-bbec-296f4f4f874c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Z/27bNhB+lUAY0A7wBokU9SP/qY6DBW1sw3azAUUQnMiTrUKWDEpO4wV5hD3VXmwUqTRz7NaO3TZeO/9j83g6fvfdd8oRubVEWs4yWHRhitaxdZaLlIMo5JFjtazcGF/1eq/Po8Hrq2503lHmYlalRV5ax7dWBXKM1UVaziGrQyjju8uWBVnWh3G9SiArsWXNUJZFDln6JxpntVXJOd61LLyZZYWEOuSwggrrsNfKXa3V2c6vVJ0IvEqvcYi8MtYBzgpZNes4pIAuemES+JTYge0SUM+UZlfD3OxfH6qBtYu8gjRXAGobTRyPcDcAH/w4xoD5CavtSZpVjUu86NzMpMpbsbGY1XxF4hpyjsLSyUksTS63VrvI5lP9q7NkHxZzyXGAid7Kq7RaqDAn0SgaWneKor4sFIHaGHV72jQpPrQlKrqEdWzfXSpLmebjrGH3IZ2RgVRmKUdZ1y5+r1jQwKeoalf/EFCBxj8z56Ro9guht1Gnd2u9SVXKJvYFZPM67IsT9YQoPuQvFCj1uayhmWIpzO//VQH9RKlP+WIsqNOUmXHPQRZCGCbMDtEmzMWVEhl531qn2shtIAkw5DwgMYOAcz+udxu9f8apdV/jtqJ+XEjVLJkymrN0nvfKJS3rVBZTnXHTXDPl+TGvfgZ5mk2g7jNTJFXGlvX7BCU2NKlerBpuukW1StjZIxKfQK9ZaEyPqO0PeidvR5re1kPV3q0tfz7Pstrxsin+fnp/YOSTkB7r/u771f0WbBj9OzazGaO+CBk4jkvVSkf6LC8V3lRxcbNEjI5GQyECDty2XYE+9RhHd2O0dKpe9quxmPAIOhyIzSiAGxDPX+3MrV+e5wjlXOK2/KXT+pUPvMDy6jrNJ0V59JL8/JjMs/N+bzCK2lHviNi2f/SL+nKcNUprHQJAhxiA/sECDDRAQnb5G8Wzeal0gcI0SnsCsloWlVpIgfLVQgvmJJX3A4F62XaeUSym/2Mg3BGcOTSIwQuSwPP3mBWemEHnjxrb1cVZ97fecB144/DNVb49rm8r7ifg+o9qejdFGCmzMOFJwlyHU4q8nnodsbuUo/FY4hjuZ5nOHjPCdo16Eb3pDY5evh3+ZLZO53lDqr2Ttr4Gxh0H+UxdTfZS0WEVox4y185NzXy92GFyegr/ZoTihLLYA+Ae2tQDn7ssPgi5b+zh51X6Rnjfgcj3K8HX0PeWrBtph1QwykMnJoChA6GdiNU3+fLtmDkxuByQURYkjNZDTbByO17r9AVvx9Hffw07wyuT66FdkQ2457giL9PySVw/0j15S0pMOyToUpsnSrSYeNRxQsbphnYIE+Ji4CLhSNwE7ASYu9IOa51+kHZo97qjs26nOzrAlljG9n9brC+ZBnG3PstiXpUz4NiHHNdkq7KEXKDYkLH+N4ClD1EEp3G2iaKPDzTw/gFuLOP/qRgAAA==&quot;"/>
    <we:property name="isFiltersActionButtonVisible" value="false"/>
    <we:property name="isVisualContainerHeaderHidden" value="false"/>
    <we:property name="pageDisplayName" value="&quot;IMPORTAÇÃO X EXPORTAÇÃO&quot;"/>
    <we:property name="pageName" value="&quot;ReportSectionb93ae4e69f873208042a&quot;"/>
    <we:property name="pptInsertionSessionID" value="&quot;B142A37B-5CF5-4FCF-9F9C-3FE2E49834E6&quot;"/>
    <we:property name="reportEmbeddedTime" value="&quot;2024-05-15T17:00:49.271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ab34731b-780d-4ae6-8404-4e54624a99b2&quot;"/>
    <we:property name="snapshot" value="&quot;data:image/png;base64,iVBORw0KGgoAAAANSUhEUgAAApgAAAF8CAYAAABrDMvAAAAAAXNSR0IArs4c6QAAIABJREFUeF7snQtcVNXa/39cBnAEuQhyMRMTLDjljSi0VyXvhxPyyjFJ82RmpWVl5/gvs96OdXo75nteLftnaVlWpySqFw/RIRUklTckTU1TKC8HSeUiKIzAMDJc/v+1Zzbsue8Zhpk9M898Pudzktlrref5Ps9e+zdrrb2WV3d3dzfoQwSIABEgAkSACBABIkAE7ETAiwSmnUhSNUSACBABIkAEiAARIAIcARKYlAhEgAgQASJABIgAESACdiVAAtOuOKkyIkAEiAARIAJEgAgQARKYlANEgAgQASJABIgAESACdiVAAtOuOKkyIkAEiAARIAJEgAgQARKYlANEgAhIlsCx9XHI2sbMW4qcM2swDsfwWvy9QPZZPHe7ZM0mwyRNoB5fPDwBL+wHMGUdvtt2LyJqv8Ajk3ZjZsk23BslaePJOCLgMgRIYLpMqMhQIuBhBLiH/howHaD7ScWrJAQ8LBns6O4P6zBqwftGKuR/xNixLaqKCHgwARKYHhx8cp0ISJlA/f88jLueG6kZuRSIzSmvHcR7v4+Qsulkm4QJcKPiZ7QjlwKx+RCNiks4amSaKxKwm8Dc9t57eP99Y78K7YNl8YMPYvny5fapjGohAkSACBABIkAEiAAR6DcCdhWYW7Zs6TdDH37kERKY/UaXKtaMlu3jQAhHyIR/11AyPY3Wu15Qy/PhL3B69TjtPzRrBz8whVrnWv2LTJQ1UcbQZmF9etPLJqehDQ3VHeERrGOzwEWnJpPtmeCqf71ZTr0tGcTCGhsB6DI0nJLX/d781KpxW3hb+bJ6PPm1gT0u6X2v5WBVrPVCarys6eUH4vzQNGL+WoEh+n7aNd6697KO+3rT5KJGxU3krqiy1MUSAQ8k0K8Cc9CgQQgJCRGFtbm5GY2NjSavJYEpCiNdZCMB8QITMDqVZuzhY43ANCGAxDyo9e0xLzo0gHoeirYKTCPr2MxPMeoLUv1AGRdphv5bWCdncn2doD1RItW4oNPKJ8GPBcvrQUULM71Y6PAU+iUQZVbFmkcgJuYGAlecaORtFpO3mkTUTlVrbbN3vI2LPyO5aMTf3oyxlLvsSst5YGPXRMWIgMsS6FeBOXv2bKTPmSMKzoEDB5Dz2WckMEXRoovsTcCywEzFlCn7sF/45qnACKMPepMCUyiS9EYnBWXMjZKZG2Gz7Asz3LhQM1VWn7dRAWHyIa0/AmvY9rH164DV7C1x4cf4yK3JESNzAk3vO1GjTjplegWE0Hcx9Qivt7TOTyeuPTyFHHSFjLhYC8voMtW133QusqiY8kMnF4zmgLBecz8QrIu3/j1nEIvaL/Dad6l4Tn+9rgmBbSo25vzTvQ/oJSF798tUn2sT6FeBGRYWhv948UXIZDKzlFpbW/F/33wTly5dIoHp2vnkstZbflALBKbBaEXvCMeUh5cC297XvPksSmDqTcfqbJvCv0FtfHRE5wFrQpjqPHRNCCZh0MQJTIEQePgL5OBe7VZCIuw0O1Kklz46L2B8ASzQLjEwWofuKJNR4afjvzgxoCMgGOPFZwVvtltfhyWBCe02TPxSCnb90qre5Ru6OaWbO+bEotGRRaMjuabFrEmhrDNqbIyJSIFpVbx1xahlroLxyJ7lMKl4NXsW9izQ3mfGeFj0TVd4i/nB4bKdJBlOBKwk0K8Ck9kSFBSEb3btQkBAgFHTOjo68NBDD6H81CmzptMUuZWRpcutIiBGYL762ki88JzmRTbjws3cA8v0Q9bYqBUEa0L1RUWPYyYEo0mRKEJgiRKY+m/eonfbF8MHrGnBYilA+ntgomdPTCNCVoRvgAgRamCUbtweevh9fMDty2liqYQRp6wZweSKC0XNw0vx0Lb3tWt3DcWb6XgZE2DiYmEgqrXriEUJzD6MYFoTb1M/rizllE4OcLamYh+/J6aRUX1Ro9UiRKhlu+gKIuB+BPpdYDJkcXFx+PsnnxiMZF6/fh2LH3gAZ8+etUiWBKZFRHRBHwiIEpglK3BukuEoWk9Z9sBafhZ38XvsiRrBND5lKerBZmS0i20+btwXceJKjMA02PxcKO7MvrQhbsRPE0bdUVL2spRZ20ysUdRPCVPiyVzqWF7+YD7xzK5HNDqKaHzNn7FROst5y2zTchclwk2MqJucIhczkihmBNO6eIu7P4zExch2V6Z/AOjGweQoqYiZgT50TVSUCLgsAYcITEYnOTkZm958E35+fhwsNi3+/PPP47v//V9R8EhgisJEF9lIwPKDWjNqFvcRf7IMP4ommB5n+zMO39a7ibO1L/n0iDORDza9ETn+AWjpxQ9z03gWBabwYdrjn9BevdFFkcJPP2xCO3oe7GaErNgRLbHX6dqjL/ise6HDeoEJQH+doImlBZZizfzo4Sc2Fiaus/TijulpassC07p4i70/DDuDXh8EMdQZMTa184O5mIsbGbaxa6JiRMBlCThMYDJCtycn45133uFgPb9mDQoLC7n/vuWWW3DfffchKioKX3z5JfZ9+y06Ozt1oJLAdNkccwnDxQrMe9F7ugwn1O7ap12Tp30AXRScEiJaYOo/vMSNNuqu1+utw6zosPAGtSWBaVQI6G3royNgbZo+FPovHPU0LWSNvxxjTmCY2cJGr5hRnlasJbV6ilzvhwNvjrEfBlbFWmQsTIlwcwLT/NpDSwLT2niLvT/04y+wQyd+puwTMzqr/2PAmlF6l+gayUgiYDMBhwrMwMBA7C0uRnd3N6befTeUSiU3bb5x40b4BwRg2LBh+Oabb/B9WRm+//57Epg2h5UKWktAtMCM0j3HOOe3u5HF9s/kH1iiRkMsP4RETeWamPI05ouo+swJRQ6omO1a2HUC/2yZPhSzjQ5rRiiWRYknG0a+9EZNX41fgxf6eQ2mbvzWYeRza2xYg2nkDhAZC1PTz4ZCWazQsyAwbYi32HzWoSBmCyud9dUi/RM7Mmxtp0TXEwEXJ+B0gZkyYQI2bdqEd999F/86dw7rXnsNW7dswfbt20lgunhyuZL54gWm/ibcGi97RnDsJDB1p0hFvJ1t8S1ycaMxZkcwxQoBnRdgzO0naTxDxEz7akqaGt00MTopcg1ir1VGBOkNwvPRLf9QYHVZNYJpxMYbzLzwZWnE2WAMr+dFKf1dDvgrrXyLXJRoNS8wbYq3jlgUt2TB0hR/Dyvh6KaIHy42rwd1pQ6SbCUCNhBwusBk0+MbNm7k9sAMDQvj1mru2LEDBf/8JwlMGwJKRWwjYI3ANFgfJ9y2yF4C0+A0FF0xo/tQNv2dtdPV5gSLpQepyfWNFtcTMiG3DXHb2D6YltazmRmF1Buh0lkTaG6PTBMpY2ra3drRM/EC09SImekfB9YKTP3cNbe1kf60tyk/LC9PMCcwbY+3vmA0WAP6wzo8UvWw5tx6iz8uTNlh/oQlHRusWDZhWy9FpYiAaxFwusD08vLiRi1TUlLg7+/PTY+//PLLBqf60BpM10osV7PWKoGpP1VsasRD1Fvk5klZHnUxf4yhOZFgbPsj04LFkhCwsBbN4vSkViSLmG40+6KOxXZErr20YtN2S3swWoqh8ZezxP2gsFpgsnQTMxJtZK2u2LetzW9VpTfq26d4W16ywdsi5uUu0z+gLLdj7ghZV+sLyV4iYC8CThGYbHuiWTNnoq2trcePIUOGwNfXF9XV1UZ9I4Fpr5BTPcYIWCcwdafJTR7pZweBqbHV9hNOzD/sDcWWScEiQgiI2WfSpNjSivSLgilccSf2GJ8eNdqO6BEmPd4WxJYlcSFKYAr2EmURNxStxm2ySWBqbwDjU9Omp/3NjsSaHSE2PYJpaVScM9XSNLwZwazhKHLtraXpcCtPAKKelgh4OgGHCky5XI7/88wzeHfrVtTW1lrFngSmVbjoYiIgYQLaB368cEsYCZtLprkGAU4gnuO2E7s3yjVMJiuJgDsTcKjA7AtIEph9oUdliYCUCJjZN1NKZpItrkXA5Ppn13KDrCUC7kLAIQLzrrvuwo8//oixY8fi1KlTYMdDdnV1cWsum5ubMXDgQKjVanh7e6OlpcUoWxKY7pJy5AcR0BDgp2jp/GbKCPsR4Kfjxb3hb792qSYiQAT0CThEYD6+YgU+z8nBH/7wB26z9fLycigUCowaNQoqlQrFxcW499578cH77+O7774jgUl5SgTcmYCo9ZzuDIB8sz8Bkess7d8w1UgEiIAJAg4RmFlZWZyYrKmtRXRUFI6fOAEfHx/MSU/He++9BzbCOSg4GC/+x3+YDBSNYFIOEwEiQASIABEgAkTANQg4RGDyKJKSkuDn788dA3mloYETlceOHhVFigSmKEx0EREgAkSACBABIkAEnE7AoQLzrc2buSnxutpahA0eDB9vb1yqrubWY/7fN980C4MEptNzhQwgAkSACBABIkAEiIAoAg4VmI888ghuve02nDt3Dl2dnRgYGIjhw4ej+do1rF69mgSmqJDRRUSACBABIkAEiAARkDYBhwpMPz8/7k1xNmLJPuwUHzZdzv6fvUVu7kMjmNJOJLKOCBABIkAEiAARIAI8AYcKzL5gJ4HZF3pUlggQASJABIgAESACjiNgN4FpaQTSHi7JZDJ7VEN1EAEiQASIABEgAkSACPQjAbsJzH60kaomAkSACBABIkAEiAARcCECJDBdKFhkKhEgAkSACBABIkAEXIEACUxXiBLZSASIABEgAkSACBABFyJAAtOFgkWmEgEiQASIABEgAkTAFQiQwHSFKJGNRIAIEAEiQASIABFwIQIkMF0oWGQqESACRIAIEAEiQARcgUCfBOahQ4dcwUeyUQSBG2+8EVFRUTpX1tXVoaqqSkRpuoQIaAjccccdBiiUSiVOnjxJiIgAERAQMHavsK/puUppIiUCPj4+SEpKssmkPgnMpUuX4pdGH67hqx1ymwygQs4hEOhzHX5enVzjzZcvYPeX240KzBmZizEo8kaKsXPCJPlWfb06McjnOmdn1t234cknnzQqMMdOnIohN42mPJJ8RMnA/iIQ5qvsqXpAcyUKCwuNNrVz505s+Ps33HeqLl8ou/z6yySqlwgYJRDq2wYvdKO7qxNvvvi48wRmmToBlZdbKUwuTCC+pcyswDwbNMGFvSPTHUEg+QYZ5o0JMiswL0b91hGmUBtWEHjwpVVYN6AUE1YfxHkrytGlthOQ+/tinHKfWYG5aechHLocYHsjVJII2IHAuIBfSWDagaNHV0EC06PDbxfnSWDaBaNjK0mZj/KVAdi66mNsqnZs057cGglMT46+a/lOAtO14iVJa0lgSjIsLmUUCUyXChcZ60QCJDCdCJ+atooACUyrcBm7OASvb16JZSObkPP8Jiw5yq6ZgIIvZyLV5yLWr3gfL3O/7ufg6K4E1L67Hmm58Vi3Pg3Lbg1BAFuC2tKE3bk5mLujts/WOKMC9xaY2lgGasleq8XWjVvxx4kroJwZ3oNbcaECL639HFurgVkPP4DXfzcCsQMAdKpw/mgpFrxYguOZD6Dm0REI1pZStTShbE8xHn/3J5znvgvCztmb8Tj3vabdqNJjwMxxuEUnsCrse3c9NoWZaMcZSdDHNklg9hGgXYqbyPUyADMXovJP8Qg+VYywVSWa1v60AsqJzVgz72P8LMx5tGD3OxswN88uRlElegQ8WWDG3pOJ3AcScMsgXw2Vc4chX1Fgsc/1/7kE458u1izj4PO2NAjrBH04V19LJdawv2vz+ub31uLBYU3Ie2kTFrD7oKdffhnjz+v257hwDPJvQrg+3ur2hM+S43sQvfqgW+Q9Ccy+hnF8JspfGYEBjYFoq/gYia9W9grMAYDi5B7t+iReYG7F7juXYd2IBmzd9k/8cQ+w7M9ZWDfRF/s3bsDcPX01yPHlPUFgRpW+jPEbo7DuzaVY6XMY8nPxPQ/XTaNm4uD6CfDf9zIyLz2Agw9H4+e8PXj6nWNAxnxkL03AgKNfYcSJ2wQiMgoPPvY7rMuIwvnczZjQMMeEwGTt6v9AAWLnmWnnpWOOT4I+tkgCs48A7VKc/1Gjl+sr9mD1hhewOlIFDGzCprnv42UdgXkR/75zEiJLc5H2t59oLaZdYmG6Eo8VmNyPnBFoKz2AP35Wgt2nNYzM9oVcnzsCwZ0q7Nu+FWlfNun8MNqk90NJ/9+cwIwBUPcT5j6Ui90GAlM4KACAH0SwsT2ufTf6kMDsYzBTX1iJgpgzmHBuBA4mN+LxBTvwIZ+EJyoQcOcInOcSe7J2BPMYQpcmQ5XzKu7+mG98BLI/egCplwoQ/fzhPlrk+OKeIzC1v35TmvHHsiC8rv2VuyklE+UvJqDu01dRdtdaLFOXIOzp4p5AcDkyphF//Ax4SWeUElj7xgtYLTsM+d4oqwTmus1m2pn/MbY6Pg361CIJzD7hs1NhocAU5Pr8i7hv5zg0vVMK/0dnInTvJkx4R/ig/gmp2XOQUncYa94uwIfaB7+djKJq9Ah4qsBkfd5KHEbiigKdHzFm+0Jtn7uvxBcZYxqx5umPsem+3pF3MQJz7tUK/DwqHsEln2P8xnDtzBI/gmlMYAbB1vZIYOome5+3KXLtt8jHYWf2HEQd2IQJeRNx8L0E1G5io5C9HfWaASuxkyX2/CYs5qbIKxD16Agcf2gTlggWxq9cvxrP4YBLDo17jMD87DZs/89MZDQWI+zS6N4p8k4Vvv+6AEve+QnPvrcWqac3IfFvTb13CvtVuxB4bQfwnJ7AZHFfF1ahnVoxNkVufATzbXPtzPsYrtZRkcCUgo4SCExBro8/m4jyyc3cj2e8sgpvh1VoHvKCKfJNKTNR8FgyUsM78PO+YmT+7TCNZPZTSD1VYBrt8wCY7Qt7+tw9CP1oIVIv7UF0w/je2ScRI5hzr+7BhFOJODovAJ+9dBSxz7OlS4ZT5Ao2tf19vHagwMr2BFPkP+/h+/x+SiAHVksjmH2BrbemjlWl4tYodfT+ytmoEaFjfzmDxpRhWoF5GxQ7DEcwUypzMeKln/pikVPKeoLATNWuwVTUncFra3b0/gp+6hjGvjwHGe2HMX7FHjy7ZS3uUxkZwby1Hku+8MUbOgJTs353saoYYd+N0BvBnIpvdyaj7e9szS4Lq3ANL/C2uXYW7ECOUzLB9kZJYNrOzn4ldddganK9ADe/vBIPDhO2ol1vnqo3EgRgDLckJB6KrzdjwruCH1n2M9Lja/JYgWmkz2PJYLYvFPa5bIp9ZTR+PKrCrATN2mFxI5hsTWQF1m1egWWoRFlkvEBgGh/B5NbS29Ceqw0MWLoZSWBaImTme7Yuae2gn5D4yFeaX+uPLoPytx1YP7ccd3IvaGh/iXCJFo9IH/ZyxlZ8P3kFVsfUatZgnhyAlQ/PwdqJwO6ehcR9MMoJRT1BYPbEkuerM3ozH+UvxaNux2Yswe9xdGE4jnNrMCsROm8m3n4gAfh+BxIrJvSKyJgRWHl/Gp5L9cWuVzZhya9zcPSDcQjY9xUWvFaJW565H+9M80Vez4tjugIz9oGlptt59YwTsqBvTZLA7Bs/+5TWmyJnlbI15n+Nx3nu5UT2h9uwMzsTN5/8GIltabojQezrmGQUbEhDLPueW49OH3sT8FSByfd55/cewJ8+PYh92hlAs32hsM8FwPZtfTslUPMyj1UC8yAQMxMHt0zAGD+AG2XkXvIxIzBtaI8Epu7d4sFT5GyEaRKCSzZh/Eb+l/pMHPznBODrEjROm9QrMAGs/OtqrBsP7u3ftLLb8PpzaVg8MkDzFvm1BuT943+wgN4it3dfbIf6jDx0Wa1Cgcniy6a6R9ZgzVNfoTYzC2/MjEIwO0CjU4Wfvy/Fkr8YvkWuaKjFrs9ysORrTf7MemwZPrwnCsEsJ9pVOP5NLia8w4tFXYEJhCDrCRPt2MFrR1dBAtPRxI21Z5jr3PrhcY29D2N24tJLq7D95ho8fjgUb3PrkBtw31fJ3IOXfXpG+WlvzH4JqqcKTE2f93u8Nu0GRLIdOtiM4enDCHuq1HRfaGx3js9nItXbBoEJIHXlCuT+NhznewRm764gnGg1WAY1AQVi2hO+zc7eRn/kq37JHUdXSiOYjibuhu259wimGwZMgi6RwJRgUMgkSRLwXIEpyXCQUWYIkMCk9OgzARKYfUbo8RWQwPT4FCAAIgmQwBQJii5zOgESmE4PgesbQALT9WPobA9IYDo7AtS+qxAggekqkSI7SWBSDvSZAAnMPiP0+ApIYHp8ChAAkQRIYIoERZc5nYDTBebQcTPwm9/8BgfLLzgdBhkgnkD80MEID5ZzBf764rPY/eV2REVF6VRQV1eHGZmL8cJ//o37O8VYPF9PuTJogB9uHRGJgoIC3H6jHE8++aSB60qlEmMnTsUrr79HeeQpiUF+GhCYkKjZK6q2tg5ff7AehYWFRint3LkTH3xdhkWLFqH2agsqaxuJJhFwKIE7bhkKH29vvLnpDbz54uNISkqyqf0+v0V+//33Y+rUqTY1ToWkQWDChAlgnZoxgZmRkYGyMu4QV/oQAZMENm7cCJlMZlJgJicn49SpU0SQCHg8gbNnz+Kxxx4zKzBLSkrA7in6EAFnEpg3bx7WrFlDAtOZQXD1tklgunoEnW8/CUznx4AscA0CJDBdI05kJSBJgdnW1obOzk6KjwQJBAZqj7QR2GaLwGxpaZGgd2SSowgMHDgQXl5ePc3ZKjApjxwVMWrHWQT0+1xbBSZ7prJnK32IQH8R0M9VyQpMBsDHh+04TR+pEGhtbUVoaKiBObYIzKamJsjlmjWc9PEsAiyPQkJC7CIwFQoFBgzQ7rrsWRjJWw8g0N7eDnsKTPaDjO4XD0gcJ7jIfrwEBwfrtCxpgUk3ghOyxEST3d3dYKLQngJz0KBB8Pb2lo6TZIlDCDQ2NtpVYLIHMP0YdUjoqBEHEmDisj8Epr4IcKBL1JSbEmCj4+zHCwlMNw1wf7tFArO/CXtO/SQwPSfW5KntBEhg2s6OSjqWAAlMx/J2u9ZIYLpdSJ3mEAlMp6Gnhl2IAAlMFwqWh5vq/gKzUw01ZJDRsk3rU71ZAYU8GMH67DqVUCjlCA4CpCAw1Wo1t5UNfSRKQEQeMcudLjDVaqhlMlAmSTSPPMAstUIBdXAwDFahKxVQ+Gv6YqkITLUaoG7XA5LShIsKhRLB2j2vhZcoFQrIgoO5ftSFBaYKez/JQdnJcuDWRKSkLsa0G4yQaChCfu10pN/quYlgs+ed9dj79Rkk3DMRMbzI1PtbfwpM5YUj+Pvur3GubihGjpuI+9ISobtUWOPZkcIiRM+YjhibHaWC/UpARB71q8C8egZbC/Jw7iQw8taJmL1oIoYbcbi6sAg1M6bDtq1/+5UgVe4pBJTlyN3nh9lpcb0iU3kWufvaMTstkftbfwvMk7s/ReEPJ6CITMTou+5FZoKxly7LkV8YgfQZEZ4SGfJTj4CyogC7fFKROao3P5SnC7CrM7UnZ1xYYGrFxUcfAYsXI0lZjQPflaIGiZg6NRER16uwq/gwlLJWYOhiZN6k+/3Ay6XY9b/1iLk7AynhlDsmCQjFAQwFZ38KTM6mhiK8dWwMnpgRgfqKIhSfbEf0v6VicrQc9ScKsPvXEKBdiamZ0xFSo4mp7NZUpCfIUFVWipKGEEy953YSn85OcQt51K8Ck/O9HG99BDyxONEgj5SV+5H/gxqy6+0YvigNCZRHzs4Wz25fKDL1xCUD098Ck7VRXfgRjoxbjPRQBU7s34cTqghMSp2I4f4KlO0uRFUwoFZOwSL9fnmIWnO992+QlRpHswFunslCkakvLpnrbiIwF0L9RQHCMzMQ17If2w+NQkLTIc2/f/0SOa0ZGF4h/H4Yout+RsKCNAynqXPLtwAnDkrRgAhMEo5mwgFT5LzAvPUwtlelYkmKHCdysqG+KxgnLrJ/AwdySxGXFoLi3RFYlDEcipJsHLghBtUV8ViWRuOalgPsoCvM5JHDBObM87p5lB6PikJN3pzNzYMibSgqKI8clBDUjEkCTGQWnoFaFo907cglf60jBeboQ9moSl2Ayf5nsf3LdkwNOq75N0rxyXfxWKTfL48BDrYtwBPjKLaeQoCJzPxzashGzjAY7XYTgZmG6pwzmJw1EcEox/YcJcIDgNkZt0PGTZGPAU4Jv/fDkjQ5DhTkoeb2h5E1klZdWbwZOgE1YLCW1WEjmNFF2D5gAZaMZL+us1ERIkdDdAaybtBOkY8Ddv8yEUvukgMns7lrM/1LkVtQj5QHMpAQYNFDusARBEzkkcMEZtJx3TyKj0DD5SnIukMGbop8HHCC8sgRmUBtWCLA7hUfGIwCOlJgxuzNhjxrARJQj/ycMwgJqEd0RgbioJ0i1++XUxZgdFUBco+EIH3xRJo5shRjN/le3WmoDdxoBHMxove9g1z1RIxWlkPJkrxiG3b7JCL8X4VoSFqLWQ3C7zMQc/YwlMozqAhfjCXjSGDamucOE5iT6rF9ezlGpoTg3K8xyJoF5GefR/QoNUp+HIglK8bgxDt5UKckQnlajUmzI1BxQg3l2XJELFiAFBKYtobYYeX69yUf7RR5FnTzKCMCB7YXAQkRqNpbj9tfmI56yiOHxZwasp6AIwXm7PpsvFUxHBNCqlA1JAOZPoXYWhmBhK5SHPFfjGf1++UkJfZebIeiQolJS6YbXetsvcdUwlUJuPwIpquCdxe7+11gugso8sMigf4VmBabpwuIgEsQcITAdAkQZKTkCZDAlHyIpG0gCUxpx8eVrCOB6UrRIludRYAEprPIU7vWEiCBaS0xul6HAAlMSgh7ESCBaS+SVI87EyCB6c7RdS/fXE5gdnR0uFcE3MAbFhN7nkVO50e7QVLY4ALLo5CQEHh5efWU3rhxI7eJ/pNPPmlQo1KpRHJyMk6dOmXwnUKhoPPsbYgBFXENAuweCQwM1DH27NmzeOyxx1BYWGjUiZ07d6KkpATsnhJ+eBHg7e30mQBdAAAgAElEQVTtGs6TlS5FoKuryzXOImcnttBHmgSMnaQzYcIEsE4tKipKx+i6ujpkZGSgrKzMwBmKsTTj6yirfH197SIwKY8cFTFqx1kE9PvcvghMJgLoQwT6i4B+rs6bNw9r1qxBUpJtx1p4dbO5Uxs/S5cuxf3334+pU6faWAMVkwIBWwSmFOwmG6RDwNYRTOl4QJYQAccQsFVgOsY6aoUI9BIggUnZ0GcCJDD7jNDjKyCB6fEpQABEEiCBKRIUXeZ0AiQwnR4C1zeABKbrx9DZHpDAdHYEqH1XIUAC01UiRXaSwKQc6DMBEph9RujxFZDA9PgUIAAiCZDAFAmKLnM6ARKYTg+B6xtAAtP1Y+hsD0hgOjsC1L6rECCB6SqRIjtJYFIO9JkACcw+I/T4CkhgenwKEACRBEhgigRFlzmdAAlMp4fA9Q0ggen6MXS2ByQwnR0Bat9VCJDAdJVIkZ0kMCkH+kyABGafEXp8BSQwPT4FCIBIAiQwRYKiy5xOgASm00Pg+gaQwHT9GDrbAxKYzo4Ate8qBEhgukqkyE4SmJQDfSZAArPPCD2+AhKYHp8CBEAkARKYIkHRZU4nQALT6SFwfQNIYLp+DJ3tAQlMZ0eA2ncVAiQwXSVSZKfTBWZsbCxFwcUJFBQUmD2L/He/+52Le0jmO4JASEgInnzySYOmlEolkpOTcd999znCDGqDCEiewIEDB1BYWGjUzp07d6KkpAShoaGS94MMdG8Cx48fd95Z5B988IF70/Ug79LS0hAVFaXjcV1dHf75z396EAVyta8EHnroIaMC87PPPutr1VSeCLgVAWP3CnOQCczGxka38pWccV0CY8aMQVJSkk0OeHV3d3fbVJIKEQEiQASIABEgAkSACBABIwRIYFJaEAEiQASIABEgAkSACNiVAAlMu+KkyogAESACRIAIEAEiQARIYFIOEAEiQASIABEgAkSACNiVQJ8E5sqVK+1qDFVGBIgAEegPApMmTQLbckP/U1FRgS1btvRHk1QnESACRMDlCbAXgGfNmmWTH30SmEuXLsXRrgSu4SstarRe77TJCCpEBIgAEbA3gchgP/j7eiO4qxFPpI8zKTAf/NMraI8azzX/6xWVvc2g+ogAESACLkMgdKAvggJ8OXsHXa/B84tnOk9glqkTUHm51WXgkaFEgAh4FoE7ItstCsyfum/2LCjkLREgAkTAAoHksGskMClLpEFgzJgRUByvxHlpmENWEAGOAAlMSoT+JxCF1DEq7Dve1P9NUQtEwEEESGA6CDQ1Y4rAbch+cypiA30Rde0Mljz9FfYRLCIgIQIkMCUUDHczZdp8HLw/FMF+gag7nIu7N1W6m4fkjwcTIIHpxsHPWrkUy3EId28KQfaW0Qg+WoC0dzUdWOyShci9swM5yz/H+ZVLsTohAIAKv5QewpqPf8J5hGDZE3Pw4Jgg+HeqcPybf2JJXi2wcD6OTo7g6lCcO4Sn/6bCsg2TkTKwF+QvBzZjwY4J2P7meASUsf/WfhdzG9Y+fAcyRgYioK0Ree9+jDVHAYyfiYJHh+H8F+/j8b3aa1MmIfve0bh5EHC99gzeeGcPcqr5NiZx/vROSqpQ9sX7yIucj+cmRyDYpwNVh0vxx3eBZ0XZdhve3nAHUCBoX9tU7D2Z2J4xDJGd9cj7cAfWlAHc3+4dhsiGC9i0IRdbq+Ox7pWZyLgR+KVkD+ZWJuDbe4chWFuHouIA7t70k/lMS5mJnQsTcHNwC77/4n+w5OsmE+1MRcaNAag7WYolfzsMGLHPjVPaKa6RwHQK9r43KuirUH0C44uCUPBACL7/yw68XD0Ob78xHtj9PvaPMtL/xSTj9ZXjMSXMF7hWg61bc7H1NMD6VE1f2YGqo6yPCcE6I33R441G+rRRyXh76XikRAUAigv46KlcbAKQ+ugD2HhzE9av+go5Wq9nLdTvy1ifrP0I/WJ/ar2A9asOIMSgv4432k8a2sb602j8uPxzrNehHoJlz/wey24NBH6twJoX92A3gFkPL8S6SRG9f4tJxvZVE3FnuLbvaptsdf8nqp+9Ub+PhFH7+p44VIO9CJDAtBdJCdazcv1qPIcDiF4dgaP/HIdbrp3B4wt24EOE4PXNK7Astgkf/m4zfmHX+R/D098GYu2jI/DLxg3YkrISO8e0YOunh1AWkIC194/A+Q/XIy12BZS31mPJpw1Y/tgkBOzZhDUVwxA5eSq2j6zBkk8r0HThJ+xOWYqauVHwrz6G8SsKcB4j8PaWhZiLCrzxxRmcDwxEyIWD2HoUSH1hJXJvD4TiZAFGvHgMiJmKbzdPQOSxA3j5OxVS0qdicUAFMpfzo5tRmDUtAqnpaXgQx/B0/gV43TIRb88KxO5Pi/EP1TAsv38cgr/7Cn86ChG2TUDBl5OBHeuRlqsbyKwHZiKk7BCa7luK7ZE/Qb6iDd9+OR61b32F85nzkVH9OR7HHGTHVGBBbgjefiIIHz1VjJ8TAhGACCxfloy2zwzrNUiXzJlYd/UQPhuVhW/vbsZjCy5guV47ia9FYd2jLdi6LxrZ629D7Vsb8NlQffv2SDATXdskEpguGr8/8X1VBdBaj5wyFdZtXoH76guw5NpEZI+6gAXLv8IYg/7vK6geWIjUxsN4Kf8CQu6aitW3NuLl+R8DBtd+ii3Q7YvqKiqAJXp9Giag4POpSKg8htf2XEBTeAAG5BzGhxiB7I8WYtYgFfa/swFz9wCxDyzF0Xn6fdkOjOdHN0fFI2vYCCx/bBywqwBbfmmB/+Q52GLQX3+ETQoxts3B0V3DUDZ7Mx7XCfVtWPtoAP7xtQrP/VcmYg+8jAk/ZKL8+QjkvVKK2D+lIWr3euxKWo3FigI8Xj0R2RPrseA/jiHYyv5PTD+beDper4/8Cbfo2/eui+aqm5pNAtNNA8vc0hGYX0ZAcS0cbV+vR9r5TJQ/EYq6QQGomKcVmJwQVWFn9kz4/08Brv9+DkK+eRV3f6wBxNXVWYzohjugTLgA+dpKZP/XHMTuexUTtgFgnTn7+yNfAVoBm3KcjbDF49jyzXg8aj7KXwxCztz38bIO83HYmT0VyK/B2ExfvDHvY2x6dBmUdzUibfHnmunymEyUfxCNfXodYK9/B7Fu81pkVH+MxFe1I7TPrET5yErIl39l2bZq0wKTN3XWn1chO/gQwg6MQM39wEvzP8ZW5vOoC/gQ45BS8TLGb9LW8/f1SMvTPCgOpjZiwUO5oqf9Yx9ehqMT65GZF4hsvXY4XzgeM3FwcwJ+fmUTlrARYDaqwNu3qsSNM9o5rpHAdA73PrcqEJiqhgvIY+sbx8/B0RcTEK1WYdfGTVhSJuwntf3f8QtIuHMAPuzpq3rv690TtT/a3w/CwfW34fxbG7Bgr7COgwCM9GkPLMXVac3I5Ps03rmZC1G5BNjySzSeHlCK6NUW+rIeKMI+6zbszDbRXz9/WPAcMGEbTAlMvrF4ZH8yH1EFr+LuCG0/v/wr7TPhHI7FjQQ+ZX2ebj229H/m+lm+/+vpI3v6VYF9/GxZn5OHKrAHARKY9qAo0Tp0BWYIPto7AM/FlWON8g481ViK2onjcV4rMNfd6gtVJ3D9/DE8+FQjVuqN6PXUVTceymkhYJuxKI4W4+4XD2qmboQCM2YOjr43DMc3HkBb5hykXtiBxNOTULMQeI0JSCGvzAdQcx+wZesZjF0yFSGsE4sSilV2sfEOUCgw335vrUbkbdRWLrTHkm2vRZkcwWRiedkLi/HSrY14bdXH2JTyAGruacGEh3JxXlvvh0hA7O71SPtS2OmPwPYPFnICnBfpnGXT5minj+q55QnCKalZDy/FltkB+Oa/N+PxGMN2OPGeMhPfrhyH4MO5GL/xDCfmdezrWUYg0aR0QbNIYLpg0Pg+aVIAfq5ToXeZChtJnIlUVGLNfE1fxPoRnf5vXzg+1Omreu/r3XdqrwVw/psdGP+W5getsC+CqD5Nw1RT7jCe/j4Kr/1hALbMfR/DzfVlRgWm4Q9koT0WbdthRmDGJCP7P6cipfYA7n7+INfn1UQe5YSwpt5fcWzkENQ9tQlLqoX1WNv/We5nWf+n00eWsR/beva5aKq6q9kkMN01sgYjmCH4aF4l/v3zibgFTfjs6RO4+c1egamZSme/cDWfdW++gAfbijFhNROQ8cj+aD5iyzZjwoD7tSOYKhzckoDzf92EBexGF4i41OdWInc8cP5qB+AXiFt8KpG2uAnrvhqHxo+3Iu3L3jclV294Aasjm3C+BUBgCGIbDiIsPxyVK6Ox76+aEQZuyui3bfgTN73f+xF2nFl/XoV3Yiu50cLdCMHaN1bgwWbtlLtF2y7gWRNT5A/+eRU2DqvEY2tzNWtAx/eOxO5/YSWyB5Zii3wmsup3IPHVEfh2ZwIq5m7G4+MzUf5iqOGIbcwIZHDTRyr8vPcMjmvdiX10GY7e3Yb1az/G+tPG24l+KxQHN9+Gxi8+RdqOWq6kgX1unM/Oco0EprPI97FdnVkVraD762o8Jz/GzTrc17QHI146pjfCx66biYPCviplPsqfD8Xu5VtxfqV2BHPvCFQ+OgAfPvU+Xq7WFZhi+jSNNZPw7c7JiK1rQiOA0MgQnN/5KrbEmunLjApMM/31O006/hm17elAE1Pk45D9SRpuPv4VMv+mXQMqGImd8sYLyKjcgV/GL0TU3ldx98n5KH8uAJvY7I6V/Z+YfnbC+fG6fSSM2NfHlKHi9iVAAtO+PCVVm8EI5ryPEcAEHQ4gbFUHCr40LTA1I2XJGMPWs/vwI5sF2C3otGc9sxLZCRc0oq7n7z9xa4q4DoebXp+Kb3eOQ9M7G7DlxqXYMicKwWw/fR8V9r9/DCEP3obaVzZhAfeyz3yUvxKK3Y/k4Ocl9+OlO0Pgz+2934L9n36EuQJhyv6q88uc/ZJ9eSpmRWo2eEVjJV5eswObmCi0aFsp/B+diVS/Dm4U95e9r2LCW6ySZBR8nobUAM3fceEYwp6q0KwlHdACDOzATm60cSEq/xCNNpUvBlRqf+mv7J1KEpMUb29ZiwdjtO1cq8SaxQcxRr+dO1dAOTMEqnYtkw9L4X+/vn0FYpqja6wgQALTClhSupTd92y2hd0v7J76FHjuiVB88xJbazgHR18agV/+ugllc/m16r0/sLmRsp6+qgO/fJOLCe+cEfQ5FVi5fhm3xp39CM/oWe8+AN/uNN2nrbszBOD6vwZ89GUHFgumzdla9IKYM0h8tR7rTPVlJgSmyf5ap580ZVsNpnwwDrFtHZq+9sNNmJsHIOMB1Dw2Av7c3/l+cQK3pGlsuwoBfvXcrM7xe1cgd5IvarsCoCrTzqxY1f+J62fxoF4fmeuLlwzsk1ICki0kMCkHHEwgDQc/H4GfP9uMJXov1DjYEGqOCIgiQAJTFCa6SAyBjIUov3cA8ja+r9lBgz5EwI0JkMB04+BK0rXJU/DxtKG49L87sKZQkhaSUURAhwAJTEoIuxH493uw83Zf/O+Of2BDud1qpYqIgCQJkMCUZFjIKCJABKRCgASmVCJBdhABIuBKBEhgulK0yFYiQAQcToAEpsORU4NEgAi4AQGnC8x/mzUXd95xB85VX3UDnOQCESAC7kRgZEwYNmzYgN9OSca8efMMXKuoqMDyVf+Bd95+h/uO+jF3ij75QgSIgC0EWL/JPn/5y1+wJCsds2bNsqUaeHV3d3fbVPL/v5S7dOlS3H///Zg6daqtVVA5IkAEiEC/EnjmmWdw5513mhSYq1atQkEBvb3fr0GgyokAEXA5AsuXL8fcuXNJYLpc5MhgIkAEHEKABKZDMFMjRIAIuBkBEphuFlByhwgQAfsSIIFpX55UGxEgAp5BgASmZ8SZvCQCRMBGAiQwbQRHxYgAEfBoApISmGcbgT2VwJU2ICwAmD4CuFmzVhRqpRJqmRxyGYBONZRKNWRyOWQ+gLJZCcjlkEMNhVLNXc++k/sYj61apYQScgSzU2ogKK+9Xq0GZKwdrmE11DIZ+H+yP31adBxb8w+jQdGK0TdF4dWHZ4Bb1KpnF9RKKNQyBHNGC+rSv85ECprzmbWlBrNLw4J5LQvQ8tHW9+kpYG8lcL0TGB8F/OlOwIt918k4AfIgjV/6PHr8F2OnOZ/12xHG0KNvO3LelQhYKzD/vH0vvvruZ3R1d2F28ij813LtAndz952gr+DuR64bk/Xco8Z46fQPpvqa3m6st09jXUA38EUFcKYR8PcBkqKAabHabkps/6jnj9GY6vUPpvoaUz7/eg149xhQ2QSEBABzbwam83aaeSb09I+sT9dnY8xQPV96nik+hs8eYd/pSnlMthIBRxOQlMB8tRRoUPYiYB3K2n8D0FyNipYQ4NA+qDPSICsuAkaHoOxQBDLDzuB4XDwaDlzCtIxksJ65vrQQ1ZMyMFluDGc9zp4DgmsP40hCGiacLuotnxmP43lf4oR8Hp6YEQFlRRH+XtiK25/KQJK2qksN1xC/6HWdimclx2PnKwuhuFiFpmA1ykrbkTXdD/nFQErYYZSELcBsVW9dccLrZiUaj7kZn5ck1SMn9xTk9y5GeqhGYLaeLkRJZAYyb9BUd6gaeO5b3aoX/AZ4ZCxQXXkWsqDLKD75G2SNO4X8ingkKPajamIaIsq+wC5lMp7NSMSJgi+BSfGoKAlBVtpwo3aa8zkFgnaSWnViONrRmU7tEQEbCVgjMD8p/BGPbmDn7PV+/mvZLDwxN8X0fZcyFspDvX1FejQTmPXYu78es++5HUa7MWH/cM8oVJnoa5JQjwOCPo23Ku80sO9XXSCPjwfiw8T3jzr9SGqw5f4hpclkX6MRmIY+P7MXOFKrW/X//B4IVZt+Juj0j+HlyMkFZsedwd6gDGSOMJ4EQl9mBxzufSbMiEW14NkTLuw7TfhsY5pRMSLgdgQkIzCb24E/HzDk++d/A0K1I41ni/cDUxNRUViP9BmJOFJYBLa50W9mTAcKi1AzYzqSOs8iv0SO9NQYs8FSHinCD6OmY2BZEaKF5VGO/MIIpM+I4MpX8/Vqays++i/c8/zfdeoOD5bj15xnNH/rrEZ+iRrpt55Bfu10pN/aW59OXfx1qcaFG9+AMZ+ZvTEni5AfNR3p4exKBfYWn8fkqWN6RlpzyoGtx3QR3B4N/Bf/wr7yB+SfTES6vFRTD4q09tYjX8tXcawAuxrUkN0wA5kJRh9zFn0G384dmvIaf6Ygzu1uJXLIXQlYIzCfe3cP3sztPdOaMVk0YyzeXZWhwWPsvvsFQLBuX4FzRdgln47Z0eapcvfTaDUqzPU1en0aq3HzEYDNGAk/bHRw8jCtmSL7R/3726i1fF8XfsZkX8OVM+Jz+udAq2ZSqufz+nRgTKTmn5b7RyXKCgpRr5Zh+Iw0jDbTjfG+xChK9Z4Jev2WXp/mrnlPfhGBvhKQjMBUdwHPFhu689dUYICvEicKS4GU6Rgd1CuAykpKuendkUwgluyHYtIUJJzcj73DpmBazw/qepQVHEZrQiqmjdD0LtWH8lAxLAPTosGJVE5g8uUtCMwffrmEySu36Rgaf8NgHN/2BKAsR+53fpg2NQ7BjVrBlnAcu8riMfsuea9YFV7HT+Mrq7B33ykMTEpDCtd5mvY5YdJEBAsFZkMpdl2diNmjes3651lgw/e6PO8eDrzIRoTrfkBOZQwyU2Ig4+vp3I9dLVMweyTPdyjy805hWsZY/FD4I8bMmAiGVFlZil0VA5GSNgachDfnc1x5bzs6/vQ1bak8EXAcAWsE5ms7DuAvH+tOHTw5NwXrl80yfd9dVEPtPx3pgr7iSEkp4th9rnXT4L4T3k/XzfQ1XHndH83sL9tPACcu6zJc+BsgOdqK/lHYj2irqj5RgLLm32D2XcM1I6/C/qFC+6PYoK/RzOLo+8z+tjAPqG3RtfPdNCAuVGT/6F2EnNMTkTW6HPknEpGewqwyfCYI+8QTOs+EZKh7nj16fafjUpBaIgIuSUAyApPR+8dpYL9g2uauG4B5twCoyMNbNbG4PVSGGxMSoSjJxtkgOZTeqZiNfdjVNRDK5lgsmREH1jmEsxE+U+G4WoTte0OQECdD+E1jEPFLnk55/c5YfwSTVfv7P2fjm0One1r42/LZWPHvd+JE3jZU3ZiMiIAYJI1SIP/L8wgPaAVSMzA5uHc0VCa8LiFCZ31nT6VmfM66IxgQCMz64iKcmzIdKYI1p+xX/xO7gSpFL4j1U9kDRIH8nEJEjIoHBsciJfgMcva1Q65SIm7edCT48AIzHifyvkTVjRFoaNCwNfYx7XMqFLsE7bTu04lhjHZU2iXvGjLaowhYIzD/VXMVM/7Ph6i50swxGjTQH9+sX4xxcXLT911mLCpyhX2FoSA0AC7sH272Q1m+8b5Gs7THsL5TDcC2H3trjQkEnr4DkDWJ7R/9dP250fgUuU7/EFOFXKN9DROYxn3+vALYcrTXTvZMeGWK+WeCTv8YyKbIqzE8qh7Vwxcgc6Sx1NXtExNqBc+UG04J+q2hOJIn6NNM+OxRNwc5SwTMEJCUwGR2skXdTSog2B8YbrzPkkRAS05UobGlDWz0MuFGzXS6FD+HawB1JzBqMBA+QIoWkk1EQNoErBGYzBOlSo0DJ86DnUGRkjgMoUHSvPFYP3uxGZB5AzcPlm4M2As+l5qBQf7A6CHStZMsIwJEQJeA5AQmBYgIEAEiICUC1gpMKdlOthABIkAEnEWABKazyFO7RIAIuAQBEpguESYykggQAYkRIIEpsYCQOUSACEiLAAlMacWDrCECRMA1CJDAdI04kZVEgAg4iQAJTCeBp2aJABFwaQIkMF06fGQ8ESAC/U2ABGZ/E6b6iQARcEcCJDDdMarkExEgAnYjQALTbiipIiJABDyIAAlMDwo2uUoEiID1BEhgWs+MShABIkAESGBSDhABIkAEzBAggUnpQQSIABGwngAJTOuZUQkiQAQ8iAAJTA8KNrlKBIiA3QiQwLQbSqqICBABdyRAAtMdo0o+EQEi0N8ESGD2N2Gq37EEOtVQKtWQyeWQ8Wezq5VQqABZgBxymcYctUoJpRqQc9cpUF0nR0yk9kvHWkytSZwACUyJB4jMIwJEQJIESGBKMixklK0EFBer0BSsRllpO7JmJXLVVBcX4GxyKm4XCMwju/MgT4rHkQNKZGXeDqgBmRF9yQlRyBEcoGuRWq2GjC+gFbVqmeY6dV09lJERCLbVCSonKQIkMCUVDjKGCBABFyFAAtNFAkVmWkGgsxr5JWqkpw7nClWVZKNYHY+pKbdjuFxTz5G8baiPjEEDkrEopR75hRFInxGh10g9zp4DgmsP40hCGmaHab9WluOtbdXIfGo6YtifGoqQe3YiklRf4MjNi5EZroZaJgONh1oRMwlfSgJTwsFxcdOUzUo2jQK5drZFrf2hq1YqoewE4CNDsHbaRa1SAwG9/YpSBcgDaPbFxVPArc0ngenW4fVA55TlyP3OD9OmxiGYnyJnGDqrkLO7FVlpmlHNI4VFiJ46BTVfFyI4IxYVRgWmhp/ySBF+GDUdk4O4f6GspBztqibEzegVmNu/i0B05yXEpKUhvKQINTOmI8kD8bujyyQw3TGqzvepvjgPR0YnQ112HpPvGYuqwi+wS5mMZzMSwQlMdTl2lcUgaxb3MxZHcp7AD3GvY1mSDDidjRWHxmDzokTwotT5HpEFRECXAAlMygi3InAibxuqbkxGREAMkm6oR0VLIsKbS/Hr1XpUeaci6w7NxLVmBDMWNVdjkJUG7DUhMKsP5aFiWAamRWswVRdvQ75/MgaePoyEzIeRxKprKEJ+7XTMjtKMZE5qLiWB6UZZRQLTjYIpJVcuFuGTE4AsLBFZKUxEspmUeqTP0PwIVpQVoWLsdKRol+ccKczDWURg9oxkVBTnoaIzEUtmwMTsi5QcJVs8lQAJTE+NvCf4fe44jgwdgyS99ZOiXb9ahO17Q5AQJ0P4TWMgqy5HREIi2Cw7NwKqP4KJcshSFiDhBI1gimbsAheSwHSBILmgiScK8iCflQEUFwEzpiNOR2DWY2+JAtMmxfV4xvU5NwEnmuRAUDzUVUyMksB0wdB7jMkkMD0m1ORo3wgocOREK5JGa6ar6OM5BEhgek6sHelp9b5sFAcMh6zOD7MzbkewUGBeLUL+xelIH91rkeZHbTIqPvkOcYuScYIb7SSB6ciYUVvWESCBaR0vupoIEAEPI0AC08MCTu4SASJgFwIkMO2CkSohAkTAXQmQwHTXyJJfRIAI9CcBEpj9SZfqdgiBn3+tt3s7t9yov2WR3ZugCl2EAAlMFwkUmUkEiICkCJDAlFQ4yBhbCOw+fAZzX9xhS1GjZb59fSnuTLjBbvVRRa5NgASma8ePrCcCRMA5BEhgOoc7tWpHAvYWmPOXr0Frl59dLBweDPz3NLtURZU4iYC1AtPY6U/6G2qDP76U22SbNst2Umid0mzt1RbUN7Xave0guT9io0LsXi9VSARsJUAC01ZyVE4yBPpDYP7aah+BOT6KBKZkEsVGQ6wSmIoy5FeMRIJiP6omzsO0IEB3Q+2J3BGi1YUFOJsyFsq8H5GwKA0xJo4qtdFkKiZhAkxg3rRwg90tLP9wJQlMu1OlCvtCgARmX+hRWUkQIIEpiTC4rRFWCczyvcgfMg3p0Gy+n34rAIMNtZnAzEZxeAxwOQJZs4BdRjb6b2lpRldXFwYNCsavVZW4cfgIdHd34XJdHSKjonG5rhaDwyPg4+ODqvOVGB47Ai3Nzeju7kbQoEE9f2N11F/WlKmrrUXEkCHw9vbu+b65+RoALwQFBfX8rbOzE1ca6jEkMgp1tTWIGBLJlfn1fCVujB2B5mvX4OXthcBAVuZfGB57EzRlGjAkMhK1NTWIjIqCl5cXfq06jxuHx+KaQsHZOjAwEOcr/4XYETeho6MDjVevcPXX1lRzNgrLKB0hBBoAACAASURBVBRN8PX1xcCBwjJqNF5t5Pyoqb6E6JihXO5dqDqPYcNjoWhqgkwmg3zgwJ521Go1FE2NCI/QK/NrFYbdOBxNTY3w8/OHXC7vLdPeDoVCgfCICFRfuoiYoZplMxf4Mo2N8Pf3xwCuzDnEjhiJ9vZ2NF9TcHERlrl44VfcMOxGNDZehaKtE4kPvW33+4UJTFlHM4beMAxXr1zBwIED4R8Q0GObSqWCUtmKsLDB4O1hRly6eEFbpgEDA4M4n3h/VG1taGtrQ2hYmE4Z3jcWb5Y3foIybW1KsLZCQ02VqUfQoGD4+fn1sG5TKnH9+nWEhIb28GW28fFtqK9HcEgwZLLeMswXdXs7gkOMl6mvv4yQkFAuF/h8a21tRUeHGsHBIT15ybVTU43o6BjuPgkNG8zlXE+ZlhYutwcFs/tQk8vsHmP3RVR0DC5frsPgsMHw8fVFVeW/MHzETTB+73ajrq4WUbbeu3W1iIiIgLd37/2uuXeBoCDB/d7ZiQYj9y7fR3D3rpcXAk3c70bv3WsKrt3AwMAeHy3du8wuEph2v82pQkcTIIHpaOKe1Z5NArNzP3a1TMHskYDhhtpMYGo2449mJ7Ikx0NZFoH0GfRimSdkFo1gekKUyUcSmJQDbkGABKZbhFGyTlglMBVHkLPvOuQqJeJmx0CtTET4L/obaveOYMpOyzBpXgiOFJPAlGwC2NkwEph2BkrVSZYAjWBKNjRkmFgCJDDFkqLrbCFglcAUNtDXo0ptMZbKSJ4ACUzJh4gMtBMBEph2AknVOI8ACUznsfeElm0WmJ4Ah3y0mgAJTKuRUQEXJUAC00UDR2b3EiCBSdnQnwRIYPYnXc+rmwSm58XcUz0mgempkXcjv0lgulEwJegKCUwJBsWFTep3gdmphkIJyINkkHH7rco0/61lphZuiaVWQ+0tg8xH86VapYYsQAZFXT3kkRE9ZdCphlKphkwuhwysfjX3xj0rZ7DvK7u2Swa5oEHWBhrqoYyM4Lbpoo9nECCB6RlxdmsvSWC6dXid7hwJTKeHwK0M6FeBGdGA/N3tSJkUj5AgGdSKeqiVx7GraiKyUuRQnvwIb9Wk4VntjgXVhf+Nd30W4qWpMYCiFK++pcSSF6YjQq3mtvfRfBTYW/Aj4iYlI0YuB5QKKHEeu0pCkJVwCtuvJmNSw2E0TElDSgCAhiK8uhVY9MJ0DGdlN7wB5eK1SA9WQy3rFbpuFVRyxigBEpiUGC5PgASmy4dQ0g6QwJR0eFzOuH4VmI2leKvSDxEBMZg6JRERLVUoO3EG7aOmY3LQD9hV0Q711fieLbHYdlklPkDClOkILilC8XVg1qzpqCksQvSM6YhhdK8W4ZNCGeQhMoyeNBFx3vU48eNxVIdNxOzOfcgJSEOmKhs5WIBFCRqBmX8IQNx0pAftR/6BVmBaGpKOabbmSnK5iJHBthKQlsAUDu3zw/kqJZRqaIfj6Ug1WwPtzuVIYLpzdJ3vGwlM58fAnSzoV4HZsB85IRnIkhUh/+p0pDPB13wcOYd9IK/6CfKxclT8GIs/LBmjPVGqCDV3yFFd4QeZdzwiFIc5YakjMBuKkPOvKchKKkf+/likTw0GOquRu7sa6WmJqK44A+XVelTFTcfsSK3ArE2G/PIpbmP0MaFNOBA1nQSmOyWxSF8kJTCrK89CFnQZxSd/g6xUzUqNI7vzIE+Kx5EDSmRl3g7QkWoiQ+s5l5HA9JxYO8NTEpjOoO6+bfarwAypRn5xE4LV9UDqDMSc/REN6iZU+9+FzHHsmVqOfMGpUfyG/7LcbCjTFkBWohm51BGYqMfeguMYGFCP6uELkNReihqVElWKeG7a/UTFGVScVmNS1hTNiCcbwWSnWPl9ie2tGVgi2498Epjum9BmPJOUwOTsVP6A/JOJSL9DrhGYedtQHxmDBiRjUUq9zs3B+8WOcWJHkLHPdZWKOx5L+GFHULHjr9inQ62Gr0yGzs4O+Pj4mimjgr+/ph52JBI7Oor/f9PtWChzvfd73r7rgr8ZbcdYGYGPtpThfedZcP4IGPXYJmiHZ8yOXOPX5jizDDuKLEAb52++/wW/X/uZ3W7g+cvXwH5nkXfjv6d5cUfIsaPR2Ke9/Tp3LB07bowd2cU+Qn/4v+uW0ZS3rUwXvLy8zbSjsUdjm6YddrwgOxrQtG29ZdhxbTIzZfjAtF+/zh0pxz5qdTs3umGqnd77o/fe5XOvq7MT3tr7XcjNXBlr+gi+Hb4MCUy73VpU0f8/Pq9fBWZUCDEmApIhIC2BWfcDcipjkJkS0/P22hG2FmTqFNR8XYjgjFhUGDmzl51xy84JZR92/mhExBDuId7V2YWAAQPAzjFl58myT1NjI3feqbBMQ/1l7oxa9gDs6u5CQIBemaZG7kxTdi4uO8OUffgyTGSxhz4TO/zf2Pfs3Ft2Rio7Fzc4RK+MSsXVwYSwbhnNtcbKsAcpEyNMKOuU0drEztJlNmps0/irUrVxwkK/zDVFEwYFh/Sw0CnT1gZvH29OcPAs2fc8L54fV6ahHuHhEWBnzzKxzoSJTplrCu4cZXb+LjuXln3Y+cbsnF529qyvzJcTGcIy7JxUdo6ysTJKpZITt+x/9Zcvc2cRM/Z5B05g4bp/2O2mmvfoalxs0/2RYmvlYyI68fpMH+5s4LDBg7lqrl5pQNjgcLS2tHD5yX4c8f4wUcN4sjOerSnDzgxmZzzzdWva0bTJzsVlb3yys2R72+ngRC074/nKlQYMHhyuse3qFe6sYnamNTvLmYlMvgz7McPynZ1xbKxMc3Mz951+GXZfsbrYucWDwzXtsPOn2Zm/7Cxd5ivLbb4dJvCYAJXLWRlNvmjKXOXORGY5ws7RNSyjebNVp4w2965pc1HYRzBh3NHZgQED5D25rOkjriIkNAx8GRKYtmY/lTNGgAQm5YWnEJCQwFQhP+drRIyKBwbHIuVG7RQ5N4IZi5qrMchKA/YaEZieEizy0zgBmiKnzOhPAiQw+5Ou59VNAtPzYu6pHktIYHpqCMjvvhIggdlXglTeHAESmJQf9iRAAtOeNKkuKRMggSnl6JBtogiQwBSFiS6ykQAJTBvBUTGjBFxJYP6rqX+CeBMtFe0fsBKrlQSmxAJC5lhPgASm9cyohHgCJDDFs6IrLRPoL4H5t788j4EB/Obolu0Qc8XJeuBorZgrxV+TMQpYmSz+errSdQmQwHTd2JHlWgIkMCkV+pOAtQLT4Og87gg+JZSQI5h/d4w7wg/c0XtyH9rftz/jJ7W6+0tgPvP8i7jWrtn5wV4fHy8SmPZi6Yn1kMD0xKi7mc8kMN0soBJzxyqBqShDfsVIJCj2o2riPEwLAnCuCDltYzA7LqJHYFYXFuBsylgo835EwqI0xND+vhKLev+ZQwKTRjD7L7ukVTMJTGnFg6yxgQAJTBugURHRBKwSmOV7kT9kGtKh3Wz6VuDE7o9w1jsEsuhUpN+q2R2jujAbxeExwOUIZM0CdhnZHYPtkdvV1Y0BAwb0bOHEyvLbKPFbobG/1V+uQ8SQSG4f4G6wbdP0y2i2ZxNuZ8aXYduZAV7cVmv837h2tFufCbcm47eSYttieXmzbdN0y/BbrAm3GeO3IWPbb7Gtsti2acJ2+O3f+G2oWNv8VmxsOzMfXx/NtmlaH9n3/LZp/HZXwjJKZSt8fWXctmmXL9dhyJBIbjsztr0V286O34pLp0xrK2R+bAs0YZkusK232FZrwi3D+G3gWltbOLvYtmmX6+owJDKS29eVbT/GtloTbhnGb+nGvmtUqjHqgTdF55/YC/tjBNMb3ThWp9mr116f38a2Y9UEX247Mz4+bGsytgcv2+ZMuK0gHyu2ZVhQ0CBua7KeMu3tUHewrclYGc1Wg+zD5wTLERYHYRnWBttujW1npltGswWacCtCPt/YNmudXZ3cdmbCLfX4HBduK9hzH7ItD7u6rL932ZaHBve7uXtXs+Wh1fcu2/JQ7343f++2cfEyee8KtiIUMiKBaa+7hurpEwG1kREc4abu6FRDqVRDLdNMMyrq6iGPjOD2SyWB2Sf0VNgCAZsEZud+7GqZgtkj2WEReQjOyIC8sAgNM6ZjNCcwNecyRxfnoSI5HsqyiJ7zoY2Zw2/Oz77r7OiAj68vhJvHCzex58vrlNEeRmGxjGAzfP5a4aEUwjp72jFSRngohbEywkMauro6OeGpW6b3YAK+Hd0ymoMAbCuj5gQo+wgPMzDbjvaADjFl+MMQhP0XfxgBK+/pI5hz4oGn79DQNnZYhzAmHR2aWAkPZLBcRnMwisPKCA5+sHgfOvze7T2ERuy9y/cvmlzvPVDD+P1h/t4lgUmPVycTUOJE4RfYpUzGsxmJvbYoy/HWtmpkPjW95/ix3LMTkaT6AkduXoz08N4ThUhgOjmEbt68VQJTcQQ5+65DrlIibnYM1MpEJDQVIVchB+r8MDvjdu0Z0JoRTNlpGSbNC8GRYvMC080Re5R7ni4w6SUfz0l3EpieE2sJe8qOAK1H+gxeYCpRVlKOdlUT4mb0Cszt30UguvMSYtLSoNaemcvOviWBKeHQuoFpVglMob/njuPI0DFIss+hUG5AklygEUyABKbn3AckMD0n1hL2VFdgVhdvQ75/MgaePoyEzIeRxJatNWjWtM2OKgIbyYxrLkW0VnySwJRwaN3ANJsFphv4Ti7YnwCNYNJLPvbPKmnWSAJTmnHxMKt6BWZVRTkiEhIhB8CdQ68/golyyFIWIORE73ckMD0sXRzsLglMBwN38+ZIYJLAdPMU73GPBKanRNol/FTgyIlWJI1mE9/iPyQwxbOiK60nQALTemZUwjQBEpgkMD3l/iCB6SmRdmM/SWC6cXAl4BoJTAkEwY1MIIFJAtON0tmsKyQwPSXSbuwnCUw3Dq4EXCOBKYEguJEJJDBJYLpROpPA9JRgeqqfJDA9NfKO8ZsEpmM4e0orJDBJYHpKrtMIpqdE2o39JIHpxsGVgGskMCUQBDcygQQmCUw3SmcawfSUYLqSnxsOAS3t9rG48dIZvLt9h30qAzB/+Rr82upnl/rGRwH/Pc0uVVElTiJAAtNJ4N20WRKYJDDdNLUN3KIRTE+JtMT8ZALz4jX7GNV9hQSmfUhSLcYIkMCkvLAnARKYJDDtmU9SrosEppSj48a2kcB04+C6mWskMN0soE52hwQmCUwnp6DDmieB6TDU1JCQAAlMygdXIUAC01Ui5Rp2ksAkgekamdp3K0lg9p0h1WADARKYNkCjIk4hQALTKdjdtlESmCQw3Ta59RwjgekpkZaYnyQwJRYQMsckARKYlBz2JEACkwSmPfNJynWRwJRydNzYNhKYbhxcN3PNWoGpVimhhBzBAbog1GpAJtP+Ta2EQgXI5HLIfRSorpMjJpL/0s0Akjs6BEhgksD0lFuCBKanRFpifpLAlFhAyBz7jGAqypBfMRIJiv2omjgP04I01SpPfoS3atLw7IwI7t/VhQU4mzIWyrwfkbAoDTFC8UmxcGsCJDBJYLp1ggucI4HpKZGWmJ8kMCUWEDLHPgKzfC/yh0xDOoqQXzsd6bcydfkDdlW0Q301Huk9AjMbxeExwOUIZM0CdhVG9HwnNKS7uxteXl5obW3FwIEDua+uq1TwDwjA9evX4e/vz/2ttbUFAwcGcv9ttMx1Ffz9WRnN/wvLsOvZR9NObz18/Xx7mjIaO/g29Nvmy6hUKgQE8O1oynR1dcHb29vA3vbr1+Hn7w9hGWVrK+TmyrS3w8/PDypVGwICBmhEfE+ZTnh7+2jaaWnBwEANl3a+TFsbAgZoyyhbIZcPRGdnJ3x8DMuo29sh8/NDW1sbBogto1ZDJpPplVFCLpejs6MD9ddUuGnhBrvfcc88/yKutWv42uvj4wUcrbVXbZp60uO68Mc7tXkgiA8fA6U2JuxanjsfO/2Y9pTRxp59r9LG11QZPg/5fOHKaPOovf06/PwM7ynjZTQ5zuevwX3Y1QUvb2+de5fPcU+4dxkPEpj2vXeoNpEESGCKBEWXOZ2AVVPkvMDs3I9dLVMwe2Q98rcXQT5WjoofY/GHJWMQzI1gFqFmxnREF+ehIjkeyjJDgdnRoUZXVzcnpJoaryIkNIxj0dx8DUFBg9DS0ozAQM0QaWPjVYSGhkHN5uHRDZnMr+dv7PuW5mYEBgX1/L9hGTZ9L9Mto62/ubkZQUG67bCHt7eXF3xNltHYyD687VwZb2/4+vqi8epVhIZp/OFFYPO1awgaxJdpREhoKPfw9vbxMSyjFcLGyrCHN2uDCUaddrTi+No1BQYNYlEAmpoaERISyol25ot+GV6EXFMoMChYtwwTCyw2zCdhO7xAEpZRNDUiOCSUEzJXW9SIW/S63fPaVQTm725SY9UEzXIQnhsTcEzMsx9OfEzY93yshGKQL8PEJbtH2A8mY2WEP5Z0y3RwP8yaGjU5xt1T2twT/iDhy3R0dKCrq5MTntaV6bL+3u3u5n7Q8Pezzfeuufu9vZ37Mdnf9y4JTLvf4lShWAIkMMWSouucTcAqgak4gpx91yFXKRE3OwZqZSJGRzMPypEvGKWsLtSMYMpOyzBpXgiOFBsfwXS279S+/QnQFDlNkds/q6RZI41gSjMubm8VCUy3D7HbOGiVwBR6fe44jgwdgyS9l33cBgw5YhMBEpgkMG1KHBcsJD2BqVZDLZOh52VL9kamGtz6FRm9bemCKWbcZBKYbhNKt3fEZoHp9mTIQVsIkMAkgWlL3rhiGUkJTGVFEf5e2Irbn8pAkpbmkd15kCfF48gBJbIybwfobUtXzDMDm0lgukUYPcIJEpgeEWaHOUkCkwSmw5LNyQ1JSmAyFvzi9x6BmbcN9ZExaEAyFqXU66xj4tldvXKFW6zLFltXX7qImKE3oK1Nyb0ZyBbB11RfQnTMUO7yhvrLCI8YgqtXGrhF8zpllEruTUf21qFumXqER0TgypUGhIUN5hbI8u2wBd3sjUr2BqdOmYZ6hIdH4EpDPcIGh2vLXELM0KHc247sw96SrL6k+Rurg9k0ODwCDdqy7Bq+TrZgmbXL3njk2+bKXL2CwYPD0VCvsVGnTEsL9xYbG/3lyzD/2KJ7ZhPPQlimpaUFPj7eGDBAv0wjwgYPRn39ZUREDNFph71A4OPry71l2dNOZyeaFE0cr/rLlxExRFumphrR0TH428FOVLdq3trs66ej9me8/0lOX6vpKT/v0WdxsU3zlmlfP6PD1Xhjlgx1dbWIjIziqqurrUFkVDQUiiaOM3tR4NKlixg69Aao1e1QtioRHBLSc51OmaYmzWi+oAx7eYLle3CwfplaREZFgb1gIB8YyL3EwbfD3pZkb1sO0itzua4WQyKjuEXzLKdZGT6m7OUJ9jIEe9mhtqYGUdHc4kL0lGls5F4kYS9Y6JS5ruJeqqitqUZUdIy2TB2GREZyi9nZyyA6ZVQq7o1f9sKHsEz95TpEDInkXgxgNrAXMvh22AsXjB2ry3iZK5yvOmXa2sAW8DOba6qrER2jsY3PV3ZvsRdAVq9ejTvvvBPz5s0zSIeKigqsWrUKBQUFfU0VKu8hBEhgksD0kFSX3lvkBgKzsAjRU6eg5utCBGfEosLEdh58wIRbYfB/6+7ugpeX6e0bjJUx9jdhUrhbGWOMLDEQblVijr+QG1/Gk0cwxXNj28d4cfjEljF2naW8pTLG+fLcaATTUx6HjvGTBCYJTMdkmvNbcZERzFjUXI1BVhqw14LAdD5SskAMAU8WmGL40DXSIUACUzqxcAdLSGCSwHSHPBbjg+QEphij6RrXJ0AC0/Vj6CkekMD0lEg7xk8SmCQwHZNpzm+FBKbzY+CRFpDA9Miwu6TTJDBdMmySNZoEJglMySannQ0jgWlnoFSdOAIkMMVxoqucT4AEpvNj4E4WkMAkgelO+WzOFxKYnhJpiflJAlNiASFzTBIggUnJYU8CJDBJYNozn6RcFwlMKUfHjW0jgenGwXUz10hgullAnewOCUwSmE5OQYc1TwLTYaipISEBEpiUD65CgASmq0TKNewkgUkC0zUyte9WksDsO0OqwQYCJDBtgEZFnEKABKZTsLttoyQwSWC6bXLrOUYC01MiLTE/SWBKLCBkjkkCJDApOexJgAQmCUx75pOU6yKBKeXouLFtJDDdOLhu5pq1AlOtUkIJOYIDtCA61VAq1ZCxIz7501HVSihU4P4m91Gguk6OmEiZm5Ejd4wRIIFJAtNT7gwSmJ4SaYn5SQJTYgEhc+wzgqkoQ37FSCQo9qNq4jxMCwIUF6vQFKxGWWk7smYlcu1UFxbgbMpYKPN+RMKiNMSoARnpS4/IQhKYJDA9ItEB6Z1F7ingPd1PEpiengGu479VI5jle5E/ZBrSUYT82ulIv5UfxaxGfoka6anDtQIzG8XhMcDlCGTNAna59BG43QC8rApod3c3vLw8swwJzF6B6cl5YNUNI6GLrYkZjWBKKHCeZAoJTE+Ktmv7apPA7NyPXS1TMHskAGU5cr/zw7T/x96bgEdZnvv/H5JMlsm+r5CEJEAigmyyWIRCEA+nSEWUurRKbaut/qrV09rq6V8951j1nGOrPe6ttdoqRRSLWBQTkUURQYigJhACSQhJSCZkz2SZJPx7v28mmYRAtplkJnnu68oVyLz3s3yfZb7v89zLkmQCO67ISzIyKV2WTvT2zeTMScG8N5yVy8K7AWU2N9De3o6fnz8lxaeIiY3TPjeVlxMeEUFFhYnQkFDGublRfKqI2LjxNDQ0wNmz+Pr5df5NvhDOVJgIC4+gwlROaFi4Ru46derrNX7o69tTp4Kw8HBMpnLCwyO0uouLTxEbG0d9fT1u48Zh9PXtLEfaWlV5RivfVF5GeESkTqY72l5fV4ebuztGo9FGp42qyipCw8J61amrq8XD3QMfG522tjZqqqsICQ2jvKyMiMju9dTV1uJhMODj48OpopPEjZ9AW2srNTU1hISGUl52mojIKK1tpSXFRMfEUltbg6enJ97eXTqtra3a30NCQik7fZrIqB46NTV4ennh7e3dWY/FYkH6GRwSQtnpUiKjorvVU1NTTU1jK1Nuecbui+Ln9/+a2hY3u5Y77uxZvigf2ItAXw24ckIz98x3w8PD0IlbU1MTLc3NBAQGdo6JlFNWdprIyCgqK88QEBCIh4dHl05jIy0WCwEBAZSUFBMTE6tVbR3fyjMVBAYF4+7u3jnfGhvNyLj6+wd0W1Pl5WVERERy5kwFQT11zGZkzvn591yH+hyXtRUcEoqbzTrsz9qVeWWrM6i121Cv9fl8a1fWu6x7be2eOkVsXH/Wrr6/nLt23TAae673yvOuXdFXBLOv1aA+dwgCimA6BFZVqAMQGBDBrDnAhh3NGJvMJF8Zg8WcBvv+SOGEOYR7xzArNRy5CS/J0E8wDbkGFq4J4sD2cwmmA7qiinQCBNQJproid4JpOCxNUARzWGBWlfREQBFMNSdcBYEBEUzbTh0/xIHY6cyyOvu4SodVOx2KgCKYimA6dII5UeGKYDrRYIylpiiCOZZG27X7OmiC6drdVq13EAKKYCqC6aCp5XTFKoLpdEMyNhqkCObYGOfR0EtFMEfDKDpPHxTBVATTeWajY1uiCKZj8VWlnwcBRTDV1HAVBBTBdJWRco12KoKpCKZrzNSht1IRzKFjqEoYBAKKYA4CNKUyIggogjkisI/aShXBVARz1E7uHh1TBHOsjLST9VMRTCcbENWc8yKgCKaaHPZEQBFMRTDtOZ+cuSxFMJ15dEZx2xTBHMWDO8q6pgjmKBvQEe6OIpiKYI7wFBy26hXBHDaoVUW2CCiCqeaDqyCgCKarjJRrtFMRTEUwXWOmDr2VimAOHUNVwiAQUARzEKAplRFBQBHMEYF91FaqCKYimKN2cvfomCKYY2WknayfimA62YCo5pwXAUUw1eSwJwKKYCqCac/55MxlKYLpzKMzitumCOYoHtxR1jVFMEfZgI5wdxTBVARzhKfgsFWvCOawQa0qskVAEUw1H1wFAUUwXWWkXKOdimAqgukaM3XorVQEc+gYqhIGgYAimIMATamMCAKKYI4I7KO2UkUwFcEctZO7R8cUwRwrI+1k/VQE08kGRDXnvAgogqkmhz0RUARTEUx7zidnLsu5CGabBbPZgsFoxOCuw2ZpMmO2gFH7Ww0lZUZiIg3OjKlqWz8QUASzHyCpR5wCgYESTG3Pwkigd1fzzXVm2cQwduxrWMzUNKHtdUa1rznFOA9XIxTBVARzuObaSNfjVAQzZ3smTAti775w1q2I17A5sG0zxlkpHNhlZu3q2WABg+KXIz1vhly/IphDhlAVMEwIDIhg1uxlS04SqTU7KVywhqX+ULM3k0PJKVTsKmbp6gUEAiUZW8mbdwnmzV+QetMKYtS+NkyjOfLVKIKpCObIz8LhaYETEUwzWzIKWLksjQMZmUQvSydGCObmP2KKjKGCOdw0z8SWjHBWLgsfHnRULQ5DQBFMh0GrCrYzAgMimNkfsiViKSvJZMvpdFZOpXM/IyOT0mXpzNII5nq2h8VAeThrl8P7al+z86g5b3GKYCqC6byz074tc0qCuXf3HlIX6m/6GtlcsojSdzMIXJVATi8bcdnpUkJCwzAYDBzLPUrKpMnU1dXS1tZGUFAwJ44fY2JSCu3t7ZwuLSEmNo7TpaWEhYXhYTCQl3uUZNGprdWeCQwK4njeMZKSRadNe1bXKSEsPAIPDw/yjuWSnDKJ2toazp49S2Bgl47UW152muiYWEpLiomIiMTdw4Pjx3JJEp2aGm0UAwIDO//W1tZKeVlZl05kFO7u7p3tqKmpZty4cQQEBHbW3draSoWpnKjoGEqKTxEVHY2bm41OdTVubm74BwSQd+woySmTabVYqKgw2ejEaM9YMaqurtLq9fcP6MTSYrFQeaaCyKhoik8VERMby7hxopPH8EwkBgAAIABJREFUxKRkqquqNEz8/P05lnuElElTsLS0UFlZSWRUVIdOnNb+/BN5JE5M5mhJDR4eBs30obAgn/iERKSeutoabSxlTKU+EakzNm68hpuMsY+tTksLWUcKSI4J6lVHcPP09MLHx4eCghMkJEykpaWF+vo6QkJCtTEV/PR6ThEbF0fu6UYmx0d012lupr6hgZCQkG46JSWniImJo7q6Gi9vb3y8vSnIP0FC4kSam5sxmxuYmRjCycICJsQnaPVY+3umokLrv/Qn90gOk6ak0tTYSH19PWHh4d10ThbmMyE+URs7X18/rW1WncbGRswN9YSGhXeWLfVY66wwmfDz98Pb20bHbMZsNhMaFtZNp+hkAeMnJGjzys8/AG9v7856pC/SPhmfwvwTxCdO1PpTdLKQ8RPiMZWXaXPay8ub3KM5TJqcirmhgaamJkJCQztxEZ1TRYXEjbfqBOHl5UXu0SNMmjyFhoZ6WpqbCQ4JpeDEcRImJmn1nCo6Sdz4CdraCgoO1sb12NEjpIhOfb02rsEhIeSfOE7ixCRtXRYXFxEXZ9UJwdPTs1NH5oCsh6DgEPKP55GYlKzpyFqS+abvK6Hcf/8DzJ07lzVr1pyz++bk5HDvvfeydetW/TMrwWzbyfv1i7gyyYZg7t5JzcJFpGoEUyeb0ds3kzMnBfPec1+ch74f5ZKUPEnbB7vtR9a9xXY/Gsc5e4vJVE50dIy+h/WyH7mN67G3nLMfdd9baqqrcOvYW6x77jl7S0ws47T9aPB7S1VVJQaDJ35+fp1jLXOjuqpS64d1HslwWedKVWUlnl6e2tqyzkNZv7J/yP5tq2Nd35WVZ/D28sbo69s535ubm7R9KjwisnNdaGu+Y73IPlrT1K6ZfXXbJxoatLl7uqSYqJhYbSrJPJTvHdlfZR16yx5m3VuamrT1KzoyPvJd04gPbpZaoqNjqaquwsfHiLeXV2fdTc1N2vqV78SSkmJiOuopLS3RxllwMxp9tbVobW9eRTN+iE5QNx3rvllZVYmf0RdPL6/O/bWxqZGWpmbte7RY1lJsnNafTp3KM0yN9etY8/o+0dDQgGAne3JB/nESEnuu+TKtDVJP5z5xvjV/qshmn+hY8x3fS/1b8925RH1dHa1trR1cQp+X3bjE6VJCO/hHJ5eoq6W9TecSJ/KOMVHjErb8Y5BcIjISd/c+uERrK+Xl5UTH2GHtdrS9RriEu5vGC3pdu8WntDmkcwkdIxEnIpiQk7GePH8jZrfFrL1U6KX1BDOB0soY1q6AD9Wbvn1fMVRpCgGFwAURGNAJZs0BNuxoxthkJvnKGCzmNOKLNvN+uy/mugTWLdM3XusJpiHXwMI1QRzYrm5m1DRUCCgERhcCTkUwRxe0qjcKAYXAaEBgQATTtsPHD3EgdjqzbJx9RgMeqg8KAYWAQqA/CCiC2R+U1DOjCgFTsYmA2HC8RlWvVGcchcCgCaajGqTKVQjYAwHzKU61xhEXYI/CVBkKgXMRUARTzYqxhUBzNlm5Scy4WNHLsTXwg++tIpiDx05pOi8Cps+zaJ4xgzhr6CznbapqmYsioAimiw6canZ3BEzvPctfq7zwbk7jxm/V8tprJgIiwpnxreU0v/sQWURQw2J+sqyIncXLmVH5LG/mApOu5ccXH+S510zQXE7azfeQlm3z2RIVsWCszzVFMMf6DHCh/pu2aXuZl6GZtBtuxes92fuS8Zq4mCuq3tH3yKok1tyxmFPvbSNuyXg+eG4HtQSw6McXkfXfB2k2luO14h5unHic1zo/u4k09U7uQhPBOZqqCKZzjINqxRARML21kVPXXEvSB39lb6IXpqLlrJzhRUCwF1lvbSTumms59fxLeH07gK9PLYbCU1x7zQz9s8tgx6lruXZ2Fhvf8gEauz675loUxRzi4Li4uiKYLj6AY6n5pzeyUfaySdt47ZP5pNW+g9cVVxFnDKD5XX2PjHvrJbKW3Up4xkbi4mFH3LVci+glQ2Ec114DG986xbXxeWzs/Ez2x7EEpOqrPRBQBNMeKKoyRhwB01sP8VhRADPnfZcbE3bw3HtxzJgUQdplSRx/9VFOhXuR5/4DfjZtGxsVwRzx8XKlBiiC6UqjNcbbenojDz9RRMCM+dy0dj6nXnuUU0mLiUuYSdzel9gSFUB57kx+uS5Nf7lWBHOMTxjHdl8RTMfiq0ofJgSsJ5gzpD7rJhsbweLv3wTypn7NVWS/uo20K5q108qLch8lKyCZ8uaL+NllX+ubchQkX30PSXttPrsmbZh6oKpxVgQUwXTWkVHtOgcB6wlmx2lj1vM/4J2mNALSruOmuk+1E8yAt/5K7bdugnc3ErckgL++3kyy+ykC1s4n+5ebaZoWQODUH/D9aZ/yu87PfsKiYIW3QmBgCCiCOTC81NMKAYXAGENAEcwxNuCquwoBhYBdEFAE0y4wqkIUAgqB0YqAIpijdWRVvxQCCgFHIjDiBFPSNSpRCCgEFALOioCkeOsrVeTFF1/srM1X7VIIKAQUAiOCQE1NDVdffTXLly8fVP3jzkry3kHKG2+8MUhNpaYQUAgoBIYPAcmxe75c5F9++eXwNUTVpBBQCCgEXAiBwMDAkSGYLoSRaqpCQCGgEFAIKAQUAgoBhcAwITCkE8xhaqOqRiGgEFAIKAQUAgoBhYBCwIUQUATThQZLNVUhoBBQCCgEFAIKAYWAKyCgCKYrjJJqo0JAIaAQUAgoBBQCCgEXQkARTBcaLNVUhYBCQCGgEFAIKAQUAq6AwJAI5v333+8KfVRtVAgoBMY4AjNnzjyvF/lf/vKXMY6O6r5CQCGgEOgdgUWLFo2MF/mtt97KV6RqrSqvs2BuaVNjpBBQCCgEnAKBqABPvA1u+LRWcefKGeclmLfc858QM1Nrc8GZJqdou2qEQkAhoBAYCQSCjR4E+nhoVXs3lnL/zVeMHMHca0klv7xhJHBQdSoEFAIKgT4RuDSypU+C+eXZyX2Wox5QCCgEFAJjCYE5IbWKYI6lAR9zfY1JZLFfPjtyx1zPVYfthIAimHYCUhUz/Aio/W/4MVc1diKgCKaaDKMTgR/cSvZsbwj04OjGp7h60+jspuqV4xFQBNPxGKsa7IyA2v/sDKgqbjAIKII5GNTGtM7FPPvEpbD1JXZOvZX7kqp45aebeErDZAbPPrmA1PxdfPMpePaJy5nnCzSY2LzlAx7eUQ0xc/jdXTNZFOIBtaW88MImXsiFtXfdyn2p3kArhQf38LMXg3j0+Wl0XTw2sXfjS7yR9D1+O7max+99hw3WcZg0h2dvncm8KG+oKepsz12/vI2bPbOZ+R+7O0ds+Q3X8cvLwwl0b6Vwv9TzJQU9xnPxj3rUccN1HJwHrzz2Bk+V6G29nX0dfUyl8N43eBzbv0vqwPm8/PuZeO99hutf1yvo0lOpBV1pCSmC6Uqj5fi2du1VUJOzi2+eTuXT+U28cPc7/DlmCW8/EMUXzxYx5f/p+1dzTRF/fukdbZ9j3kLWXzuNyQHQfPoYTz73ARtKZE/t2Ctbqti2aSu/irmCg5eHd3WmoUjb88p67k3A9FVX8ejS8SQESnsOMv+xTzW9c/e/IG678ypume6PV1sTh977B+s2nz4HsJ56Wn9jSvnVfVvZBtz3/93BJXmyry1k/RPB/L1jL+76OzDzCrb+aDwFG1/iJx9KFV3fG/r/lYwFBBTBHAujbNc+zmfrm5fD64+zbe59PDrVg0PvPsP856rhihvIviuF4K8+IPo+tOd83t/K38KW8LvpJtZdv59vv3IDi6v289CWIoIuW8J9U6t4+LpX4fH7+KVXFnd/5MeDP0rk6G9f43nCWbxyBbeQxd1biijLaeK2R29geUATO597gqs/kI7NZ+sbS0jNz+KxD4qoDvPGZ8N+/swSPnpzPtPdK3jljhf4WQkkfO9WDq7xY9tr2/l703huv3EGgZ+8zsyn8m0QSmT9Kz3quOcOzEuDKDu0ncT7P+UuaSu7Ovo4k4I1z/AT2dA7//4pfO9WSq+Owqski5l3bNVIbLfP7TomqjBHIqAIpiPRdb2ytXUse9WWUpoqith8KJG3168g6qNn+FvSbfyybRfR94dz8P1Ejv7Pdo6sWMF93lkYH2nlo2fmE5m1i4c/aWLeyiXc7J3D6ttN/KLnXvngfhifyO0/ngHvb+X5o/V8thse7bk3rf4epbeEk/XeLl7JbSLBz4PHN2dBL/vf8gfu4u3p9bzw2j72eqfy4I2JFPz5cVZ0u905d9+U/j46FY588Ia2Vz77hweZl/MwM397FQffDOKVNa9qBwxdf4fFD9zFptl+1Hy1lcRfS3u6vje61+d6469a3H8EFMHsP1bqSQ2B7gTzZo8KogNMzP/hO6x94l6upIkprQc7CaYQ0RX1N5D/Iw+efK6Vu+/04c9Xv8TDtmX95XG2LeggbS/58+njF1Pw9BNc/2EPUnbFDeSvg+ePRnO3zx6i79OJXOXSOlbf/AY7bEYo4ce3cXBqPi8wh+XHn2Hmb6t59JkHWVXyKmmP6IQy4ed3kZ2Uj/H2d7o0e6tDCObUOnb4RcPfdGJ9YYKZw++euYN5h/bDt1LIuv0ZflKiCKarLiBFMF115BzTbluCWV30JdvkZFKI3g3R0F7KY3e/ylMlV3Hw/fHsvfIZ/vvHt5E9x0Ta3nCyL6tihXWvillN9p+i2XHlQRI6Xtp/FXYbH11exY9veoMNPUlZL3vTg08+wFrT6517mrXH5+5/43l7/VUEvfcI33xVf0rrR9t2ou/f3wlUb/um9pxPKVUx/uz4zTPw474I5gzeXr8EtpRyyWoPntQIqCKYjpmNzl2qIpjOPT5O2LoeBLPsAwrnXE71U8eYclcYf9vvzy8jrQTzChZ7ttJEK0ff28T8svmU3gCPdbzx9iSrchoqQV4K3nudmU/rJND21E//937u/iyKx77rw/NXv8TjQv5SizD+0IYkEsSzf7iLebmbeLxlAc9NN7H6+5u4rvPNuwPWXnQvVEfatiA+vaaVv50cz3cudIL5VDgH/zCeQ7/dRePqq1hc9Dppj+WrE0wnnM39aZIimP1Baew8o53oJTZxpLKVo7s6TGBmXsXBh2aQUJbF6h++ww6EYM4gobEV2urZ+bdXuHrCjT32KisJFYKp75VQzQu/foafHer+Mi+nfr3tTfE99zRtGHrb/0q1U1Lthb/jxPLcG5Xe983pHTczt1Rcyp8Tcnjfcz7TL3SCWfA9Sr8Dz79wjEvWLSFo6yN883VFMMfOCunqqSKYY3HUh9TnngTzce7xvIv1M71pOvoBiVULKO0kmN03NLiCT9+ZQdWrL7DizWqYdx3Z9wez7fYXKLir41Tww0Tyf+TDn3/6Eg93O/Xz4KO3LyehrJoqIDgyiIK3H+GbxdeRf1c0O37zFOv2dnRs5mqyH0qBknqa8CB6POz49VP8/Vv38lxCPtd/fxPbCOLBJ+/gljrrFY7oLuy9jjArid3Fg0/exl3xHjTnbif6vla2vnEFPu/qpwJymnBL9Tusa1rCpplQUNkKnn5Mcc/XTi2sG7V28qrEZRBQBNNlhmpYGnouMUvk2edvYHHRBxyadAUJnzzD/Bcv7zzBFPMZTZZ236s0k51/aeSe6/O5roP8vTHtXh4NymL+3dsp6Hbq1/ve9HyC7Z524f2v4JYHuKVxO/Pv+5QCUlj/ynUk7O0wbxLV8+ybe9dab2wqWP/KapYHeFOwu+OKXMwA7n+K6w+KadH3SPjkYf4++QHui6ymoB7wCyKh4lNC7m7sNK1SV+TDMk2dohJFMJ1iGFypEecSzJk7VpP9n+P57NdPsW7xHRcgmLD8B7fy/FVRBEpMffeOk83njtmc7uVw1+O3aVfQshGusto1fp3W7SpcbHy2xhwj7Y49LH/gRh6dGwRamRVkfuZNeviXhNy9XQNWI35CJJ/zYP3DS1geqQeBpSqfh3/1uua4o0mP6/bOOo4nkm09JY1ZwkfPLGRKrtiZfsrye+5g/dIgaAHaTvPCb7aTcNcNRH1ovYpawkdvz6D6uSfYsVS3WW2SZ4uyCPnpVlca+DHbVkUwx+zQ99px3Saxax3P/Go8B9MbNVvyp+Sq/LsGnr/DxKo/6VfknQSTIG574EYemhuEl5ZTpJ6dr73C1W+mdpGvvfPZ+vvL4W/yEm7zd7/upkCde9MjJh59+AqWR8r+A5RksbokhU297X//COeju+YwXXwp3aG5IItbfqo77ohodpO96D3peUWHSdCn+qHAQ6k0fSAEM4i7fnMrj073pknqrjrGwzdX8O23L+b0fwrpFNJ6Hdn/Gcy2Hx5m8u87brTa4OiHjzD/aTWvRjsCimCO9hEeK/1bdQPZ1/qw+bcv8SvZ2JQoBOyEgCKYdgJSFeMwBG576C5+6Z/Duns/6GaL7rAKVcEKgX4goAhmP0BSj7gAAmuuZttcD3a8upFHVRQgFxgw12miIpiuM1ZjtaX33HsLy73zeeiRnSgDnLE6C5yv34pgOt+YqBYpBBQCToSAIphONBiqKQoBhYDLIKAIpssMlWqoQkAhMBIIKII5EqirOhUCCgFXR2DECebsb17FrNmzyC4od3UsVfsVAgqBUYSAj5eBxOhgnv6/p7nqm7NZs2bNOb3Lycnhh/c+yG9/+1vtM7WPjaIJoLqiEFAIDAqBtIQITe/xxx/nR9/5FsuXLx9UOePOnj17dlCa/3SkvfXWW7nxxhtZsmTJYItQegoBhYBCwKEI/PznP2fu3LnnJZj33nsvW7eqiAAOHQRVuEJAIeByCNx+++1cffXVimC63MipBisEFALDgoAimMMCs6pEIaAQGGUIKII5ygZUdUchoBCwLwIDJZiWJjNmjARKvME2C2azBYPRiMEdzHVmMBoxune0UT5vN2A0dPzfYsHiZsBcYcIYGY71z/btkSpNIaAQUAg4HgFFMB2PsapBIaAQcGEEBkYwTeQdh8DT+zmQuoL4LzJhWhB794WzOuQYh5JTqNhVzNLVCwgUTCoyeeQFuOmBdOKp4cMnnsR884NcGWjBYFD00oWnjWq6QmDMI6AI5hicAiXFp4iJjRuDPbdvl02mcsLDdWNmJYNDoL6uDg+DAW9vOe6zg1jM1DSBwduI0a376aGUbrGALW8zN4HRWrWcJmLAUGHCHBmuE0BgYART1zEfyOTzSdOp2Wti5bI0DmRkUglctCwdMjIpXZbOrA6CuWUfkJzOSv+dbNnVAEtXEJOVSfSydGJsIGltbaWq8gzhEZGUlpYQHa1/erKwgAnxCdTUVOPh4YGvrx8F+SdISJyIxWKhuqqK8IgISkuKiY6J1XSKCgsYLzrV1RqRNfr6dtOpqa4iLLyHzslCxk+Ip7q6Ck9PL4xGIwX5x0lITKKlpYXa2hrCwsKx3V+KrDpVlXh5e+PjY6TgxHESJopOM3W1tYT20DlVdJK48ROoqqzE28cHHx+fTp3m5mbq6+sIDQ2j+FQRsXHjtf5YdSorz2jt8vb2If/EcRInJml99fXzJyQ0tJuOVb/yzBl8fX219ll1mpqaMJsbCAkJ7Sxb6rHqnDlTgZ+fP15eXp1ta2pspLGxkeCQkO46xaeIjY3jTEUF/v7+eNroNDaakbqCg0OwYiX1WDGsqDAREBCIp6dnZz1ms5mW5maCgoN76BQTExtLhamcwKAgDAbPzvGRvsgYBQWJTgHjJyRouFnnhOxl8pnMBevcaWhooNVi0cqyzjFdp4TomBhM5WUEh4Rqc+5Y7lFtzNrb2mhrayMgMLBTR9w0yk6XEhUdQ3l5mYap6FjrkfFsb2/X+nmyIJ8JCYnoOqeJio6mvOy0Nkfc3d0pLDhBfMJEZN+QZ/wDAigsyCc+IVErQ9oUGRWt6YaHh+Om6eif19XVan3297fRaWvDZDIRGRWltVHWlpubW5dObS3jxo3Dz9+/s27p35kKExGRUZwuLdV05Rlr22UdSBkyP6x9lLUrczMiIpLTpSVaGzWdjrVbW1Oj9c/Xr2vtdlvvHZjLvJC/d613gzZ3u6336irte6nbeu8Yc1nXBk9PjEbR0deuxdKi7QOy3kuK9Tmk7RGda7dKm7MDWe/WbUsRTDt8p7laEbJAZDIrGRoCssHJJqHEeRAo2b6VvDmLme1txFJWSHWghb17Wli7PIHDGRt53zyHX6xK62hwNi//bD+pj97MPG84vOFOPr3oaW6bbMFiMHReTw+UYJbs20zO+FUsjTaxJUMnmHt370GuzpOEYO7eSc3CRaRaCebpORjLv9YIwfTganZFpfdKMJ0H5fO35PefQ3EtXBQO37v4/M91En15IbAYCLTaCLRZsAjJt25PHSYD1v9bmiwYvM2UlBmJiezfCa/a71xh5qg29gcBV5vLimD2Z1TVMwoBhYBLIFC4ez3bLSksmTebeKPYQJawZbeFlYvjgS7Cp3cmmy2bCyDsMlbOKmDL1myYdD2zSm1OGAd6gln1IS9nBpKabCBs4nQs+9aT52/E7LaYK9nB++2+mOsSWLcsWW9CRSZbTqez0vNNXm5YxTrDTra4KMH85UfwYlbXNPm/K+DGqT2njYldm9/ksHENd847xl/3xLI87Av2xqxiZTTkZTzM7ugHWdehV5Lxv7zofgMPLYmBmj088rSZdQ+kE97jJNolJqdqpEJgjCGgCOYYG3Dpbt6xXJJTJo3Bntu3y7ZXdPYteeyUVl1VqV3ZyLWu3aStkA3bGli7GDZ94snSJckEaidivRDMjHCS3bOp8QJjsoVCU/rQCKbdOuEaBbW1w64i2HUSXvoC6i1d7f7xTHhkcW/9yGZLRjgrZx1iQ+4C1k7aw8tfzGHdpK/5sKQas3EFKzsJZia73SF1UTqBuzPZ3gzLl8dwQPSXhfcLpLxjR0lOmdyvZ9VDg0NArljlVkyukpU4DoG83KMkT3KduawIpuPmgipZIaAQcCACh8ph0xFoPwvfSoG5MVCSu4eTlSYK3RaTWrqRwglzCPeOYVaqeGR3J5hnGrN58E/hVIYdI6I6gSevydZOE4d0gunA/jpL0Z8V66Ty4yL4tBha20EMRfw9obalq5W/WQy3z7wAwVwWjin/EKUNxRQ2J1Bz+BjJiSY+b17Fbct1D/oSsVe91EhJjicGtxTCa/YTvWxgBNNZcFPtUAiMNQQUwRxrIw6aMb4YVCsZGgJiBC8G1koGj4A4oYjB/2BsWVNfgLIGvW5vD3jlKvDx6H9bfvsZ7Cjsev53y+DmXuwGB2qD2f8WuMaTh8u7yKQQyspGvd1x/pAUDBOD9B/JuPGPPDhRDSYzbL4WFuo+OD2k4wRzmSd5WQXk5BYQv2oV08TZymoyYHOCKQ5Rhk3rMa+4HsNucX4aGMFU+53j55k4nohji/wocRwCrjaXFcF03Fxw2pLF2zQwMMhp2+cqDRPvR/EUVDJ4BCwtLZoX+UAJppCY2X8afL29ad41Bx5ceO4no51gChn8tw/h6BmYEgp3zoYjZ2BvMew5BQU1OiZB3jAppItUhvmcH/9H98ClMfDqVfYdo8GUpva7waA2MB3xNhePbUUwB4bbQJ8WUwTx6ncVUQTTVUZKtVMhoBDQEBDi8z+fwUcF3QFZN42ugOX9wGp7IeRUdD349HK44aKxRzDv3wHPHzy33+7jYHKoTiqTgyF2AO9SctL5Rg68/m24cmI/BkM9ohBQCIw6BJyLYPbIeiFoW8xmzG2S/ELPhCEi2TAs7npoC0tZ95h1o26EHNCh43nHSEpOcUDJY6vI4lOniI1z8niiEuZFQu60Wagxi+ttV4aZGkkq498Rjuc8GWXoERPS3iMsMRoNnhLLrW8nn9pmeHI/PLkPDG56KJzmNrS72ZlRMDt6YK0T28EP8nVSOj8WfjSjd/3RfoL5/Xfh77ldfY/0hTVT9JPKoQThkpcAIaebrhnYuNj7abXf2RvRc8vTnHw83NWNjoOhPp6XS1Ky6zjoOhXBzNnelfVi3YqOsCLbCrl8QZoNwcxm07u+LEzYz7bmVdw0jW4x6xw8vqp4hYDrICAheh7bScwD1zPrq0w2BSxgaYSRQEMeW7a1MG9hCkFWgnmejDIrA7vHhBypzr95BMRmUq5up0VAegKMD7BPa5YnQdQFTGlHO8F87iA8sKMLy6snweUTho7t56Xw2tfwhxVwzZShl6dKUAgoBFwLAScimGa2ZBR0Zr3Qs1iU8OGGnZgTF7H00hgkrJ3ErtvwsonoGBOWS9aQerh7zDrXgn9kWisZD5StzMhgP5y15n2yh5J6M77L05mWtZU/lfsyf84ippVt5el8T827esmiNMLlZkCcK3rJKDMra2TXV3aFfmIpBDPcCEviYZ6eaMJuMtYJpgD59lHd3lJOdS+JtBu02olzhBG2XW+/MgdaktrvBoqYet5ZERjqXM6rgte/hqZW/SV9iZ7QyWHilARTsl6kLuzI1Stdz9/MhqZVrNVSX3R4IC42sSHDl4WGY11p12xgOnE8j4lJyTQ1NWJuaCAkNKxb+i5rajEt5Zevn5YmrFOnsRFzo1lLaWWbvqszTViFCT//AC1NmFVHS/mlpQnrXUdSfkmKKtHJP55HYlIyjeaONGEh3dOEWeupMJkICAzQ0rJZdfQ0YU0EBYd0S9/VmVrMVE5AYJCWWiz/RB6JE5O1/mtpwoKDNR2JVyYp1qw6pvJygoL11GJWHfGQlhRSkj7sZGE+E+ITNXQ7U4uVl2ltkNRi1vRqDfX1WhorMUK2pueSbDeSGktS1JWXlRESGoKHR5dOfX09bW2tmtNRd51SLR2ZpAmTsRNPY2s9WmqxtnYtHZk1dZgsPHlW0pGVlZ0mLCwMd3ePzvRqklqs/ayejsyaVqubzulSLVWWYGP9XEstdhYtHVmnjpZarFxL9SXxRCdOTNKM2zt1amu1e0UZa+vfJPuCpG8THcFCUowJwbd+rqUWG+emxZCzptETTCoB/uKVAAAgAElEQVQqKojU0pF16Vj7K6nF3Nz1dGRWXLR0ZGcqtPKLPn6ZzVVTSa44ROn0RaybmUJNTSn7PjjIJamtvF0/lR8l5rPZtIj54ZVEuH/J61/HEdmqx6UMbcnjxPTvMHnPO5iWLOEyP7/OevT0g5V6ykKb9IPWeSKpBGUuiYe9dT7JXKquqtZSFtqmEhQM48aPp6mxSZuzkrLQqvPEp2089bkb9ZZxXBrRzL9O9iLACy3lmqxNSX8n80LWh+Ar49fa1qqtQ8FF2iHzV6S7jkGry6qzJK4Fn3Y9zWFvsU1H+wmmddv8ogwOldn3u0bKfOVLeHLZhTP72LfW7qWpeLWORFcvW/Zkdzd3fIz6MZASxyAw1Ln8jVdBXtqtcvBWSHBgQBknIpiQk9GV9WKefzHhqeEU7i3BVFYAi1dxuQZExwlmfAkVEauYV7qnV4LpmOFVpboSAkKEhABrdrxuHbaHHTa8GI0Y7ZiOzllx0eIILksn+dQhckwmcioSWLewhS3bqwm0mLrW1XkyyozECeYHJ+B3+0HiLYod4NIESA11HMLqBFPH1hEEU8p9+gB4ucPH33PcGKqSFQIKgQsjUNMMic90f2bD1bBMPztyiDgVwezqYQ0HDjcwa1qMQzo91gstO12qnaaNajFn8/QfS1j90wX4VkD14Qzy5qxi2v7NHJg2B8veAi7/ln5KPth0dHL6HRoaNqphdHTnGhrqMXgY8PTy4lSdfh3+p0N6PEshlvLjaFEE07EE8+sK+OMXelYfye4z3NLv/e4CDnFmswWDraNpExglbqeIOMhJ/nQHO8QNN24DqU9uE+QEU24ClTgOgX7P5fM0IeU5ONMRx1YeEdOVOQ6kAk5KMB03QKpkkNiDcg06esXM3t3ZtDRVk7wsHd+Th/j0qIVpS2YTU5rJXw+DISSNtfP0Fxg55RtMOjq5+pYrdSWDQ+CzEv3UTOIpytv17/ZBcR3MiIT0RIjp27F8cBX30FIE07EEU0p/IQsa/2n3JaeYvpKiZxhFzIPEJOJCYs7J5C8ZDcz+6aruDnHeNXy49QuSF84hppNgZvPyz/aT+ujNzPOGwxvu5NOLnua2yc7hEDeM0KqqhhmB/szlCzVp2Xp9z5VIESV1sHoy/PFfHdcJRTAdh60qeYQQKNn+R7Z4zcE3dz+pq3/ArECoydrMrqhVxGdtxrh8FUjEArk6VunoRmSUPjkFK9/oXnW0n+7EM9BwQ0PtwJghmG0WLHLSJu9EFjM1Fj3Um4iYkRysMmpe+iLtFglpZcCal6XVAh6GGszVRoxBA2eIEsT9+Sy4fwH827yhjphj9K3mJN0c4sjkrxkGrc/TFi4gWTMxzGbL5gIIu4yVswrYsjUbJl1/TopRx7RSlaoQGBwCEopMQpLdNBVmRekh2t47Dg9cBvfOHVyZfWkpgtkXQqPw89yjOUyarHlMjWo5kJFJ9GUpnDxcTUtNMZ7zVjAhaz3bveMxlHly5arZHVfkup3iQNPRWR3FRjWIDuicpHf8xXbYcqyrcLkSl41uuE+3pAVjgmCWfc6GTV9jvPZmVoZls2ETXJl8jA/9V7G0bCufxi8muL2LYJp23UlF9O9ITTFA8Xo+PjqdbyxJo70V3AaQjtN2+ojpQ2mDfoopnuXDJblHcpg0pe/9zkowZ2kNM7Nr8x5SL4PtJxaxdlY2W3YmsHKJGNXojqbJ7tnUeIEx2UKh6dwc9sPVP2eoRxzq5DZHnBuVOA6Bo0eymTwlbVAVLHsdzQzpl/O71CWMmIQT+8tV8K9y2mJnUQTTzoCq4hQCCoFzEZAY7++fgG0n4J3cjgDpNo9JLuv/N3tkkBsTBFOg/SqTLVHprAwzs3drBiaLgfhll1H4/lYM3oGURS7WAvGLmLI2U0s442fMoerQZqrb05g8AwqzwomfET6ogZIQKc8cgPOl5BxUoXZU6tUhblkgH249hK+3iZL461mdJBV2RDK59Bgv7E3gNiGfp8c2wbTjMKiiHICAvNxJOlixgZbkB1ZpsMCLX0Bds26PKRm77CmKYNoTTRcpS8IJ+fo52MDNajAvmNhczclVnMVg7ErpN0IZZOwxVBIOx9vnAgmZ7VGJA8v4ygRnz8LFEY6rJLPjGuatoyCZePw8YXIIpIbB1ybIr4FAL/3tOcXOm1t/ezXmCKZbJhtyF7B2WjZbDkdAWbl2mr9pUybVyemIm4YpKxPfKDhTbwRjCu3lJuKHSDBlPF79Eo5WwsffhYRhSqk8LPtdfyfbKH1uqPEZRyksdu/WYOay7LuX/wU83eEO/Xi+mxyv0s1X5sbAluvs22RFMO2Lp0uUVlV5RovX6TCxzSBjezXnVUJOfRDs24Fl1QqmSQOcPIPMhTCS+JUSV3MkRAJji7F2hG/vm0ZfbbphM7x/XH9KwlRIuAp7iYQX2nwM3joCJnN3UinhhjrM/rTqWlstWhxRiQM6UjLmCKafXJGXEB+ln8rNM23lgJcnR/MTCE/W78k0gimnl9s/IXDJHM5k2YdgFtTAU/vhB5fAfy8ZnhF3+H43PN1w6lpaWppxc3PX4tIqcRwC1ni+fdbQccBDk5n/3Qu/32fgp98wEONtpqVNonZ02VGLffW+Mth4BH4w3cJDi+0XEUERzD5HSj0wUARsM8hoL0ydV3N6SXnbd8KSRZqDjbNmkBlon4fz+a3H4abNXTUumgA3T4PmVv3qWbI0yG/5f1PHb9u/VzbChwXdW/ydND3mZIg3hPh0/Nj8W+IY2oo4g/zXJ7onooS5uOliePuInnFH7Hz8DDA5VD+p7EkqhxOr/tQ1ZghmH2A4Kg5mz2rXZ8O+Etj9XT2fvBKFgELAfgjYRkQIKDOz+FUT85pNrLjKSOEnMD7mGMXGVSRqGbuyOfrifoLW3cwnJyB3351cdfnTPH6lfSIiKIJpv3F1mZIK8o+TkKgZE9ldLDlv8sLxBJJNX2BecTOrIw3dbL8OZ+yBeelM8++oWgvwPQdj+dda9pfpwdXsikpnJAJ8DxQM2yw2A9UdyvP/sxce3TPwEuSKRIiihxtUNXXXdx8HbWfPX6acOlrJZ6iPnhO8tL778+KgM2WApFIyYIlzgGTjGSlRBFNHfrgIZlEt/HYfXJ8Gz1zp+FG3ZsdyfE1jtwbJLCbr2OGmV2MXYq3n1qxtfcFgtSfe+BG8+Ekmd85NJynSTNn+DJraDPjNWEGotuVmU7i3AAIuIz6lgDe3ZGMadz3/npZJ9LXp9HKj3lfV3T5XBHNAcKmH+4tAN49M6wmmaTNPlyYwO9jAhNQ0YsTYawQyyEg8viMVem7rOBd0evxZJrxyuGskonxhcbxuYyME0vpb/u3l0fV/t3FdOpKPdn+p/n8JWSGhK8QRp7ZFN/iW32K7U2fz2/pvMQzvKWLH+Z3U7tff/Z0rI/2cIpjDSzClNrmOk9zn738HLnWBfBpy6t/SBlEONl23XQsdkaL0kFJNBoz+BuRi09JkxkxXZjIt0Hu7ocv0RK5H3QyYK0wYI8M1HSVjCwH5/v14ajq3r4f0cXtYtnQBnnWZHC9eQFJiNoX5acRPEYe+bM1xL8AtmxYDmIMt7DyYTmtbJg/9LJ2lvkPDTRHMoeGntF0MAcnDetUbUNlxgvf4N+GHM1ynEx8XwdVvoeVIF/tL+fmXiXrg3IGKEEg5tBQnm4GK9ZrTqrduGkxzoLPQQNs3kOcVwRx+gimn3/+9F1amwCsrBzJaw//sv++EZw/o9V45EV7/tqPbYOZwxkbeN8/hF6vSMNeYsJgP8X7hAtZG7uDlyjksrNhPxaIVWqD389mxXxmop8pVMvYQEIL565Z03j6azd2hHZEfLNkc/6QEv2AT5ojrSdQy+OgEM37SMXKOJJCaks1n+en8IyeTb85P589DXJuKYI69uUfRyULGT4gfgz2HJz6DRz7p6rqc3mXcMDgohpq2a6C1HquCq9/U7R6/Px0uHmH7NSG7ctIZ6w/TB0kuGxsbcfdwx9MwcpmlFMEcfoIpNb6dC7tOwlvXwDcduB0NZb/bWwwrNnRfqVvXwrzYga7egT5vYkuGiZXL0qCmkL2Hj9EyKZ3LK7eywXsFq5vWs4HruUnCe8ot0D4gOZ2V/jvZsqsBlq4gJiuT6GXpDMcBcV1drZYq0ug7iDfdgUIzhp8vKixgfHzf+XMlHNz1f4dvJQ8u3a41CPsv5sEvFwwecEUwB4+d0nQxBJ47CL/5BGyveOXkL+tW8HZy50e5nl79Jhw4DddOgQVxLga+EzfXEQSz+/UmGLz10FzmOjMYjRitTlNOdL05XDaY1qlQ/k8o5BRTnNTeXD3yE0ROVSXotJiOyG/BQxzmesp98+C+IXzp9q+nNgRTFOoOsWF/OGuXBFGYcwxzpYnC5HSuFEeN89ixDyfB7F+f1FPDhcDS10AOJP7z8sHX+Nev9O+bF1fAmimDK0cRzMHh5tJaJlM54eGDPHJysZ6L48rvPtPzXIvtpWQQEYJpSzKFrP3H5TAzamCdq6qqJDjYJmrtwNQH9PRN78DWPP2KbvnEAak69cOSW1ecA0Yyp7t9CWb3682S7VvJm7OY2d5GLAcyOZScQsWuYpauXqBlkXKm683hJpjSfcnmtL0QXr1KP21xhBSWmoiP7n7c335WJ5IHOohkVhlIPECryIunBP+XoNSHy0E+F5GMU7KPXJcKd12qR0hwjFgJZgJ5B76gwlJNiddlrE5t4XDOMXJyLSxcu0g/nTyPHftwEkyJCSzhxvrK+e4YrMZOqf357hb7+ju36U50Q7FvligkzxyEmibYfN3gbqkUwRw7c7Ozp01NjXh7u26A8P4MmdgXCqmUmHsi8mUhOa4lpI54UZ9p1OMzSly+N3KgrR3+c5Hu7NJfsbS0YPB0/NWuZGCQTAyXxQ3+TbK/fRqLz9mXYAqCXadPhbvXs92SwpJ5s6n4RL+yJENPTap5aDrB9aZ1zEeCYMo6/N/PYHokvLfWvrPvhYPwHx/rhPDy8bBuun4qKT9CGGWPsIo4+00I0IP9C6m0jdUqz4hZSutZ/Rm5Nn83D8aNg7vnwD0OyuNsXzRUaaMBgb6+u8URLe1F3dlTrreHKvL9KNm3xJRMTFl6rou+ylcEsy+E1Od2RaC6CcS+QzyaJXuLnAjYU0rqdWL50hd6qWlhOqm8RIv51bvI9fOGHD2zjKTS+o9FIGF7nEGsIYnExvEWLTK9Ensj4EiCqbW1rZAN2xpINpToBHP3TmoWLkLLjj2A602LpYXKM2eIjIqm+FQRMbFxjBs3jhPHjzExKYXqqko8PAz4+ftz9EgOk6ekIifEEmhcdE4VnSQ2bnyHTh4Tk5KpqqzUXpL8/PzYvPcE1caJtLa2IuGjJK+07Sl9RYWJsLBwGswNWkBtL08vTp8uISoqppuObTDoMxUmQkWnoV5zOJFwVKdLS4iKFh0LYoO7uzyAjHx47l9gbSoU5J8gIXEiZ85U4OPjg9HoS072V6SmTUW+YOvq6rQbmJOFBUzosEcrLDhBfMJEpD553sdoJOWZVs40n7vByNqOD4Rwz0amRPoQ61VPoK8XngYDpaUlREfH0GJpoaW5GT8/f60doaFh2lBa+1ZWVc9HpUY+K3HjoiAz9y8ysijaTKPZTGhYWGcfRMfaTlN5Gf4BgXh7e3Mk+2umpF2EuaFB61NIaBi24ZSsdqPl5WUEBgbi5eXNkZyvmZJ6kYZlc3MzISGh3cLWnDpZSNyEeMrLThMUFIynlxdHc7KZnJqGZICRuRAcEsKJ4/rYnz17VptHceMnUHb6tPaZnEBa5059fR0Wi0W7pbHOMdEpKT6lzSOxQQ8JDdXCy+UezWHS5FTEFrOttY2g4GCO5x0jKTkFyfIjId1ER8Ze5oPMhdyjR5g0eQp1tbW0t7cRGCQ6uSQlT9L+f7q0VJvjohMWHqHNuWO5R0iZNAVJciFtCQwMIu9YLskpk2hra9PaJDpSX3hEpKaTl3uU5EmTkVBKIgGBgZ1/k7ku4xIdE0tJcTGRUVHabYq1zJqaam29SEINa92iU2Eq1+awYBEVFa2d3h4/lktSyiRqqqu0oPP+AQGdfRQcZW6KjmAu9bm5uXViVF1Vpdmiy5qzYtnXepe1KTjKHLWO2ZOftfEfn7jzoxkQ5VapjcM4xmE9+TSbG3B398DLS9Zuqdb2buvdJgmLdb3vzG/m78e9+N7FcHucPgdl/gk2ERGR3Xw6eoYEUwTT3t9WLlCeddMZiabOfVm3DRGZEQkf3mifVhyr1Inl37L18uSNa06Mnpawv/LecZ38ik2YnGZOvYATje3m3N/yB/rcX76EuzL009fbZ4ChR7DzgZY32OfbW8HNA1obzbRjwMPHgFu7hdZmC25eRtw6kvC0dxgeWnPySIYID0yYW8Ixnsf233bDG2z7hqrnSIJZkruHk2Iv57aYK9nB++2+mOsSWLes4z7YCa43rfiNxAmm1F3TrMfFlNPBXd8d6mjq+hLG694PQa7CrSJOcXJlKOtpoCcx52uVxIOV08ziOrjxIvjVZRAzjKGM7IPW0Euprq7SiJkQJCWOQ8D6otVbDWJDfNGLkBICP5lp3zb8PRd2ntRNye6c3f+yFcHsP1bqyUEikPdP7+dDZWinFHIdbSvWDV825Wj58dd/y//PF3rnxSw9BaHYTMqzQizFlkscdazX4PJlNRg5VA4bc8DHAP+1SLe1GgkRovudt/VYnUIuJbvOSEhr4St8XbmC6TNMFO73JXpqjEYwaw79MxhnYhDlR8OZPEd3ATbtupOK6N+RmmKA4vV8fHQ631icopFSKwkdiT70Vaf9CWZfNTrn5yNFMAUNq9fqE0v1q+zBihDLlw/rdpOyH1iddAI84d/mgb+DLFoy8+EfxyHYW69HbkKUKASGE4H7PoI/ZMG/zdUje9hbXsjSE2ys/3b//QCci2CKR6XZgsFo7H5a05FX0xrRSzwxLe4GAo0GLGUmzJHhusG8kn4hINdScvU0GJGUg0fP6M4yvQUdtpJJ65eV2DpZHWrEZulsj2wxMf66EXFvwbvlGl0jnR2EU35/VqLbUNmKkC85sbw0GsIkduwQpawB3joKcir60znw0MLeC5QrJ0cYtcuX47ff1FM93jZDv84bEWn+nKKTLbTXpxA/tYT83cV4pFzG+PEtFGq5qdM6clanI7CbsjZTSzjjJYf1oc1Ut6cxOamEwqp04s8ThuYsZ7UrnJEURTB19EeSYNa3wJP7IcALDnx/4LNBiOXzWfreFOajhxGSH1nLDc2tJId62N0cp2cr5RRTwsN8aYL5sfDAZSraw8BHUmlcCIHzfXeLedfCv+iHLt8dgB/BQNCW2NFPf67HTX7zGv0moC9xKoKZsz0TpgWxd18461Z0fCO1lbDlsZ3EPHB9R9qibDa968vChP1sa17FTdPAYtAzHCjpHwIVJhNh4QMPoigb59Ubu4KU/2qBPsl6I5PubhDbQQ7HB4D24w+SR3tvCRqlWDgeliXqbZaTBklfKJO4qlH/Ldkzqpv132In2ZuIjeUNF4GkKbS3WK8F0hP1cA+SW9tWxG5GbFzsKeUNOrmUN8Vbp1/4mt6e9Z5blonCjEw8JhqpPpFAyrLpyOFP65HNFMcugDydYJZ9tYfgqQu0z0xZmfhGwZl6IxhTaC83Ed8HwRRbN4mfN3q8yB07Ko4sfSQJpvTrwwL9unkg13BCLH//OeRXg6Qw/cZ4mBfTPeyY2BKKndpwibwEi7mNXP3/4BJ4cKF996fHP4W3juh9FFu7gTgmOgqDpqYmzabQES/cjmqzK5Yrtp9ij9pT5LZLbgEeXqi/pDlKJFHJH76AKxLhb1f3XYsTEUwzWzIKtMCyBzK6AsTmfbKHknozvsuteTGz2fCyiegYE5ZL1pB62MYj06a/YkgrRsVyyiSG14FBQZ3G5fKYNUi22I74Gn01Q/dOneZmzfj8vDpVVVrOVTGwteqI0asYa4vRsdWI3bYeMciVTa67ThPNTc2a0bHVuFzTKTtNZGSUZoAvhsJiqGytRxZyS0uzZnRsmwtbDLsjNJ0zmiF5d51GLC0WrazedMRwXQzJxfi3s57GRiytFs2mxqrz2B49bl1PMbidJdZ/HBHGdiKNbUwMMeB/tprQIP0VRwy/pRwxTjcajYwb54bgLoboMj5nz7ZrRuzWv+k6dfj7+1NfX4+vry+t7eMoMNWyuTBAs3eyyrcTG1iUpBv41dXX4e8nOnX4+vppxtld9TRrp6di3Gxbj/XLR9Px89NO06yfN7c0s6/Unc15HoR5t/GbJe58e9JZzlRUaARdiLoY9Es9YuwtxuXSR6HP0mbr38ReUxwFxEHCdoPo1Kmv18qQIMX/+loTn5Z5c13qWS4OrNfmjLVf0sfOtjU3aTjKhm79m9TT0NCgOWxY8etbp50Gsxk/X9HRx0nTqakmKDCIpuYvKPkygokXQeGxfKhuxP+yJTR//ldaAgMxN88idboelLNwzzuEL1iEKWMnAYvnUPtVFYHhedS0XcX4Ce3ampK1ZluPGIrLmpF5LUbuBg9DZ3/a2ttpbmrUnDZ602lsatTm+fl0autqCejoj7UeaYPB4KE5w1hxWzqhFd+ztZozQ2/B83/+858zd+5c1qxZc87cz8nJ4d5772Xr1q1977ZO/sRIE0x5yZRTTFmnB269MCn782H4370gTn1CLBdP0E8sJUKEM4iQS7k2//iUburz79/QbTTlRFUucSS960BEPN7Fxk5ezn+W0aUpJLPoTpAXeiVjEwFJViCHEuI78O1JjsdgewFsydMPjRKD9LjMN57n1NQpCebe3XtIXbgAY86bvHA8gWTTF5hX3MzqSDmmymZLRjgrF5vYkOHLQsOxrpAfNtjKl618aQ9ERoWOTd5ajw4MxIPNmjJM/DBKS7q8Ly1NFvDuOgFuaDyL77gKSprDielxNbv2bd2O0ipiH/idNLH3OIvXOW7Xso2eH//erkb7ui6Vz4trx/HeCT3ESFIwrJp04SvWwdZje20rpyPvHNNDGt07V7/6EhEvx6hoLd+W5tHYc771NZ96fv6T93UnpRVJXSe7PeevPfqjtbfPq+lzx69vnXNXW1864q0sLza2Jx996fS2poeio67IdURHmmBKG3achM25cN98/aeniB2YEEsJbyTEcmmCfmJ5oa3e1qt9IN8H9nj26wqdaMreISY+QhJFxLb7+X/Rb2pO1+t/lx/59+mGrn8LgRZSeiE5ertuqz2SIp7g4kktL9ZKHIeAbeQEay1z/wximib2ywNjPINrp7wI/mpHd92c23r3mXAiggk5GevJ8zdidlvMPP9iwlPTNNsuyavZGTeOjhPM+BIqIlYxr3RPrwRzcNC5vla3vLXzjGDO5uk/lrD6pwuosMlva+3pgQ138nny77htlgFy13PHvuk8c30KFgyddrASW+uBnXroH093kP+LXH+Rbvc4FsRsAbkyl+DMknNbTg7EE1WC2V5rB0cgidf35D7dbGD15LGAqPP0URFMfSycgWBa2vXYtWIm8/rVevxKkd/v19O8iqmMEEu5ohtKEOnhnH3iyS6keVdR/2qVK05xShKHJPm32LwFeeu/Jb7hHw91OS+JM8eXP+xfueqp0YfAhmz48fuDTwk5GEQkA9eje7prfnRT74HYnYpgdjW5hgOHG5g1bTiyqA4GYifWsc1bG2lm7+5sWpqqSdZy0vZIPwYcyNhMHuFcuWwOOds3k9OWxroZJWw5nc7KqfCVCR7YAbuLurLIyASTzc/eMSydGNXOpllDGdm2Nf8OffMfrMipzK8+0mN13nzxYEtReoNFQBFM5yGY0hJJKiD23iKyrsytYGnTIylIFitXfKmVqBe/6fGlLPai0b5dJDLQWyeWfYmcaIqNtvXn5J160gglYw+BqKf0ww6xvRxOeWi3bmMsIi9BcoLZGx9wUoI5nFCNwro68tYuZCtbvObgm7uf1NU/YFagTjAvTvbWAhmLaPauE+FwtRH8U7AUmljZQTBb/pkW7b7tus3QyhQ9buVYF7mykuDntiLe9FPD9PhjkgVE4mcKWezLLqq1Hf6RB+ve1a/7JRyRs9iQDdc461fkkmJuCAx9iI1VBNO5COZjn3a/FpabglWTBk8sbQOlD3GqDEn9j1+AXJmLpIbBjy4ZUnGasmAlJ7off2/oZQ2lBAliLutY7NiHRdos3W7ZOkLw6lX3iDrT0wzM3ARG7xpKyozEaGZ3riPWJATSYnH2kp+hpoQcTO/le1AixMh3naR4PV+aZUUwB4Ou0+qYu+etnaEbUXY5TfV2gikOVXPI+esnJN80h8MZOsH8+fZ0Xjqlb4QygcZi8ODehllI4YO7Qa7MRcRkQNLLmRpBPMBtJVnSzoXCRWE64ZQfscMSUiknlsX1us2MfEFI3DyJoadk+BFQBFPH3BmuyLUvzr26LaJVxGRETEdGg4iDorywx9nJqV3CMkl4pv+74vyOFqMBt259KPucDZu+xnjtzawMM3PYxvTLnJPJXzIamP3TVR1RZ6BXM7Cb0oSHYnAtftkJg2TEm/isHu9S4l6OlNzcR3Y5RTBHamRGsF5JNycpvnoTybn7y4/0cCFyhSNeac6SNnEEIetWdVGtHshZUt3NjjV0BrUV0ikG+nKFJT9iSiBXYxXmLnUhpAa37nE/F8fDqhRn6d3wtkMiFcjJh9u4kXODVQTTuQim2Cq+fVRvkziv3DFraCYoEllhNDufSMgi8VY/fZf+wjsSIlFU3N3c8BguxvZVJlui0lmpZfDsfnDS3WfjPGZgy9CdhZcNPFzfSOBrrdP63S12l2J/+cNL9HTIIyWKYI4U8k5c7/k23I8K9fRqBdVwzWSdYI6kWFMUtlvMtGLE0/q22Wqh3cOAlZIMJkWhPfol5EhC5PQl4nUnhNNKPvecAglYb5V/TQKJtTkWpS9P++HARBFM5yKY0hpJvCA/ktBhqCLhxipY01oAACAASURBVCRv+miVtrPwX5+ApMLcfO3I9HLY1/GACGYvZmAuSjDlu7uk2RfxHJe4zGJWNZKiCOZIou9CdT93UHfmkSN3OU0Te8KRlM4UhZOOUViUQnDDTurS1hDrVULhGzsxfud6rO+erpaiUILN24Z7umsOJIxUtp6RHGQnqVsRTOcjmE4yNVymGZLiVmKDvrYK/iXJZZo9+IYOlGD2NANzUYIpgK3YAHuL4Z5L9ViUIymKYI4k+k5ad+6RHCZN0WPryOnav30Ir3+thxkQeydHZgLoFyS2KQpDDlEYnE48mVrKweCGPTQ0mvGYld5FMAeRorBf7ejjIQmeL8G5ByPHq6Deomc7skd6y8G0wRl0zOYGLQ6mBMAfKVEEc3QTzNOnS4mKGv3x1F77Gj4vhcp7hn8lSdICMXWxJmoY/haM/hrl1uvFnad48Is4ZkfrgfvtLdZbQ1rNtFgMePgYQG4QW6Um/f/azaHcIroZWNfhqCaOVAZvAzVlJoyR4Z2ZFZUNpr1HyIXKk7feuz8A+S1x5ZzjzbdHisJJJkqFYLbv5GSBibrmBAJqv6B1zs0kBunX04NJUehCw6Sa6mAEFMEc3QTTwdPHaYoXkwK5Kpd9/KV/dZpmqYbYAYFnD8Cvd+lZrkQe/IYeG9V+YqJ075tUeq3hohnhtDaYaG8+RFH5AhKTxN/ARPFhE+PnzsYDMGf9L9luN/B/342Bmj088rSZdQ+kE26T1EXapgim/UbIJUramAOm+laqWjy0gMYSQ0tOLZ0vBFE2hVnhxE8q5PiXLXi0mAn4RjrBbjK5M2mYYXuCmYnvjDlUbf+EwCVzOJPVdw5sewyWpDIUw3Ylro2AIpijm2C2trXi4S5fi6NfJA+6ZAN76xr4Zvzo7+9Y6WHai90jK3zvYkd8Z3d8584Ih4ZCyvKP0R6XTrRkfC7NpMgrnfEdF3byHVzqBmtuSCdwdybbm2H58nRKbdJ8K4I5VmZnRz/vyoC/fNnVaQmZc9NUFYJosNNA8o5LznMlg0dAHDDkam0kCYAimCNEMNsttGNA3tFaG81gMOLhAec49SF/02PKWF/nWv95WueBCXNLOMY+shPa5qQf/Ex1Hc2XDukJMobzqtxslni2bnh52fVYzXVAd1BLJSze/30O//WxHt7KKnI9Ltfk9hUbgikFNx7ieG44SdNjMH21h8CpC7DG89cOeSYZmTzOE4NbCuE1+4lepgimfcfDxUq75I9wsrar0VelqLdcFxtC1VwHIKAI5ggQzOrPOf7J13gsvJl4H7NmC153aAde8+ZAKXhW7cc0fgXjO+JFupojnwOmab+LlDztclV+6yXwP0v6raYedCIETtXC7z8HeVmQa3GJpiBh70SCvOBnc/uX9WlgXbISTF9qj31BY1s1ZsNlJCYV67eJcrLZIdZbxCvy1mNecT2G3RJPWxHMgeE9yp6e/Sc4Ud3VqRsugjl2fwsaZaBdoDt1dbXnN2pvt9DSbMHDy4gb+r9F3LyMeLSbaWkz4OnVFeJoKCc0rox4U1OTdoJpGK74eb2ApQjmCBBMqbIwU3fgC7BgLtqPqSaC2KnJmo1X67FMTHI956O3zTQERz5xQAkKCnblZTLgtu88CX/PhXeug2/EDVh9wAr1dXXaOvYx2iGu1IBr764gzjCFNbqHtaulM95fCk9/DluO6TFN5fv50hiYEACn6sBUVcfUWH8MIxTvtOfQKC/yIU7W0aIu3oWr34K2dvDy0FMaSoopJY5BoL2xhlYKKPoqiKRZMRrBbMrOoCHtIlqOQKTffkoDriexI/2mOqFxzDj0p1RFMEeaYOr11x/YSsO0Ffjnb6YqbBWxNgEahuLId5azjNNyZo0teeaAfupVcMfY6feuk3DTO1DfopPLV1a6Rozhd47By4dAXgwCvfTrbyGWPePAOttcVgRz7Kyt8/ZUNpm1b+tGwpKSUCawEgcjYDFx5vghzP4LGB9rhPY8Cr8yEp+QrYVbio/vbu8ylBMaB/dk1BevCOYIE8zWbIqrLLSaqglOs1B6OIigaAM+UdMJ6LCv1AjmCDjyufLkl7SU//uZHi/x37/hyj3pf9t7+hmsSIa/XtV//eF+8qUvQMJLSZrWKD+YFQWXRjtBqMB+AqEIZj+BGs2P3bxFT/14x0xIkrzZpnLCwyNGc5eHpW99Xr21l5B/oIT4ObNxK9xJcdgiYtv0eJ7x4w9RdCSF8Wn6ldJQTmiGpbMOqkRzDvBwH9FMK4pgjhDBdNCc6lnsWN7vtp2A9+XnO/qJmKOkpqZauyL387NTkvVBNvT77+qmAbYip4FrpuhpjyP6cAgbZLUDUqtsglckKP5XuslaYhDM7CCWfaX6dLa5rAjmgIZ+9D38650gVyVrU2Fe7Ojrn7P2qL5oDw0tZuobUkiaFs+ZrEx8ZqRjbM8j/+MCvD0b4OJVRKsTmhEfQkUwRzfBHPEJNsINeGIfeLjBwe+PcEMcXL3c0K3cCJLEQkSMIqZFdKXplb9J6CYhm99KAX+rS7QD2/V1BTy2R789lNSO4Ub9xLLCDFNC9atwObV0VVEE01VHzg7t/sMXcN92WJIAK5O7CmxsNOPjM/LG2Hbo4ogW0dzcpMJyDHEEJEahu5s748aNnI2cIpijm2CaG80Yx/B+d7xadxy5b77+4wixWCy4ublpp5gjIXIqeOPf4cgZPfSe2F+G+HQ5+Rw9A19VwNcmqGrSW7hqkv7zrWSdgNtbapthzSY9u5KtXBIJs6Pgoi6n7H5X7Wxz2bUIZpsFs9mCwWjs9JKymM2Y3YwE2oTXMteZsbgbCDQasJSZMEeGo1I5d5+jcjUiV+PylrRuWvfPxHPX21vFK+v3qj7Pgy0tzXh6KoPWoeDoDMHqHUEwO8I2Qo89TfYujEaM1u9h+bzdgNEaUMBiweJmwFzRPeXaUDDur67YgR0q6+/TrvOc2u9gcy7sOAnbbwQhOPaWtrY2jWCOxIuiZDC6cTPsL4HvT4fkPgIGfGmCL8shuwJEV5KNXCOnmsmwfOLAkbG0Q+4ZyK3s+hGim1Nxbllyiyi3iYMVZ5vLLkUwc7ZnwrQg9u4LZ90KSUNgpqYCqg9nkDdnFUs1845sNr3ry8KE/WxrXsVN08BiMHTmvhzswI0mPZnY39sCZgv8ZCb4DcNVwGjCT/VlbCFgX4Jp5nDGRt43z+EXq9Kw3dNWhxzjUHIKFbuKWbp6gf5SXJHJIy/ATQ+kE08NHz7xJOabH+TKQMuwh24arQRzbM3m8/f2N3sgPhA+uH70ICKByG/aDJkF8IPpkBo2sL5llekONnKVLRFW5ApbTjXTwvSMSPnVesac5/9FT80o/5fTUCGnOdbfPYik2ziI8oVQHzA1ds/A88NL9LJHi7gQwTSzJaOAlcvSOGCTbqjm5CE+PWph2pLZxGhv/dlseNlEdIwJyyVrSD2cSemydGb1GDE5su8ZW6+ttRV3SRUBtMnVXI/0Yb3ptLa24tGp03bOFYCz6cgbmSy4j4vgxzPaSQrpfvYvJ0ZnKkxERETSfrYdt3E9Pm87t4+2p0xnz7YzbpwbtuES5O2159VIW3ubdvUpcvbsWe3Ntk8dm3JcQaeqqpLgYD2WSq8Y2PanI1SKtV9Or2MzftalZdtH61ha54PWn15SZ/aGi+28q6+vw2DwxMur6yS4L53B1HMhHVuC2VvdP//5z5k7dy5r1qw553shJyeHe++9l61bt9p8ZmJLhomVy8I7fut7WiVw0bJ0yLDZsyoy2bIPSE5npf9OtuxqgKUriMnSAxc70C/jnL6MVoJZXl6m7XdjXYRE/fEL+PU34GeX2heNmuoOJx//4XXykVs6iRl5yzSYPgS/VSGqQjazTuvEsaeEGXW7SVsJ8NIJqfUnzEf/t/y2jVMpoYdqW/RYlkNpo9RdXn6aiAjnMdp0SYK5d/ceUhf+/+2de3BU133Hv0jalbS7Wj1XSLJAIgiIhAuWMVjBwaggAfFUYAwqTUnrepROaOL84VI3/3Q6nqSNM20y6XTSuo8k7sOPUYQ9kZUhEAkCxpYVG1tBBik2YBDovXqttO9drdrfvXu1u2KFdqW92ru7vzPDwLD3d885n/O433vuOb+f9w0fgKmzGW8XHEKd4BS8Gy2tBtRVG9HYqsUu1fWgAnNoaBAFBYVwu12wWW3I0OsDTk+PGkeQZ8jH1JQJGo1WEJGSDYlGu90mONE2jozAkC/23FGjEXkGg2Cj1WoFgTo8NIjVBYUgG4fdDl1GBowjwzB4J7Q5G5MJWp1OEGJzNk4nKFQenbwLsBk1Ii/PADqZR7/52zidTtAfnU4XYEOiMTfPgBO/cOJnn6pBTtQ3aU3Q6zNB+9xm3DPCQ9zfObjZbBbuQ3sy09LSBRFIdRNs3G6QSExVz7OxmKHT6kB7QdLT0wX/cj4blyAy5ttIIRUXsvF4PMKnZv+yWSwWgTGdMtZ4nfdK+bjcLsx6ZqFWqwNtrBZoNWRjEdqUUjAb/9BxlqA2U9Dr9XDSd07MQq1Sw99Gun9APtNT0GeQjVPYXq5WqTA1Jd6H0n1tnE6BPb0QSeX1t5HKSP8nMaI+sCppFVQp821EXhK/QBuH8Bkrxc+GhCKND9HGF/rSl88CNjabsK/N7O0P/vkI4R+TkoUxJdWHhDWNKdr7K/W7ABuHN2TkgjbTcydUpbI5yCZFDDPpy8cD+owk5hPMxi6Ui8auZFNbOgPdrBn6zEyMesee/4MkEgKT5jSX3Yr1JDAvXYRp124IX8pIYA5th2bkmiC0t2ZP4u2CmqACk8bkxPi4MB8NDQ6goFCUn3fv9GLN2hJhvqD+oNFq0Xv7FkpK1wnz3+TEhDDXDQ4OoHC+zeQkVGqVMF7O/LYfw0kPCC9LNCfQ3EP3zMykYMTAxMQYsrNzhbFPzGn8jY2NIjc3T3hht9lsQWzElzAaxykqlTAuJBual+w2uzAH+XtkkF7caMwQExoXczZuN2jvM4Vo9beR/i3YqNUCB5+NCw6nU5gbgtnQ+EpVq4VxIdnQHONyOgUuQW0sZmH/NfWlYDb+L5+SPY0V2ppE7CQbmmPcLpcw/gJsTJPIyswS+nBaenqgjdMpzOk0/vxtpLYiG+r/9NyYy8fpENr1rdsadPQD7/ypuJI2ODCAwqIi0POQnNFTG0l9x2qxgDhQ+0t9jPqB1Pfo2ZidkyMwkGxoDqFnDY2lu3duY83aUmGBYXhoCAWFhcIzKyM9HQ6koK+/H5s3lGLQOCk8a3JWF2C07zbWFj8Ay0wKzONDwrN1pL8f+vwCOMbHMWozY33pOoHLN8+lofmmCodKzagu0wn5TE9PC3MuzRHUf2leHR8fRU5OHuwOcfNlWmra3P+RDd2LnvU0X2dkZMAxswrf75jBmN23n5RWIzfpbSjJTUeexoN0jwWFORnCHELagp6D4+NjyMnJhc1uExZu6Hkr8aeXaovZLORjMpmgz5xnY7MhiUJtqn029CylNqAy+Y/DuXxsFJ4zWXh2+sZh8LG7FJu5cRhkvItj14Zv7MzAwEA/iorEE8R9d++geM3auenzxIkTOHz4MPbv37+kN5pVs9RCS0wNDQ04fvw49uwR41n1tL6OGxkaWJOqUZXRD0OJFl1dk3Ca+qGuegJVwjcl7wpmyQBG8w+harA9qMBcYpFi2uwf3gO+9x5Quw54Yv3CVVHCvreYBu0tvNKc3sYD02jUIbKfyKkG0gpmRcCcdgAXcMajhXW6FM/Uek/dCQKzBnXqU3jZcgjPqC6iZQGBKTebeF3B5PnO13OcM2IYya2rgbfq5e5Rwe8vnKtwdeNMRxGO1RhgsrpgbG/FwK5DeJzOnoawbeTZs8Br14D6cmCnDN5RWm8Bp2/6yv/078mzdzXcFlBaX46hFUx/1CZ82GXBti0r+YEo3KZW1vU02GjQ0RI8fS64X/J/G1JWLWKrNP4rZLFVcuWUllaj6C2cVo+ilSIvMKNVk+XlG68Ck+e7wH7x0RDwv1eB7+wGvjF/b9kSuxCtXNJXC1ptDSWZOtrQ81ANquis6cwNtFzSoK7a+7xfZNvID9qAl7tEv5a7fYtloWQb1jW0z5JOnNN+SvIfrYSktL4cowJTCU0ZO2Wg/ZZ/flp0tUCHeuZOpMZOFbikTCBqBFhgiujjVWBGrWMpOOP//lhs7+Z60V1Ozoo6FTHi3CUT9u7yruJfvYhza3Zjr+QK5j7bRhpVNfjxR+IXOvpSxym6BFhgRpe/7LnfMQFfPS1OFt98RNxIvFhS2lvQYuVV6u+8grn8luEVzOUzjNQd4lVg8nx3bw8hH40vXKId5mJaro/MsFYwx9vQ0leDOu+Xtq7WNuT5H2hbYNvIpVNtaLTWoGqRLWCRGg9KvI/S+jILTCX2kgiViSaHBm9oLHIuG2pEAKXt44gQjhW/De/BXHHksmTIK5jxvYLJ8929w4b8QP60y/f/5Auy6SkxnKRKBqfjyx24L7YD/9ghfhKnT+OJmpTWl1lghtMTZ1wwkR/kDJ9fzYUcJtNtrXZAI31aIIfJUEHjMmLAYUDRCnh+/9u3xQgN+9YBX7rPoZ5wEPC1TCDRCLDAjG+BmWj9OZT6XhkB/stPYEo2mali+EKKjb2tUDxAE20/yj/4DfD37wI7i4H6z4dSO75mpQiwwAyD9MCtG1BljOD81c04Vu3E282n0KU5imdr1Th3+rco27UdRXNRhrrx8nMfoPzFp4WNyl2Nz+K9zT/C18pdcEEV4AcrjCKEfOl/dgLf+rV4so1OuIWT2C9cOLQWvtbffUlk7ph4dyG3MuQyyN8P5kpTYIEZ3wKT57t7R5RjBvin94Ehi/gbCcrSTKDXBNydBka8/0/7+unLGP1OUWhI5JHLnvlJLj+YtIBCCynbCyG43ot48rjggQpJSYDHZYUbGqjpvKHHBbfDhaRUjfAbJY93tUla4HW7gBQYYXUa4PWKF/Hizb8h+8EMA/F8N0VhmMp3qfUyWq5WoG4H+Uvw+tzcdgWvtKqgyVJhy66dKBPCeHejpfk2kPcY6rbdRsvpbmDjl1FX4HU78qA8RRwyA+S49fnzYmSBZ7cBqdEJ/ypPBfmuTGCFCbDAjG+BucLdKaayuzsFqJOB1aLb4LlEwpOi1pDgvDMFDJp9v9GhoB20ulkMfKEY+Lt3xGcS3eNvHgP2lEYGgbSIQi6V/izMRZSQSjB5GTffvYaUXU+jJLkdvXc3INtyEdMVR6H5tA1Yl4WRTwzYtJ2iCgLGt5/FaOEPUb5BBfS/jnc+2YovVm+YE6gh5RlnF/EKZjgNOnwZjbeK8FRVkTf0pFdgVl5B42e7cWxbN1oulqJuD33/Fn8rS+6GKRXQlLnQa6yRVWA+8wsxpiwlCkdF0RiKlxA4gRzOkrNZTssjwLHIl8ePrJWwp4gFZnwLTJ7vlj9OJ+3AZ5Oi6Lz9/wdL+6aD33NDNvD6YeBzom/+JSc65f5cq+gMvmGr+LyTJfW2oTe7BiUT3r/Rht6JrcC4ESWVFTB2tkFbWQNaUzJ2NmMKBqyp3I6JK82Y9FRg0/oB9E7UoETUoLInjkUeBmJlrWCa0NLYCsPGDUBuKarW+kRkXS1w7vQVaNOMGCj5Mp4S9jt6xeeO6/j3jlJ8jcQnOUyO8AomxUelEF9nPgO+1x4I99uPAxlLiDNOkTgoCgSn5RGgE9AUzYPT0glQRAjyn0cRN6KVWGDGt8Dk+S7yI8vuFgUnrVx+SjFQg6R1WaL/SBKb9GdjjvinaIFFkTM3xWcdrar+z8cAidWGh2T+QjdfYHou4q6tAp4hUWAOX21H9oM7QY9ZQWwWAGNmDaDZAM+IESUrLDCV1pd5BTPyY0vWO96YAK4agWtG8W9yHTLs3Q8zP+MXdgG0KZsTE2ACSyfAAjO+BebSewZbLkbglgn45w98V5XnAhUGYMwKjNqAMRtgtAIU69s/SeJTEp30Sd5/AYXifP/Vo0tbQFmszAG/SwIz+TJufuxEitMK/RdrgCuvYypdA3dSNdZvFE/siquZ2zFx/l1k7tmOsc6VF5hh1W0FLmaBuQKQQ8mC3vhO/BKgKAq0OPrdanGztCQiSUjOF5PFeqBIBxTqxL9pFZM+UVAKJWLPQuUyGkdgMIjx1TktnQAf8lk6O8mSYlRTPHGKwRutxAIzvgUmz3fyjizap3lzzAmdehV2FAePyEWf2ElwCqLTKz5HraIAtbnvLR9t/Tr5qLzljsW7K60vs8BUSC+iE3vffsdXmNQUwOE3sEhE0qCSRCUJymAReejzAe1HeWAJey8VgoKLwQQURYAFZnwLTEV1Ni7MPQTMTuBXt4BLd30/LWcBhRGvHAEWmCvH+p6cro8DF+4AF3qBtluAy+8zAfkWqykF1nhXKcnR7UoldhC+UqQ5n1ggwAIzvgUmz3exMAqB166JJ9YpbOXBjWIMcE6BBJTWl1lgrmAPpeX/i73ixmeKD06n7SjRPkmDFrjhtxma4qhSPNVopImJcWRn50Qj67jKc3p6ChkZIcTmjKtaR7YydCoyOTkZKlXwT2uRzS343VhgxrfA5PlO/lFEBx5XrUqCWr2EU6fyFy9uclBaX2aBGcGu1dQDTNjFCAfkfNYzK65QtvcB794FfjPgy2xTDrApF/h8rriHkhKdtiM/lplp4h5KTkyACUSfAAvM+BaY0e9hXAImEJ8EWGBGqF2/cRZ4/ZrvZhQTlQ7o0CZlSgU6YE5U5gBR9LqyaI155W1RRCFdYLFYoNXyd5yQYC1wEfkSTUpORkryCu4RmVcWFpjxLTB5vlvOCA3N1ul0IikpCSkp0RvHoZU0tq9SWl9mgRmh/rT5PwKjGaiSRCewtEJJfyiqTqwkt9vNE0EEGksJTsIjUI2EvwULzPgWmDzfJfwQjxsASuvLLDAj1LWqXwG6Rnw3+5MHxfisnJgAE4htAiww41tgxnbv5NIzAeUSiC2BOeOC1eqCSqOByhtf22W3wgqNsG9RStZpK1zJKmRqVHANG2FdbYDoClW+1HoL+G67GGWAIgz8UYV8ecl95+GhQawuKJQ7m7i/v9I2XMcicKvVguTkFKSmsh/MaLcf+eG9MhztUkQ+/6GhQRTwfBd5sH53pAgz9ImcQxDLihlK68sxJTB7zrcBW7LQ8b4BzzxBwT2NuHETyBz6AB+WP4EDwsHnbrz5Cy12lX6As45D+MoWwKVSeWOHy9u4dPezn4kHdTgxASYQHwR4BVNsx3gVmPHRS7kWTEB5BGJIYFrR0nobdbUV+LC1DYW1NSjy8rR+2IbLG2vwuOBcvBuNLxtRWGSE66GjKO9qw2BtDbbNY3/9k99hw6bPw2azwWoxIzfPgDu9t7G2pFS4Uvr3qNEIXYYOaWnp8NlYQRFGcnPz0Hv7FkpK1wk2d+/0ondVCW4Nm5CWpoFKrcLQQD8Kih6A0+EAbXTWZWRg1DiCPG+knLFRo5D31JRJiP+dolrAZmQYefmrhXzGx0aRk5uHKZMJGo3XZrAfBYUPwGF3wO12QqvLgHFkGIaQbOygvRtanU6wydRnQZ2WivGxMeTk5mLKNAmNVifsyxwaHEBBYREcdjsoTrRWq8PI8DDyV68GZmcxPj4u2JhMk9BpdUj2s7HbbfDMeKDRajEyPIT81QWBNpMT0On0QuQWKR+7zQaPJ9Bm1jOLyclxZOfkwjQ5gQydHkmCzSAKCguxmM3kxAT0er1weGR4cBCrycZqgwceaDRajAwNIr+gUMiX6p6VnYMAG+8Kr81qFdojXaOBtOrrb0NtS2WkN3fp96A2MzOYmppCVnY2JifGoc/MEmykctAqXhKSkKZJnyuvx89mYnwMWVk5WJW0ao6r1WIRVwzS0+e4eNwzmDZPITMrG4vbiO08456B2Wsj9Icc8YSa1H5CPslJwviQ2mzG7YbZYkZmZpbYh+ZsxH5C401YlUxLm7Oh/kf/T3WX+h2xlfKxmM1C/xNtxL7udrtgtVihz8ycGxNkI/V7i3kaKSlqpKal+mxc9BVkYRuzeRpqlRrq1NS5sbsj3wGV0wRDfr4wxtespZdbX3r++efx6KOP4ujRo/fM8D09PTh58iROnz6tvNk/zBL9bgygP/GWnHaHMN9xkpHA7KyyT7bKWPWVvLXS+vKTG+9f+xMnTuDw4cPYv3//kjCtmp2lnrW01NDQgOPHj2PPnj0AfAKz41I7ynftFD57D7zfjJ41h7B37otuN1paDairNqKxVYtdqutBBebSSpQYVpKATYzayldLEtkksjgtnQD5wVSlpAgvKkpNiSIwlcp/ueXi+W65BBe3dzgcwgtvNP3ZLl7K2L8i1vqyggQm0NP6Om5kaGBNqkZVRj8MqwfQeC4L5WUq5H1uK8qEjZbeFcySAYzmH0LVYDsLzNgfN1wDJqBYAiwwFds0XDAmwAQUTEBRAtPHyYQPuyzYtkX6SK5gglw0JsAE4poAC8y4bl6uHBNgAjIRUKjAlKm2iXbbGRdMVkCTIR6Cmn8i3+UCpAh9dDIfGg003tP7iYbqfvWdz20+K4mjy2qFdYYw+rwgMEcfAeLjUmmgETqjFSaX6AkC87xHBPMcEU2OLDCjST+MvOfNdwuN0/n9LYwc+FJh6C4wjonOjAsuqAQvMIK3F6jmnj8MLwwC93l2B8yPQTzvhJGL7JeywJQdcfQyGLh1A6qMEZy/uhnHKq+hpWcDyk0X0bvzCRg6mnDGuh1/fagCpo42XCnbgNG3+7H3KXHvKyeJQKAngy986s9qA640n0KX5iierQVazvbi8Z0VLDCDdZ7pAfSYs4D3L8D1BxvRex6oyvkAl3K+jL2qXkxmutDR7sSxqkm/fnoUe4WDfdFNLDCjyz/U3P3nuwNpH/jNaQ+ht9U3393rrSTUHPg63GccP6W5jMY3r0FT/zTq8rrRclqLx3cVscBcQrdZ+Nm9GyUjPs86Jb+d73lnCZnJaMICU0a4iri19TJarlagTtOOloIaE9iScAAAB5xJREFU1KENLUM1qHvQiJZWY8CpfbQGP5GviHpEuRCSJwNth+jhwMfKe+is1oVzjRdhXbcbe3cUQRPl8io1+xvnLwJbXOgR+qDEzgDMDKDlkgt1edfn9dPo14QFZvTbIOQSeOe7IlP7vHEqzXeGe+Y93ogVMt25Cxccx1fbxPGru4I3T/VDs+0xHCjnJYvwCdO554We3YD4PNoKU0fgM1xpfZkF5pJaPkaMhi+j8VYRnqoqgkoa+DMXcca8GwfWBxGYly7CtGs3ymOkeitVTH9PBpILLcyx8hNJVKBbzWi0H8Ixhjiveazoam0HqmqwxeF9ySm/gjMdG3Cg8jbefFeNvXvKkNnjfUDN9dOVauWF82GBGf02CKkEfvNdl9fVnW+c3isw/b2VhHR/vkjw9rLgOH5MA0jPmTwRlrWjGec2HkKd4MOaU8gE7vPs3jImedbxPcOV2pdZYIbc4rF2oQktja0wbNwA5JaiKvM6Gi84obFbUXa0BuXJvs5per8ZZzxaWKdL8UxtWaxVVN7yjrfhZT9PBoZP5rOSBCbQ0zEA4/BtoPoQHueX9sB26WnGjwZL8Ui2Cms3qdHRcht5aRaBVdaFH6N37XYY0oqwragXbwb0U3mbN5S7s8AMhVK0rwmc78qHLsyb03zznb+3kmM7eKCG1XL3GcfCnCcJzNQBfHjDiIFPjd7nTVi5JPjF93l27wU6fu3zrON63+d5R4l9mQVmgndlrj4TYAL3J8ACk3sIE2ACTCB8Aiwww2fGFkyACSQQARaYCdTYXFUmwAQiRoAFZsRQ8o2YABOIRwIsMOOxVblOTIAJyE2ABabchPn+yiRg7UOfuxjFemUWj0ulHAIsMJXTFlySCBOYMaLPqEdxAcdqjzBZvh0AFpjcDRKSgPFyJxyVlShmx/IJ2f7hVJoFZji0+NpYIuDo6cTNkkpUsF+1WGq2mCkrC8yYaSou6OIEOvHqdz4CDA7o9zWguONFdKIMqZ+rxvH11/DSq0akqqaw/sjXoe88i+I9a/Crly5gCnrs/ouvwPHGC+h06DGSegDPHQFO+f1WwS/4i+OP0ytYYMZpw8ZxtTpfewGdyIdDsx8HU8/iZxN65Gc/jLpH7uJVv3mwovMs+r70MKb+pQndACqOfB0Vnf+KVyYAx2AFGk5uRrffb7sL4hgaVy3iBFhgRhwp3zB6BDrR9EYx6p804tVTQAU+Quq+gyjW6KGfaEJTXz3qi5vw0879qLSeRXEJcKG4HvUQfyvrbULxkXrgjSb0lQA3/H6rfyR6teKco0uABWZ0+XPu4RPofEOcy4yvNWEi1QH3noOoTNVDPxU4D9ZZz6LvMeAGzY2PiPNnNS6g70g9Ki83oYlerB2+3+qPGMIvDFskLAEWmAnb9PFY8U689LVm2Lc/jIN/fBBTp15E3/pqFJc+jMrkt/DSL4uhH+xG5bca4Ph5EwvMeOwCMtSJBaYMUPmWshLo/Lev4i37F/DwE19B1cc/QUtBJSoMm1GlPxswDxp+3sQCU9aWSOybs8BM7PaPs9p7VzC9b9niJFsBfcUf4rkt74krmDlNeHX8ICp630LxHj1eec2BsuQ+6I99HfpGuv5h6DMr0PCkAz/x+213dpyh4uqETIAFZsio+EKFEJBWMGm90fjGC/jeXT2K838fDXtu4KzfPLiv9y30PbkZ3d//CPrSEdi3/CWqu73Xz5Th4DfL0PFD32/1HKFMIS0cG8VggRkb7cSlZAJMIEoEWGBGCTxnywSYQEwTiLrATE7mY7wx3YO48EwgAQjs27cPR48evaemPT09OHnyJIqLixOAAleRCTABJhAegSNHjmD//v3hGXmvXjU7Ozu7JEsAra2tSzVlOybABJjAihKora0NKjD7+vpWtBycGRNgAkwglggEmztDKf+yBGYoGfA1TIAJMAEmwASYABNgAolFgAVmYrU315YJMAEmwASYABNgArITYIEpO2LOgAkwASbABJgAE2ACiUWABWZitTfXlgkwASbABJgAE2ACshNggSk7Ys6ACTABJsAEmAATYAKJRYAFZmK1N9eWCTABJsAEmAATYAKyE2CBKTtizoAJMAEmwASYABNgAolFgAVmYrU315YJMAEmwASYABNgArITYIEpO2LOgAkwASbABJgAE2ACiUWABWZitTfXlgkwASbABJgAE2ACshNggSk7Ys6ACTABJsAEmAATYAKJRYAFZmK1N9eWCTABJsAEmAATYAKyE2CBKTtizoAJMAEmwASYABNgAolFgAVmYrU315YJMAEmwASYABNgArITYIEpO2LOgAkwASbABJgAE2ACiUWABWZitTfXlgkwASbABJgAE2ACshNggSk7Ys6ACTABJsAEmAATYAKJRYAFZmK1N9eWCTABJsAEmAATYAKyE2CBKTtizoAJMAEmwASYABNgAolFgAVmYrU315YJMAEmwASYABNgArITYIEpO2LOgAkwASbABJgAE2ACiUWABWZitTfXlgkwASbABJgAE2ACshNggSk7Ys6ACTABJsAEmAATYAKJRYAFZmK1N9eWCTABJsAEmAATYAKyE2CBKTtizoAJMAEmwASYABNgAolF4P8A2y94HJvnqPMAAAAASUVORK5CYII=&quot;"/>
    <we:property name="snapshotAltText" value="&quot;FIAP_TECH_CHALLENGE_FINAL, IMPORTAÇÃO X EXPORTAÇÃO&quot;"/>
    <we:property name="snapshotLastRefreshTime" value="&quot;15/05/24, 12:29&quot;"/>
    <we:property name="snapshotTimestamp" value="&quot;1715792985924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A56CB84E-F0C8-44C9-A0E5-AD48BF5B436B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TW/bOBD9K4EuvXgXIkXrIzdXyQIBtnWQpL0schiRQ1eFIhoUlcYb+L/viHR3N60TJa6TdtE9GRySwzfvDWco30aq7pYNrN7CFUaH0UmragnK2AMWTaI2GEUhRMo5LzLUqVa5rpJh1ixdbdouOryNHNgFuvd110MzeCLjH5eTCJrmFBbDSEPT4SRaou1MC039J4bFNOVsj+tJhDfLxlgYXJ47cDi4vablNCYI7NeETgTp6ms8R+mC9QyXxrrNWAOXU10wFNMUBc/EFGLa04VZD3N8/XCoB1aa1kHdEoDBphCrQqfFVOaiqrJUVnky2HXduM2SanV8s7QUN7GxWg60zdQ1tBJV5IOz2IVYbqM3CF1vfYTHdybOTW8lnqH2U62r3Yr8nFqjegkmWhNNNCASg/1sfvSunM0PeBxnB7/QD2N+zQfzqbRIHKroMF5PvgcgxgOg7IcBlHtAnG8BdEmWrm4XzSYp/8mCi4BTNn1HOqMqTdNfteUHsG64ANVHSqVBfXJgrEL7euUT4Ki2n3OUT76I4HnFp1hoHdNZBgljihV5wpDFSSF3T9fZYmFxAW4zvIs6MPKt0bwHuvve+FvfbpiLd8qc/eCZvZ3vkicNFYxvSo7vR/X68nN5pbUf/1UzS4p+YWzAvk92KVPJrHmWMpkWQue5QJ1kVF93T9Wn4TuaXczO9yR919QS7R3doyukrujbBzjw+JfhnBrDvFF+Gn14t9HvNYUcfJNK/eD21RHtUOZT+2q43JvrvVUnv6PbQaUHWAgSSS4TURQqzmUmNdMSC/1iza80xKKsv8qhcv7m+Kw8GSvt++81jwH0os3vEYAeeh78yM3viaGF25ErnmBSZEyLHOIUCl4VL1VR7gO8vag8Ihf22BDuw/bI3vufan5PjPU5mt/DqRAqK1Bdpa+QpOJCF4mOiylTo6m6wUSfac0zvX782/LiJ2uD42QEzZJMVwIzQXqJVLJ0qrKX1Oy+tPopNRsnI2jGKl3lcUrf8DJHCVDF8fgj8/k1uzg5nR/8L9z9jAT1UOCUc8RY6iRGnUOeTgdvD3Lj8MZV5uZuL/K5wHQu6CULqdKJZPSkFXzUW30FxOoXvry7bdSb3nVLkHgKLW6RgKiHVqEakcH/ZRb5QwhLXTVjuv29IRC3/gu2VjeP3BMAAA==&quot;"/>
    <we:property name="creatorSessionId" value="&quot;c172aee1-ba87-4789-a5de-b8eed2548a0c&quot;"/>
    <we:property name="creatorTenantId" value="&quot;1f61f8f5-38d7-4c6a-bffb-a0a6a4afe9a1&quot;"/>
    <we:property name="creatorUserId" value="&quot;100320017BCE6F30&quot;"/>
    <we:property name="datasetId" value="&quot;be47a2b8-349a-4ff6-a474-04b0148e5cff&quot;"/>
    <we:property name="embedUrl" value="&quot;/reportEmbed?reportId=55d1ab89-5857-427d-8560-65f848ecdf6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32/TMBD+V6a88FJQnKT5sbeSDWmCrVM3eEETutjnEpTFkeOMlan/Oxe7/Bh0y1a6AYKnymf7/N33ne+cXnmibJsKFkdwjt6ud1CLkoNQeod5I692xufT6cvDyezlu6PJ4T6ZVWNKVbfe7pVnQM/RvCnbDqreBRnfno08qKpjmPcjCVWLI69B3aoaqvITusU0ZXSHy5GHl02lNPQuTwwY7N1e0HIa09nsWUgnAjflBZ4gN846w0ZpsxpLCPhYZgyjcYxRkERj8GlP62YtzOH1/aEWWK5qA2VNAHqbQCwyGWdjnkZFkcS8SMPeLsvKrJYUi/3LRlPcxMai6fmaiAuoOQrPBqexdbFceYcIbadthPvXJk5UpznOUNqp2pRmQX6OtRIdB+UtiSYaEInOPpvuvc4n053A95Odp/TDmF3zXn3MNRKHwtv1l6PfAYgFDlDyxwBKLaAgWAPojCxtWc+rVVJ+y4JTh5NXXUs6o8hV1Z3X+XvQpr8AxQdKpV59cqC0QP18YRNgr9RfcjQY/RDBw4pPsdA6JpMEQsYEy9KQIfPDjG+erpP5XOMczGp4HbVj5FejeQN0963xRVevmPM3ypzt4JkcTTfJk4oKxi8lx++jenn2pbzS2g/f1cycop8r7bBvk13KVDLLIIkZj7NIpmmEMkyovm6eqvfDtzc5nZxsSfq2Kjnqa7p750hd0bYPMGDxN+6cEt28EnYabXhX3quSQna+SaWud/tkj3YI9bF+0l/u1fVeq5Pd0W6g0i0sOIl4wMMoy4Sf8oRLJjlm8tGaX66IRV7+lEP59HB/lh8Mlfbt95q7AHrU5ncHQLc9D/7k5nfP0NztSEUQYpglTEYp+DFkQZE9VkW5CfD6onKHXNhiQ7gJ2x1771/V/O4Z60M0v9tTwVVWoLpKXyFhEUQyC6WfjZkYTNUVJvo+qx7o9WPflqf/WBscJsNpFiayiDCJSK8o5iwei+QxNbsprf5JzYbJcJqxQhapH9M3PE+RAxS+P/zIfHjNTg+Opzv/hbuZEaceRjgOAkSfy9BHmUIaj3tvt3Jj8NIU6vJ6L7K5wGQa0UsWYiFDzuhJGwWD3spzIFZ/8GXdraNedaZtgOMx1LhGAqIeaoFiQAb7l5lnDyEsZVEN6fZ1gyNu+RkgCnNv1RMAAA==&quot;"/>
    <we:property name="isFiltersActionButtonVisible" value="false"/>
    <we:property name="isVisualContainerHeaderHidden" value="false"/>
    <we:property name="pageDisplayName" value="&quot;PRODUÇÃO X COMERCIO&quot;"/>
    <we:property name="pageName" value="&quot;ReportSectionfa2c5f91e456e42745a0&quot;"/>
    <we:property name="pptInsertionSessionID" value="&quot;B142A37B-5CF5-4FCF-9F9C-3FE2E49834E6&quot;"/>
    <we:property name="reportEmbeddedTime" value="&quot;2024-05-15T16:54:28.978Z&quot;"/>
    <we:property name="reportName" value="&quot;FIAP_TECH_CHALLENGE_FINAL&quot;"/>
    <we:property name="reportState" value="&quot;CONNECTED&quot;"/>
    <we:property name="reportUrl" value="&quot;/links/svCRWw8e5w?ctid=1f61f8f5-38d7-4c6a-bffb-a0a6a4afe9a1&amp;bookmarkGuid=e5773bd1-f4b2-4045-a106-2583936569a1&quot;"/>
    <we:property name="snapshot" value="&quot;data:image/png;base64,iVBORw0KGgoAAAANSUhEUgAAApQAAAF8CAYAAABxMCtOAAAAAXNSR0IArs4c6QAAIABJREFUeF7snXlgFFW2/78k6SydQCchDUkUCUKARBbZNMEfELbARCBDBmFABkRQHJmfuDwF9SnyfAzyfDLmzaDi4CDMCCIYB3HCFlmfIbIKYsISDItkoUP2dDrpLL/frerqVHe6O5X03n36H0j3rXvO/Zx7T33r3ltVXVpaWlpAHyJABIgAESACRIAIEAEi0EkCXUhQdpIcHUYEiAARIAJEgAgQASLAESBBSR2BCBABIkAEiAARIAJEwCoCJCitwkcHEwEiQASIABEgAkSACJCgpD5ABIgAESACRIAIEAEiYBUBEpRW4aODiQARIAJEgAgQASJABEhQUh8gAkTACQRU2LkkEa8fBTBuLb7b9BiUxTvx1Jj9SD6+CY9FOsElbzTJMX8VLAxYshNXVgzzRgrUZiJABGxAgASlDSBSFUSACHSQwOm16D/3ExMHLcaOq6+CZE0HeXaqeKuoH/fOCfz1N8pO1UIHEQEiQAQYARKU1A+IABFwOIFz6/phzlXdzKRIXD65PR8rRzrcHa80yMVgE0Bi0ivDT40mAjYnYDNB+dGHH+Jvf/ubzR0UKvzPNWuQnJxst/qpYiJABIiA9xA4h3Onh2EYiXfvCTm1lAjYmYBNBeWmTZvs5u4f164lQWk3ulRxRwiovlyCR1YeMXNIEtYY7QEUZoJMH2B5ide0rbY2hLot2zI/GyU+ztQsYXu/c/bNLWMLeySNARiVlzRTJt7zJ6pP0rFc+XN4J/Yx6C992+wbNPxder2iPaFG7TTFs2NxNfKZbTs1t0Tdho9hX5Hcd81wFprWHhdz/bD1OHGbzI8B0/XQtoiO5CsqSwQcRcCugjIsLAwKhUJSW+7evYvq6mqzZUlQSsJIhRxAwPJJmXdAfMJtT+Sx8m1ERzsndN6IbslY1GYptkzZa08wWv69reAxCINJQWlCgJkTnlxl5gVbqy3zQtvAHwMha0FwSbxJpb3+YBDbTsXVBF8zrNrG3z6C0lz/M3tRoQuAZEFpdo+tKJIS4+OAlEAmiAARsOUeSrbkbTxDOWPGDIyfMEES6F27duG7//1fEpSSaFEhZxIQCwixcDQUFq0ncnNizODkbyAQLM2SWZ5hMy/8jEWJodDotKA0FkhthI4KO9cdQdKKx2Bwy4cZYWVuD6V5VoChiJI2e2VwjCBMDHzqRD2mLgxOr8U7eFW3L7SzcW09bty4JBw9ys+Ot2VlStibF5QWZxnFLMQxNYqb2AdjYd2m/uKdeOe7JKzkbv6xMENpwQaMfmtvptSZeYJsEwFvI2DXGcqePXvizVWrIPPzs8i1vKICf1yzBpWVlSQova0HumF7zQlK4+VU4WRrVqwZzMK0ChiTYseAk/hk3BFhaDTLJ5rh6aygbN9X0wFuZZiENdun4MBcC4+uMcNJXLPYD0kiw0CY8Az7beFvUmGfztZh6XFH7bMyF1fR9+OSMO7oEdOP+dFzWownl3yCv3FtsbGgNJopNj3jaErsGvcDc4LSsI+ajEMnhL8bphlymQi4HQG7CkpGIyoqCjt37UJgYKBJOOXl5UibOdPicjc7kJa83a5veazDdhGU+lkg82LRnIASPz+wPWFouCRpWsRK3kPZ6RO78TMok3BEeCYl2s4MShKLEkSncYc0iOOSxcCmT3ihZnHpvbUWSX7pi1sTV9GxS9ZizdVX+ed3GrHS+7NkJ3bgMZ04tq+gFPqKweykpKVoM4JSUp+SIDo9NvtQw4iA6xKwu6BkTb/nnnvwZUYG/IxmKquqqjgxWVFR0S4hEpTtIqICDiIgbcm7PbFmuDypF3GSTqiAwQlcJIDaFZQGS43tL8sLSE3WKxZxEkUYV5+ojcIMlHm/DcWD2ccKmZhxbP/h6O0vEZvvUhL9EiqwKq5iQbkT3/XboL8prJVHa5knt59A3490D423MEPZpm3mlrZF30vpd5Jmd80teUvsU+3P9jooGZAZIkAE9AQcIiiZtREjR+LPf/4z/P39OePlZWV49tlncfXqVUnhIEEpCRMVcgCB9m7CYC6IhU97N8oYiCSJJ1SDmUYnCcqOz0rxwWnlIZo9E7fbYIZL2sye4XYDiTfnMGeMb/6QNLvGtUJ0t7gEe1bF1VBQXlmY3/btNqLl7h1XlyBfP+PbgZtyLOyVtCg+jZbBpT1L1PQMpdQ+JbWcA9IBmSACREBHwGGCktkbO3Ys1v/pT2hubsaTixbh4sWL6NKlC5KSkjDrscfgL5Phyy+/xL59+9oEiAQl9VlXIWBRUJoQJJYEZZvZHIlLt+ZOqI6coTQ3W2U5TuL9gOK71M3tqTMzk2tsROIMoOFhpu9O77ggkrBn0Kq4GgnKFcNEopyfCYfuIeX89od7W19raYs9lG0CarwtoTNL0BIEpYVZ745tN3CVzEF+EAHPJuBQQdm9e3fs278fjY2NSBo3DvX19YiJicFrr72GgIAANLe0oKioCO+++y43gyn+kKD07I7oTq0zv4fSdCvaijwLJ2CJS7fmTqjtCkozwkbcJst7KM3MKprY+2iShpTHwRjcFCNRrEidARQ5ZcDqnbW4tlJ3Y5Ck5XuJfgn2rIprW0Epnll9cvtOYC7/bE0+dmLfbLiH0oIo7vgStJkLCEnCu4PbDdwpuZCvRMCNCThdUD42ezZeeeUVvPHGGwgPC8MLL76IFa+8gkOHDpGgdOOO5cmuWy8oDfcRGt+J2/7J2TZ3eRvMjopO5G33wIlP4OLZKUuPwWlfXFvsI2JRJ0FkdHjGyoQA/UWY5ZN4l7fhTHX7jxnqfFxNCErjB7RzMAUf7CQoDbYrAOKbwQy3DkjYAmD2sUEShHqnZqM9OSNR24iAaxBwuqAcl5TE7aU8kZ2NBq0WjzzyCCcof/nlFxKUrtFHyAsjAjYRlOxR3eI37ljYv2Yo8CyLOMnPoWwzC2d+adnifrV29yCewztL8rF402NQtisEzAllo8cdGflu6RmVZmStwdtyTN8QJUUUGT9sve0xjN0nvTfxz6G0+AxFS3E1JSiNn78pFnj2E5TmHo3FOBtv7Wgz0316LZ66sQR/be85lEZ9ytKD4aVtT6AURgSIgCMIOF1QBgcH463Vq5GYmIiWlhZuD+X/pKdz+yzFH1rydkR3IBtSCNhKUBq//cVAOEp5o0oH92vq2ybxVYhtWZiehWv3JiWdPYgFtJmbX8zPNEp5U077s4RthI+Nxamp/tPhN+VYeh2k+DezwkuaoDTlq74PmnuwOTvI7Ixx+zGy5ZtypN1NLmVEUxkiQARsQcDhgnLvvn24ffs2Zj/2GLRarb4NPXr0QENDg9lHCJGgtEW4qQ5bELCdoGw7a2U842JarHX03cdCq6XMupm+UaX9k7cFMdHmRhELN7G0t7zdwTfsGMfb3NuM9OU6+yYWs3tDTTPvWFxNz1AazBYaCGM7C0rj2UjjCxQLF0OmHnNk/DxNccxM3tAmaY+rLUY61UEEiEBHCDhUUCpCQzFr1ix8unkzmpqaOuInPdi8Q7SoMBFwFgFe/Fx754RuadNZfpBdIkAEiAARcCQBhwpKaxpGM5TW0KNjiYCjCJh7/I+j7JMdIkAEiAARcAYBhwjK38yahb2ZmRg4cCCKi4uh0Wi45W42Y6m6cwdKpRKa+no01NeDvT3H1IcEpTO6B9kkAp0jICxV0k0TneNHRxEBIkAE3I2AQwTla6+/jg1/+QvmzpuH4cOH4+bNm5ywjI6Kgjw4GIcPH8b8xx/Hm2++iYKCAhKU7taLyF8ioCNAbzChrkAEiAAR8E4CDhGUv/vd77i7uI8dOwb2cHP2SCC2h5LNXL77X//F7atkDzX/z7ffNhsFmqH0zg5KrSYCRIAIEAEiQARcn4BDBKWAIS0tDfUNDWCPCrr444+4c+cOSktLJVEiQSkJExUiAkSACBABIkAEiIDDCThUUK7+j/+Av78/amtqUFNbi25du6KxqQk+Pj4WZycZFRKUDu8bZJAIEAEiQASIABEgApIIOFRQTps2DX379UN5eTl3A45arcb9ffsCLS14//33LTpMglJSPKkQESACRIAIEAEiQAQcTsChgtKa1pGgtIYeHUsEiAARIAJEgAgQAfsRsKmg3Lt3r908XfaHPyA5Odlu9VPFRIAIEAEiQASIABEgAp0jYDNB2TnzdBQRIAJEgAgQASJABIiAuxMgQenuEST/iQARIAJEgAgQASLgZAIkKJ0cADJPBIgAESACRIAIEAF3J0CC0t0jSP4TASJABIgAESACRMDJBEhQOjkAZJ4IEAEiQASIABEgAu5OgASlu0eQ/CcCRIAIEAEiQASIgJMJkKB0cgDIPBEgAkSACBABIkAE3J2AVYLy+++/d/f2k/86Ag8//HAbFhRf6h7OImCqPzJfqE86KyJk1xkEHnjgAYSEhFBudgZ8L7ZpLv+2h8QqQbl48WJcqfDjbJQ1BrVni353IQLhfnV6b55KfQQLFixo492sWbNQ0tKd4utCcfNUV8L8NOiCFq55t3Nz8HPeeZNNjR8yHN1jR1Gf9NSOQO2CkJtVBT/h9LF9JgXlc889h3O362kcUH+xCYEAnyYE+zRwdS2dOQbz58/vVL1WC8qchjgUqGo7ZZwOcj6Bh6KBJ5P6mBWUp3xHQVWpcb6j5IHXEIi8kWFRUF6PTvUaFtRQ7yVw352DFgXl8ereuFxU472AqOU2J/BwdAsWT+hHgtLmZL2kQhKUXhJoN2omCUo3Cha5ajcCJCjthpYqNkOABCV1DasIkKC0Ch8dbAcCJCjtAJWqdDsCJCjdLmRu7zAJSmtDGJ2CE38dhaElPyLlyQwcYfW9uAzq5AhcP74N8WuuchaWr1uBteF5kD/1NRA9CpvfnIA5MYHcb5qqYmz5YAdeOFJhrTcOP97lBGXaAhQ93QcKHYnKK6fwxHOZSP3rKjzRS/dlkwaXsg8hbc0pXEcs1q5LwdJBoQj0BVBTgf0ZOzBzW7E+jgJUTVUpdn/2JRbt1v02uhqvztqKdK7ADJzdF4fiyzVIGhBhGIeaArz6XB4ebDfmicjclYwkYQ99VTE2rt+IF6IN26Qp/QUb//IJXs0BpixZgD892gcxbAtykwbXz2Zj7hvHcd6Ig6amAjkHDuHZj3/Ede63rvhq6gY8y3nK243MXo2cOBEnXStKsn9E3pDB3O/D1xv52KDB9bxzWJ1+ADsKgZhpachYMBgDuzF/GlF57RyefyeT+81RH9cUlM6O7TkgeRgGGgRBgyMfZ+D8w2b6v0HZUCx9+XG8NSYCCn/+h/PfrEbiXySMn2snIF92QF/bivdex6oHGnHk43W4/itxf2P+GH1nMFZN+3Bu6CrMLDuAqBUneBvJ81DwYiwUPx1C+EvH+e9YTjYYr619fvh1w/HFlW8oRvqMjXgVofjThuVY2rcCO15Lx6KzreNFP06NxoCr5HfnCUqWC030tRNFGJaoyztm8vR+S/lYSn/MMH9u/UB3DjifsRqJHwuVjcHhrybg4aYCLpcPEJ8n0F5/5Pv+E4NCoWDnjqYa7P84GwG/43Pp8PW8jSfefgkfjArE91vXYPw2/jvmi0GfFeXgLT1XYO1QXhsIH82VEwh/jo2hjvdHR+ZkEpRWnuWSVi5H5iA/lEQ0Iue1dMxlCYclr4lMVFRgx9vpWJQjFpR52Py3eUhFHncSTlf1wtpXUrD8/gqkP7MRrzrwxGtl07nDXVNQ6pJW/2ScWJcI7F2Nc6NaB/DQp5ficJofPp/6GS6vW4q1fUqxcdO/8MIBYOmbc7B2tB+Orn8PMweJTkLRfbB8yQysMvUbR0InKD9eh5QM4xNYrMSYi05y6yOx9n8WY7nvKci/jWwVgNGDsf2/0pB0MxOJZ+NwYkkULu0+gOc/PAekzsb2xXEIOvs1+lwYLBKNkXji949ibWokrmdsQGLpDLOCUkiCLHEtZ2zuu4Vn5xZgtk5wCoJSSJhDk1Pw/pJRGKo6geF/D0HmG3HA94fw7KYTuN4/GZufTeR/W3YA123R4STU4cqCkufmzNiK+6kuxub6f6sGxBNvvYQPhjdi92eZeGfHVfC3PLVzPBs/XB4sxsanNuIFltvYBfhHgxHTAJzbxotHwxOr4cm2daxuwEmTPrQ9OTPBuqKnBgiuQPrMT7C6PUGpO/FzTUqYgbOvDUb9NxuQ+HEFMDwNuW/3QVB5COrytiJ+TYHBBRgbLwZjYFkBVrlIfneeoBQGqVFOFF/Iiv+vz9Pp+LyvhXzcbn+0nGcVq1fhiej/r/Cun0L8skwuH8X8finOTgxFPYrwjk5QSuuPn6FywzIsVxZj4+ZDSN9boMtv4hzOODDBOhYxtYCi9ATCnz/UrqBszcHAlBeXYXtSIzYK2qCj/dHBOZkEpYQTlPkifbB9ywLE5GzEueFL8avir9HnjXP6q+Hdv/TClOAfMfeprzFQmKH8PAQFLytbxSdX+QQc/moMFEdWYzg/3eU2H5cWlMKVoCoTXylT9CeuKS8vx1eja7B65i38+l+joNmxBuO3Csj5mCbdzkRU6UNGsxr8bwkFGehTNdboNwuCcuI8iTE3SkbswiShGi98DrwlzChGJyLzf5IRc3ordvdagKXa4/okxVqQ9PpyZA4tNzxG17RV77+OFTIjgcr9ZpwEgZhZC3BiSRiOvJWOuTni39uWxYLFKJvjhyOnQjC1zy2kLPyCn6lnH/bbvEB8rp8NtX/Xdn1BqbvgcEpsxf00GScs9f/XTumCxcolAt+kI/FD8SpKO8dz40eD76vuRc8rWxH/TgHYBXhGrxpcjolA+SftC0rDsWrKB2NByXLpMFR8mI2Ap5MR9q3OZ0szlHpBqRMkVccx/PlDnEDgxlP0VSRe64MTo8rx7Nxt+NTEeBHGwMb11fiti+R3txGU+jxdgOtDe5nPx+31x3bybM6gVZhZ+wvKY0Pw/RtstrkPd6E/sKoUQ++t089QWhKU+v74lzo883IUfmATDyKh2yaXsvz3qzq8uNMPaxcH4XPdhZWlGUq9oExIQ+4bcSjZsQHjt/LjrqP90dE5mQSlNec3trSyvCv++dRGpKcuRe7Yaj7hCMnruV/w6w2JUBzZhi3Rs/kl772hKJoH7mpIrB1ZB0vIa50mt8YtRx7ryoLyv5LSkPlyHEo+W4O88aKltapfsPGDL/HCkbE4u68Pzj+ZjkWimWG2PWEljiGqZLiRaBSdvNr8ZkFQsqtxSTEXibXPB2Pzf6YhtfwQwr/rI1rGb8T14wcwd80pLP3rKiRdSUf8u6KTvGBrG7DSYFlbNEvO+qCZJW8umUVPwOENY9Azexvi32VbNtoRlLrZhivnQ9CfcROWHrmOyLj0Qg4JSv22guHOjK3BTDqLjYX+r4+j6XJ8bCWMn+yuWMuJsRMYx07gOT8iIC0OxW2WvEvx6dQNgHjZsZ2xynqY+OTMZpyEPAy21Biex89GSRCUU15fjq+GlePV57YincsHw/DV9hmIPJaOxN2jceKvcShOZwLCxEWVMOP2cTVmShrr9s/S7iIoW/P0j1AssKI/tpNn2XYeJha/Ck/mJ3++6oPct5TYfcQPy3XbIQyXvC30x/AZJnO6Ya7kl6d/XcYmmtDalz6ssLjkzQvKWGzfMg9JxQeQuOKEbvaz4/3R0TmZBKUV45rbF2mw16GR3ycR2bpUuvvppTg7DTiaF4opTFB+E4qi34fhiLA8LpqhDNwr3tthhWMOPNQ1BaVuDyXbU3jqGFLeOoFXdHtWEvdGIePFON2SFhOUg1G5re0MpelZSH5ADzi/FfENKYZic/hs5P5RiSOCcBKfwFIXSIy54T67ypKreOfVbUhPEPY8fokb6xZiFbcMvQ0PfbQKv9WYmKEcpMKinX5430A08sltoUYQqOI9lGxWZxTq/s6W60Oxli3lBOVh5pMZ2N9mBtPEbCY7iSc3IjMvAin3FLSdoZzjh42Psv1ojvm48gylsO/OObEVBD4v5lIymCC00P/f+lEXMFPlhLokjJ/nSvFbJsa+KsKDjwbho5kqzGH7jXWC0tyMUPtjlXevVVDm4YO/Lm/dK839qtv7mGRhDyU7gXP7Lnshb9NGpOzSXaAZ7fNjtWm4fZmNrRcHutlNTsgmN2L1p1o87yL53fUFpXGeViLDmv7YTp4Vtj0lXh/CXXSk50dhqfwkwm8P0edyJigl9ceSGSZyOush4kmBGTj7N6O9pIX8vRazLeyhZIKS22IySCW6uAHQif7o6JxMgrLT5zh+M6/ieDqGr+cT0NoNq/glyJtxIrGhO0H39QNunYP8qTzuymNKk24PZV0f/OnZZCztXYp1yz7BatpD2emIcAe2ueHE+KRzAtxMxMgarFv2JfDKMqyILub3UF4M0u2TBPazpd7RopNQ/2H40+IJWNi3AunPfYLVnMiLwqVtX2DR1jrMYUKvfylWz/wE65hJgxkR/mqz/ZibmPkwbpMwe3h6G1JujcXZeRE4z+2hLEDYrGR8sIDtYdyG+LxE0b7LPlj+eApWJvlhH9vTe5NPdIFHvsbcdwow8OXH8eFEP+x+LR1bxixDxkTg8z9uwLM5QijMzVCGImnWBKz/7WAEnt6G+CPDkPtWLJDN76EsH6TbX1nYuoRoXXClHe3KglK8Wb9Nf7VzbPkbSgz3UK5630L/18c/FFy5eyuw4/NMrN4l7BfTfS9h/ASyG3EG+qGE7e99oxd/A1s7gpLNdLcZq218EAnKHVHI/WMsrgv7mDEYX21Pw4CLWxFfZ3QBaDzr/kUyhhWIZ4MA7uahbj8i/qmv+Rmip5dC/atGrJuZi4f1e4qNxsA7kDjWpfVla0q5vqAUX9SylrbTn9rtj5bzbM/Vglj042/E8a/BfjbjLNorb0lQGvbHYxi4dh6m+BZgy9YDeOFAsS5UrbnyRf/lyBxZ3nrjpmhJvvz35m/K4W4SWxyFc5tFFzfoZH90cE4mQdnZESvsDXtyA54VRCBLOKnAxhN+WPqg6A7g4TNw9q1hGFjCBOXXQP8x+Or10ZjSU3eXd+kv2LKJLcHSXd6dDYf+OAmCUriKHHbtABLTa7B8ZQoW9g3k7/Jmd3L/80vMNb7Lm92xXFiATz/Zxt1dzd2Q8NZCrBolujv88y2YKcxuGC+xSYq5BEHJ9tG8uAyZE/2w4+0t2DdyDt5PjuTvvGV3xH6fjUX/0fYu78rSYuz7fAcWfcP3sSm/X4pPp0Xydyc2aHB+bwYSP+yDE18nYqjuLl6B6aUDB1A8Wrhz0ehu5ZoanP/+GOa+y+6YB4bOm4ftabGIYXeqNzWi5NI5rHyP7vI2tU/V1AWQ/WLLP22izc1j0YPxJ3P9XzwYWbmXkrFwYAg/TpoacX7vGiRmWDhePAa4GUAltzKz6GyrqDW8yxu4dIB/0kDrLBHf3/Rj1YQPwl3ec6seQiZbshZtJ5rz1kvYPKAIz54KwwfJoqcv3LqNI2H3cHfjrgt5CZtHG72esKYCN31DoRZNGADCXtLjKJ84pvVpDEZjwFXyu/sJSrbdxsr+eMD8uVW8NYK785qtprAns4j6qeGSdzv98RM/rH15NFJ76e7INrjLeysuD13ALVm3bgHiL3AezP8aeyNnGMykt+bYDFwenoZUoweFVJ7/GZf6328wgSW1PzoyJ5OgtFrBeHcFLrfk7d3hoNYDcM0ZSgoNEXAsAecLSse2l6w5nwAJSufHwK09IEHp1uHzSOdJUHpkWKlRHSRAgrKDwKi41QRIUFqN0LsrIEHp3fF3xdaToHTFqJBPjiZAgtLRxMkeCUrqA1YRIEFpFT462A4ESFDaASpV6XYESFC6Xcjc3mGnC8rBY6bhwQcfxA/5RW4P05sa8GC/KK65W7Zswfhh92PBggVtmj9r1ixMmfM0YmNjKb7e1Dmc0NYHYnpA5ueLpuZmPPV4Gn7O49/lYvyJHzIc6z/+DIGBgdQnnRAnMml/AkJufubJ3+H0sX0ICTG64QjAc889h+j4RCQkJNA4sH9IPN5CoL8fBt6nxKeffopJI2Mxf/78TrW5S0tLS0unjgSwePFizvD48eM7WwUd52QCb731Fu6/37ygfO211zB8+HAne0nmvYVAU1MTBg4ciKtXhbuaDVs+aNAgnDx5EnK53FuQUDu9lMCQIUOQnZ1tVlAmJydj2rRpXkqHmm0PAm+++Sb69+9PgtIecL2hThKU3hBl92kjCUr3iRV5al8CJCjty5dqb0vAJQWlWq1GY2MjxcvFCAQFBUEmkxl41RlBWVtbC3bipw8RsJZAt27dDKrorKCsqqqy1hU6ngg4jYDxOGCOdEZQ1tXVQavVOq0dZNh9CJjSAy4rKH18fODn5+c+dD3cU5Zo2L4zWwlKFltfX/aEZPoQgc4RYBcmCoXCZoKSlsE7Fwc6yrkEampqEBoa2saJzgpKVpFxnnduC8m6qxEwpwdcWlAyAUMf1yBQXV1tc0EZEBDgGo0jL9yOAJuJZCdSWwtKuoh1u67g1Q43NzeDza7bWlCy2Sf6EAFzBMzpARKU1GckESBBKQkTFXIQARKUDgJNZlyaAAlKlw6PxzpHgtJjQ+uYhpGgdAxnsiKNAAlKaZyolGcTIEHp2fF11dZ5vqBs0kILGWS0La9jfbBJjUq1HIqubQ+rrFRDoeAfr+J0QanVQiuTwfCWoI41lUq7BwFtZSW0CgXaPNhHXYnKAAUUvuBu6nL6kjf1SffoUO7qpYTc7BKCks697trDTPotPu+LC6grKyFTKLhzsBsLyjp8+48vkHMxFxgUj4SkhZh4rwkOpVnYUzwJ0wd5VGwd0pjCnN3I65OKiT1bzRl/ZzdBWVOMjf/8B65dBPoOGo2p80ejt4lWFx7MQtHkSRjhECJkxKkE1LnIOOKPqSn9WkWlOh8ZRxowNSWe+86ugrL8Gjb+6yvqk07tBGScEWgvN9tXUGrw7T920LnXy7qiOi8T+3yTkNa/9ZJefSUT+5qSkBZneYLJbfZQntmyBVitm7NzAAAgAElEQVS4EHFF2dj3vyrIBiVhepwCUN/AvkOnoJbVAvcsRNr9hTj2XTaKEI8JE+IRfIcvHz0+FQkRXtYzOtBcceIylcTsJig5H3Pxly3AHxbGQ20UX3XBUew5rYWsvgG956e0ib9QnuLbgWC7Q1GxqDQSk8x9uwpKoz6pysvCoYsNiPo/SRgbJYflPinDjZxsHC8NxYRpIxHtDqzJR5cmYCk321dQ8liEc+8IteG5VVlP516X7jhWOCcWlcZiklXrxjOUok495wHk7VdifmpvVB7fjmNxs6A8nImItFT0u7kLO2pT0TtP93fNUWw+2QtRJZcQNzcFvWkpvN3uxRLX8RIgIsFwttJSB+rscyjZ3bStd3nrBOUcNf4hju/9sag8zcc7P2M3KlPuMYp/CmT7vqP4thtZNy3AROXBq9DKYjFdNzMptMRhgjL5OjbfSMKiBDku7NgO7fRY5B200CfvjUZhXiyWppCUdNNe55Jum8vNjhOU86DdKT639kdcxUk697pkb7GNU0xU7rmmhazvZP3MpFCzZwjKR+/BhcujsegROXBxOzYHTULExRuYmjoSMm7Jeyjw01WMnTMaCuRi8w5/LEqR41jmbhSNXII5fWkHXntdTdsEk/tQHTJD+WghNovjW6+EvGkc5jwkA7fkPQxG8Z+LRT0KKb7tBdWdf28CtL5os3fWYYJyxHlsDpqLRX2BwoPbkRerROkdy30yLSAbGZkqJCxIRRw9+cyde59L+W4qNztOUKagcIf43KpGRCDo3OtSPcT2znRUD7jZkncKVB/uhjYhHuorWoyZNQ44vgn7feMR8fNBlI5YhSmlHyJDOxpD1LlQJ6QiOv8U1OqryItYiEXDSFB2tss5RFAuVGKfQXzjcWFrFhCnxI1vVRj5+iSj+I9CaQ7Ft7MxdefjHCYo5wCbN+eib0Iort2MxpxUJY5tttAnpyqRd0ELdX4ulHPnIoEEpTt3M5f33XGCciGijojPrXMxJI/OvS7fQezkoNvPUNqJC1UrkYB9BaVEJ6gYEdARsL+gJNREwPUJOEJQuj4F8tDRBEhQOpq4h9kjQelhAXXz5pCgdPMAkvs2IUCC0iYYqZIOEiBB2UFgVNyQAAlK6hGuRIAEpStFg3xxFgESlM4i79123U5Q1tfXe3fEXLD1ISEhkMkM96F29i7vhoYGF2whueROBHx8fGz6Lm8mUulDBNyNQJcuXWz6Lm+NRuNuCMhfJxAwpQdc8qaclpYWJ+Ahk1IIsOQl/nRGUFJ8pZCmMlIIGPdHJgoHDhyIq1evmjx80KBBOHnyJORyw/fwUJ+UQpvKuCoB43HA/BwyZAiys7PBTvzGn+eeew7JycmYNm2awU80Dlw1wq7pl3G/c0lB6ZroyCtTBDojKIkkEbAXgc4KSnv5Q/USAWcR6IygdJavZNczCJCg9Iw4Oq0VJCidhp4MmyBAgpK6BRHgCZCgpJ7gaAIkKB1N3MPskaD0sIC6eXNIULp5AMl9mxEgQWkzlFSRRAIkKCWComKmCZCgpJ7hSgRIULpSNMgXZxIgQelM+t5pmwSld8bdZq0mQWkzlFSRDQiQoLQBRKrCIwiQoPSIMLpVI0hQulW4XM9ZEpSuFxNv9ogEpTdHn9ouJkCCkvqDowmQoHQ0cQ+zR4LSwwLq5s0hQenmAST3bUaABKXNUFJFEgmQoJQIioqZJkCCknqGKxEgQelK0SBfnEmABKUz6XunbRKU3hl3m7WaBKXNUFJFNiBAgtIGEKkKjyBAgtIjwuhWjSBB6Vbhcj1nSVC6Xky82SMSlN4cfWq7mAAJSuoPjiZAgtLRxD3MHglKDwuomzeHBKWbB5DctxkBEpQ2Q0kVSSTgdEF569Ytia5SMVclMH/+fCxYsKCNe7NmzUJVVZWruk1+eSiBgoICi+/yjo6O9tCWU7OIQCuB4uJii+/yvnTpEuEiAjYnwLQA0wSd+XRpseJt8vn5+Z2xSce4IIF+/fq18Yri64KB8hKXTPVH1nTqk17SAaiZHIHIyEiEhIRQbqb+4FAC5vJve05YJSjbq5x+JwJEgAgQASJABIgAEfB8AiQoPT/G1EIiQASIABEgAkSACNiVAAlKu+KlyokAESACRIAIEAEi4PkESFB6foyphUSACBABIkAEiAARsCsBEpR2xUuVEwEiQASIABEgAkTA8wmQoPT8GFMLiQARIAJEgAgQASJgVwIkKO2KlyonAkSACBABIkAEiIDnE7BKUC5evBhHT5zmKDX7Bng+LWohESACbk3Ap6le7/+yp57ACy+8IKk906dPR961m5TrJNGiQkSACLgTAXFe3PPl54iLi+uU+1YLypyGOBSoajtlnA4iAkSACDiDwIh7A5D2QECHBOUZ/0dQUdsqSJ3hN9kkAkSACNiLwBCfK9j83r+ToLQXYKpXAoHoPkgKKcCRKxLKUhEi4AIESFC6QBDIBSJABFyKAAlKlwqHlzmzZDFyRwYCCj9c3pmOmRle1n5qrtsSIEHptqEjx4kAEbATARKUdgLr2tUOxgfvjUVCMIBaFXbvOYDVRwZj+0dDMIA5XluEjRszsJHNGCaMwfbHhmBAN6C++Cre//AAdhSKjocGl7NP4tWtP+I62PdxuPHSF1gHYM7yxXgGJzE+/Ueg/yh8sHg4EiIDgcpb2PJcBtIBLF+5FAv9czH8P47rkU2ZNxsrxyqh8G3EjVPZeOFjVrfuM282zo5VtuKtvYV17xUhYflwjAv3A6p0vo80Ue6lr1Hy9AKsH1CBdS99jR2sFlZfvyID+3zlsVj79gSk3heIkovZWPTuKVyPHoXNL43GwxE1+H7nl1j0TQVipqVh82O90LP0FtLfy0DokmWYEy24p8KOZ3gW5j9S7ABLX/4Nlg4KAW7m4dU3DmB/QjK+mheHAYpWX1y7z3mWdyQoPSSepvKShZw3THUWie+c4BufPAOH05TI2/kJnv12TGv+BBv3eegt5NiGcuzPyMSrRyqA6MFYteQhpPYNQWBdOXZ/fA6Kxx8CMlkdQIdz30vHEPqHGXhiaFcENGlwfu+/sCh4bNscaW3u4/JhMlLvAy4fP4CZm67aJ/e1saOi3OdGQ40EpRsFy3auJiJz11gE7cvE5xET8KehKiyaW4MV+/rg8ruHcCklBSsCz0G+phGHNySi57ljWP2dBgnTJ2BhYB7SnlHhFd3xH6l6YeFjwzDs5iFEvQZk7hqO67M24FkmFtetwEocQ9QKIPOLCYgrOId3DtxCRUQggnacwqeYgMO7EjHUtxRblm3EC4VAzILFODsrBPs/O4R/anrhmceHQfHdNgxPL+Cb3z8Wc3r1wTO/Hwbsy8RHlxWYt2QiHio/hbf23ELoIxOwYlA5Vv/7CRQblKvB98eBtVvmYUo3DY5++B5mHgDw4jKo425B/tTXRngTsfbpGmw8EoXt6waj+C/vISdlBRZWZuLZwtHYPlqFuU+qsGrXcBT/5WtcT5uN1MIvMPdICAYGA0GjxmJ931tIe+prHLEYOCl2rmLc04H45zcarPyvNMQcW43E0mSsLTuJz/vPweHx1fj93G28QKaPQwiQoHQIZjsbSWybl453xUKzOS8ZSb7F2KjLVU+8vRwfDA/EkU/WISVjBs7q8uc/ocGlbyOwtk2OPYFxH83DTOTh/Z1XcT0kBKG3gNTXxgLb1uHZkI7mvhoEjJ2Bj4bWYONnJ5ETGIdVj/fB9X9lYEu+OEdan/vSRy3H9ug8zM0IxQd/6Iots65gqh1yX1s7JxFIuc/O48B21ZOgtB1LN6qJF5QsiaXUzEPB0354f1YFFu7rhZypn+Hom4vxYcSPCL/YB+pHypGy8AteFEWnIfdvUTgy9SxihOPZMnXaAhTNA96ZdRVTTAnKn+JRNrEaaUI9OlIxv1+Ks4MKsBGjMOXaBgxfX4G1G1YhtXAr4tfwAjLm5eXI7VsA+TNiwSfyv3IeCv4QhE9nfoLV3BG63/6+Dim7ReWYn8nzULAI+OhyFJ4PykbUihMWBKXOyehknNgQh0tvZ6PnygnAZ6xedvLohZwPqzHzceCt2VuxkQnT/rd0fsZi+5Y0RO5fh/HbJHYLS3am8gKdzZpu/8dsRGau0dcbs2Qpzo5WIe3JjHaEq0Q/qJgkAiQoJWFy7UILFrfNS08vtZDzhiPoRggUtzdi+PrBOPyP/kBdBOr2GgnKBibgIvGBLke+GrEUh8eW4/frgVVvdMUOfa4S5att63B+YgdzX8ZgfLV9BkL3rsH4rTxq7iK+iV3c+7XmeKtzXzrqnl6FhLzVGJ6uy6k/FGHYEFvnPhN2uDxOuc+1B1KrdyQo3SVSNvWTJYVkJPk3QoNGXN6bgcQP43B23zDENLAl76tY/dI2pP/WePZOJ6SMBeXw2ch9LRAbzQnKkuEmZgFD8cFflyPhSgbWNYzGh0N5UTT7r7rEtV7XYJMziCKhCEHMbuWW0PWCkonlDENByc+YnsLz30find8F4aOZn2Cd2RlKttyfjMPLh0FxKgPD10cgc9dDKHkuHYsKdRw+rsbMaTVIfDID18X1zFuMsiltBfSKN/nl8Mq8Y/w2AOHTnh0mKKNHYft/TkBC8TGMf+0EtwVgypLF+GhqIPb+9wY8m2PTDkKVtUOABKUHdBFTY7/Nd+KcNxzXPy7Hr36rwTOnlPgo5gL2ho9FjF5QDkbY9QqUs204L6mwUJdjgQpsfGMDXuhrnKsM89X1X3Uw9xnlN72gFFaFRBf91uW+q/jgrysQs38dUnbpcuqPRRjW29a5z4QdlsdzKPe5y2gjQekukbKpn0Yzd1zdQuL8DJUblnHLt/E5w1CwPApH/piORTm65ehf1eHFuQWYrU9WoVi+bilWhZzD8GXl+OCLZAR9w18xr3r/dTxR8TX6HI8zqIczNzwNuW/FAoU10MAPUb2AI2+k45/TXsKHMQWY+2QG9iMUq95fhieqM9HnjXMiAmL/k3Hi62Eo37oRKbsqgAQmbsOw/xm2hC4uNwaHvxqLmJIKlAMI6xmK61+twfgIM0ve3IzhYJTv/Awp24oB9MH2LfMQ+e0ajL84G7krA5H+jgbLdTMOR19fju3B2Yh67RRWvPc6FpZt08+yCo4PTRjMLYdrSm9h9/kK/mspdmb/iKR/pGDA+a+R9i6/nzTm6aU4O74O61ZtxTq6O96mo0NKZSQopVBy8TITZ7fNS0bfcVtw9DmPbefJRNDfZmNqSCNyNr2HosdWiAQlW+ERVhNac88XQ17C2tBzSHzeD9vFucroAnjLoI7mPmDt/7yOJ+oOIXEFu8hkKyOzEZOzgZsg0K9CZVib+/hcPkfFclofHP4qDnlvq5Bk89xnws7MbIRR7nPxgdTqHglKtwmVLR21JCg34NmENOSu6IXv121BzsTH8dbDoQhoYvZrcPSzLZi5iyUr3QxnE1Bfkoe3/iMDGwuBKS8uw/aJoQCb6WwqxsY/foJXz4Zi6euPY+3DoQCrx7cUWd8HYpLyR4Q/f4hrGCc+mXD80A/bV0/AlJ5+fIPLC7D61W1ILxS339B/bqZuRiQUXN3CjOtVw9nKEMPlraTXlyMz+irir/VB7sRQaJi/VQV4deE2bOQu9ZdBnaz7nrX703SkxyxDxhg/FDcHQpPDZi0b8QHbExVUAwQ34itupnAUty+LXxqXEDMpdq4louj3fRBQ18hVePnbNTg3aBWeiG6EhrVZ7LcEk1TEegIkKK1n6Pwa2ualLTN24NLr5nIevz/8i5XLkdn/FlK4FRWxoByGGG6MsnxxEgG/020ryklE5v+MBT7fiPTQ34hylQZHP8kWlRvV4dzHr6KMwtBAlvuA+uvn8MRzmdgvbP1hM3w2yH0zfeeh4HdRqNP4IaiArZIU4xU75L42dr6PxQnKfc4fKhI9IEEpERQVswGB1HnIfSwIu9czkWmD+qgKIuAkAiQonQSezBIBIuCyBEhQumxoPNCxBfNwdowf9n+4lQSlB4bXm5pEgtKbok1tJQJEQAoBEpRSKFEZIkAEiICIAAlK6g5EgAgQAUMCJCipRxABIkAEOkiABGUHgVFxIkAEPJ6A0wXlhS6DERqqwM2SSlTWajweODWQCBAB9yTQVR6AmMhQznlNRQnSHgjACy+8IKkx06dPx91eUxEslyP/dhnq6rWSjqNCRIAIEAFXJzD4/p6ci9W5Wdj83r8jLi6uUy53aWlpaenUkQAWL16M+fPnY/z48Z2tgo4jAkSACDicwJ///Gc0NjZ2SFC+8847eOCBBxzuKxkkAkSACDiCwKOPPor//u//JkHpCNhkgwgQAc8gQILSM+JIrSACRMB2BEhQ2o4l1UQEiICXECBB6SWBpmYSASIgmQAJSsmoqCARIAJEgCdAgpJ6AhEgAkTAkIDLCcqbVUBlPRAWCNzb1TXDpWloxLEL18G2jybE94IimL2mwPU+P1cARTVAaCDwQITr+UceEQF3JWALQVlQAdRqge5BQFSIa5Io1wCnigDfLsDY+wCZj2v6efZKIW7frcK9Ed0wLDbaNZ0kr4iAhxNwKUGZcRk4fquV+PjewIxY/m+tWg2tTA65jPsDlVoZFNwfgLpaDcjlkEOLSjV/96SM/e1rOnpajRpqyKFgOrBJC7Vay5WXsfJNWmgh4//PTGkBGW+G+9woqcCkf9uM26oq7u+wrkHYu24BhtwfyR1byVzpKgM7RO+XcV1G5Ux6aeSXgc8iv7jvuSbL9HbZX3+/CGw+31pzch9g5ej2WYrbb2zTlJ9mWcKQq5S6PHysUfM8iIC1gpKNz7PsFfG6z7R+wMSYdsanOCdIzXXivNnBXMf8+/UuoIa9lhRAbwWQOUcnfm2c68R502yuU6uh5l6v2pr7mV//9tE+fPDP7/Us/29aAtY9PYXP3xbOGyy5a2V8rpaSnwzqMoqF+BxiUM6D+jw1hQi0R8BlBKWmEXj1iKG7XQC8OxHwrSlEXk0ocPIItNP648YhICH8FI6Hz8XEkiyc7xeL0mO3MTF1FJi6UmUfROGYVIyVm2q+CvnXAEXxKZyJS0HvH7KAIaHIOanEohEq7Mj4CfLHFmJ6hBoXDu7EPvUovJIar6/o3R3/i1WbvzWo+PlZo/HHJZNRWJAPWdc7OHTxAUwNPNXqV9qDuCGqS1xuTpLCZIwqf7mBCoUWOdkNmJNQgT15sYirPIobo1OgzGn1ixeUKnx7VIWp00ZCaHLal0CF0VOYtv8a6NlsnmWa/HRr+32ysOOnoUjQZiN/VCommpwtNs8ybQha/Z+iNGA+Nby9bkm/EwHXJmCNoFSpgT9mG7YvNABYNYY9d8P8+IwrEOWqKdHcxbPFXCeuKzUFskPmcp0Kx3bvwgX5LPxhslLv2MrDwMfnDP18exywbAQs5LpYnBfVJSXXGZQZ9pP5XMcEpTYX+3KiMWcKPwtZq2mA8tdr23SW8j2vI0Bzx+x5Y6omC38/WIuRz6ViRJmEXGeBpUGuGx3aajM1BUNcuxuTd0TApgRcRlCyZe63jrdt25px4GclAeQfOgoM0SKveBKmD8rFnoNKROM8oiZPAg5moWjyJIxoysee43JMT7K87KE+k4XT/YeiMkeF6ZPjceZgFldP9MUs7ImchOncErEKew7yvwuff/8kC+t3fmfg6BNTh+OD56fz36lPY8/FeERXZhv6ZVyXrtz0h0yqXr6upkLsOa7F9IirvE/Iwh6u7UZ+XcvCPvkkTI3iD2PPcUreBjQZPdBp06PA/fxj9EyynM5OJkL7wwqxZ/cPgG8ohkwbjd5mZnu5JptjKfif1JtHw5WbhLEuupXBpiOLKvNoAtYIyltVwPqThnj8fYF1oqentc113PKJYa6SmOu4uibEI0+Xy0znOj6fcjlA93lmL/BFnqGfLycAr+pWOsznOqO6pOQ6oYw822Kuq8zJQt6Dk5Cg22VUXFaD++e916av3dzxb4hQBFvMdYX6c4b0XGeWpVGu48uNQz+PHgXUOCJgSMBlBCVz6+3vgLK6Vgd7BgMrEzkpggsHs4GESRhSrxNVceexLycWSrVOuB0/isox4xB38Si+7TUOE4WJP/UNfHvkJwSPSEEC/+xNFJ7cjbxeqZgY1SrMco5nI27MaCjaEZSfH/4RT67LMKC4flkKnpk+Cig5jR0F0UhLiMYFnUCF4JdYUIrKCavphRcykVP9AKY+0pufZVTnIuM7f0yc0A+KPJ3IbTqKfTXjMLWvoaA8czwb/ZjvIq+eOwBcVLV+EeIPfPUbwNfHPMupj8hbBaUqEzsCUzCHiVhMwvQ+zKcOsBwRim8F/33FzGkIEgH3J2CNoGxoAv79KKBtbuUQGw48O9xSrguDVl3DCcrWXNVerhON9a7t5bq2gvKDM7yf4s/maUBqf7ST60R1Scl14jJC/jWZ61T49nglJo4xlGmDnvwzfi4s07vZ/94I/LBpmcXzBst1ekGZJyXXWWBpkOvE5dy/n1MLiEBHCLiUoMwvB7KuA+V1QHc5wPb9xTCVlLcbfymKwcgwGe4b4I+cPdcREVgLJKVi6OXd2NccDHV1DBZN7scJuQg202iOQlkWNn8birh+MkTcPxTak9uR31UOtU8S5jykaBVUZmYoWbX/+fcj+Dr7EpqbmzHloVisWTwZQCX27DgIZf9YoHsM4oqPGPjVOtt5j0G5hPtML3lf2L0JN+4bBWVgNEZE30DGkQbINWr0mzUJcb5iQdn2RMB8ZBv+/3YeYDc5sU3/s+OAhHsssxzLXBESOo5i8zEZ+vqqOM7cb8YfCyzjina2+t/zPP4hYt7PdJM70m+pLBFwKgFrBCVz/EcVcPQmUF0PRIYAj/YFerAJNQu5TmmUq9rNdeK64uJRedxSrjOdR944yudkPx9+PzuboWw/1wl1+UvIdYZ5M0FxFTvM5bqyLOz5ZRKmG60j/++PN/Du58dxvaQCfSLDsGLuWCQ+0MsiS5bP9IKyVEKus8DSINchGxuFc1VcPKJd835Np44dMu65BFxKUHouZmoZESACnkTAWkHpSSyoLUSACBABRoAEJfUDIkAEiEAHCZCg7CAwKk4EiIDHEyBB6fEhpgYSASJgawIkKG1NlOojAkTA3QmQoHT3CJL/RIAIOJwACUqHIyeDRIAIuDgBEpQuHiByjwgQAdcjQILS9WJCHhEBIuBcAiQoncufrBMBIuCGBEhQumHQyGUiQATsSoAEpV3xUuVEgAh4IgESlJ4YVWoTESAC1hAgQWkNPTqWCBABryRAgtIrw06NJgJEwAIBEpTUPYgAESACHSRAgrKDwKg4ESACHk+ABKXHh5gaSASIgK0JkKC0NVGqjwgQAXcnQILS3SNI/hMBIuBwAiQoHY6cDBIBIuDiBEhQuniAyL3OE9Bq1FBDDoXwPt0mLSrVWsjlcsh8dfU2aaFWa6GV8eUqS1SQ91RC1nmzdKQXECBB6QVBpiYSASLQIQIkKDuEiwq7DwEV8q8BiuJTOBOXgqnhgLa6Empcx77joZiT0ptvSmkWMvJHY4RmJ84MWIjpEVrIZCQn3SfOzvGUBKVzuJNVJxPgLsoBeVeZwUW3VgtwaVN3gS4TX7Rr1ajUAOw7uW8lCkvkiO5JOdbJkbSLeRKUdsFKlboKAfWZLJzuPwljuwLQqHDhh/MoDB+Nqf3lekG5+TsloppuIzolBdrjWYiaPAnRrtIA8sMlCZCgdMmwkFN2JlBYkA9Z1zs4dPEBzElSAFDjwsGd2KcehVdS45F3KAsYEoqck0os0l20Fx7MRH7Cg1Dv/gFx81MQLYhPO/tK1TueAAlKxzMniw4iUHhyN/J6pWJilMhgUyEy9hdiespI/gq7NAt7iidhaiQ/U9mvOpsEpYPi485mSFC6c/TId6sIqE9jz8V4TH9Id1EOFfYcVGH6ZKXu33icOdh6YV54cDsORUQDd5SYMwXYd1DJlaWP5xEgQel5MaUWMQJlWdj8bSji+skQcX8s1IUVUOA6ijRq3KiMxZyk1iVvboYSuZAlzEXoBZqhpA7UPgESlO0zohIeSKDkNHYURCMtIVq05N1WUOYcz0bcmNFgc5iFB7NQNHkSog7tRt6oWKhzSFB6YM/gmkSC0lMjS+0SEcjHmQu9MWII7duhbmEbAiQobcORanEnApXYs+MglP1jge4xSPC5jQvh8RgiFwRlPPIObkd+VznUPkmY8xCTk0xQ8jOUsisyjJkVijOHSFC6U9Q74isJyo7QorJEgAgQAQAkKKkbeDsB1YXzUA8ZCt1aj7fjoPbTDCX1ASIgnYBWreYeLyQXT3Q2aaGFrPUxRHRHo3SgblySBKUbB49cJwJEwC4EaIbSLlipUo8jUF2IvJpQ4OQRaFNTMIQ1kO0nyvgJ8sfY44b4FtMdjR4XeZMNIkHpHXGmVhIBIiCdAAlK6ayopIsTKLpbjSp1vU29HNBLpxR1teYfOgpMGId+gpWLWdgTOUkkKOmORpsGwEUrI0HpooEht4gAEXAaARKUTkNPhm1NgAnKvo+vt1m1jwy6Dwf/e5GuPva8tWwgYRKGsGdamhWUdEejzQLgwhWRoHTh4JBrNidw5VapzeuMDO+KbsEBNq+XKnQeARKUzmNPlm1MwK6CMm83/lIUg5FhMtwXF4PSggoMiYsGzMxQ0h2NNg6ui1VnraBs81pQAKZeFUqvBXWxwLuhO/q32Oh8F/czU/1QXa2G1lcGhVwGbYkK6p5KnPuhACkrt9q09cVfriRBaVOizq+MBKXzY0AeiAhYSn5cMQvv3raroDSIEj2GyNs7rXWCshr51zQGrwVFZTb25MUirvIoboyehYlsFpxeC+rt3czK9hu+xYarrCwLO34aigRtNvJHjUbvO4avpwVykfFNMMbEnML++lTMHwJoZTJ8R4LSylh4x+EkKL0jzm7QShPJryATm8tGYUzpKZSOS0FCoOWTrOMEpRvgJBftSsA6Qcm7ZvBaUGGmG/ybm6YP4vs6vYuJglYAACAASURBVBbUrmH0gspbnxHJX5AXYs/uHwDfUAyZNhq9fY36IXKxY7MKUdEqaB+chbgL/BaeahKUXtBXrG8iCUrrGVINNiNglPzyMrEjMAVpmu3YgbmYH2f5JEuC0maBoIraIWCtoGzzWlBBUDYdxb6acZjaV/prQX+5dRP39roPJcVFCA/vDpm/P65evoTYAQNRVVnJtaSbQoGrVy4htv9AaLValN0tRc/IKPDH9gLQBdd/voaY+/vibmkpguRyyOVy5P10EXEPDIJaXYu6ujp07x6Bgp+voc/9fdHS0oLbv9zibBcXFaF7RARkMhmuXrmM2P4DUFlZgS5duqBbNwWuXL6E/gMGoqGhAeVlZegZGYlbN2+g1338UwyvF/yMmD73o7RUheDgYAQFyZGXexFx8YNQW1uLeo0G4d27o+BaPvr07YeW5mYUFt7GPff2QnFRISKUPeDn54f8q5fRL3YAKisq4OPjg67duuHKpTz0HxiHhvp6VFSUo0dPQ9s3rhegd0wflKruICSkKwKDgnAp9ycMjH8AtTU1aGioR1h4d/x87Sru7xuL5uZmzmb0PfeiqPA2evToCV8/P1y7egV9Y/ujoryc8yWka1dcvpSLAQPjUV9fz/FgZW/euI77esdw7RZsq+7c4XwNDAzEpbxcDIyLR01NNRersLBwXMu/ir79YtHU1MTFmdkuvH2b4+jr66v/vby8jIsBa8flvFwMiFPiq7238X9GREPZowduHv4HTsTMxxxk4R9F/TDB7zxOyRMwNVaBgIBAXL60F1dujcT4ETfw5eEATO5WgnMx9yG4VmaXJW9NTTlCQ8PgHxCgj1N1dRWam5qgCA3Tx7OxsREq1R1ERUVzfS4q+h4uvj9fy8f9ffuhrOwu5z/rO0K/Yf21trYGERFKff9izIV+V1JSzLH19/fHlct56D8gDlVVlVy/VihC9f2YxeBuqQqROtuMPevXwjhgY4n1Gbk8WD9e6tRqqNVqbkxcL7iGmD5sQEM33nRjtXt3yGT++nFpeqw2oOzuXdFYvU83Xvg62Vhl45SNV/FY1dTVIdxorBbe/kU/XrpHKKWN1fIy9DQaL4ZjNQRBQUF65iQo6dTpQgSMBCXUuJF3FeoyFW70m4SpPS2fZElQulAoPdwVqwRlbS42Z6p1rwUdCllhLpTRauw50gC5Ro1+syYhzld08USvBfXw3mTP5rXm1Bt5uVAqVdhxTIa+virgwWBcOym8nnYo+nEvttHNUPYuRGmPVCQUZdMMpT3D42F1k6D0sIC6d3OMkl8fJfLzriLvihZj5oxDNGucsAxo4iRLgtK9o+9O3lslKA0aWokzF2oxYgjXu+lDBOxEwLp+doSWvO0UF8+q1rUEZZMWlWpA3lWmf/E8dxeaFty0rkyrQmG9EtH8K0Lp47EEOpf8bC0oRyeMwq9+lWJTyi89bNPqqDInEbCdoHRSA8gsEegAARKUHYDlxUVdSlAWFuRD1vUODl18AHOSeNV4Zv9uyEfE4swxNeakDgXEr7nz4sBR09sSsIegbI61naCccj+wIpEi5wkESFB6QhRdsw3tPenC4HcLT72wZetIUNqSpufW5VKCksOsPo09F+Mx/SE5Lyh3b4KqZzRKMQrz+51vvQNSFBO2+ZZtDGWfujo1t6GbbaRlm5PZh23MDQ4O4f7PNlSzzbzq2lrIg4O57+rrNdyGXrZxOiCAf9Cq8LtQ3rgeoX7BHm+b96Njtnmbgg+cbXUtt8HXnO1GrRZ+Mpm+rVJst7Q0o0sX43brbGs0CAhkt1C32mabv9lmb+N2s83RbMM523TMNgKzD9sAzDYlaxsauBsCjI9hm5zZJmYxc7ZBnm3E1mg03EZ0a22zzf53q+tt+mDzhFEjgIHTbDb6maB8YUQDtwlco6lDYCDfZ9nmbTYDL7A15ifEQijHMddxYzcM+PvzfZbdvMA2pQu8jethjDjbunhx/UYXx/Zt831SbNvUeDFnW6tt4DagG4xVvW0t/PxMjNWmJvj4+urHAzdWdX21c2PVNnmC+UGC0mbDgirSE1Dh2O5duCCfhT9MVvLfXsvCjrqhmNpPCUWgid8d9GgpEpTUTaUQcC1Byd6NXBCNtIRo/ZL3mYNZiJowDkXfHITiEX/kCY/UELWO3T3H7spiH3Z3nyI0VH+SZt+Vl93l7tJjJ2Z24mQCrqK8DKFh4dwx7K6yrl27obq6Gl278q9BEX5nJy4/P1/4+vrp6xGLHwPbOj8EQSi2zewy+8w2uxOP3V3GPjXV1dzdgIIPhrY13ImWCTuhDWIRILSVa7dgWySU2d2UYeHhXJubm5s44WHSdlUVd4chb7scoWFh3ImbCXJ2QhdsM7HAhBAT7GLb7O40dhepIGj4dutsa7VobmnhhIyB7Zpq7k7EahO2mVhi5ZnwN7St4QQ7u1OT3RnIPq22a1ClabGpoHx41HB0GThdyjiSVIYJyj8MrkFwSAh3NyG7+5VjrmsPE1tMXDPxLbSbXVQw0cjEpxAbrs/quLE7QRlHjrmuXzHh6NOlC3fRIcSB/S5cWAnM+PFSzt1NyS6MmI22ths4nzpk28eHu+gQ2xYuJqoqK9DNaKyKL04Mx6qWu9AzsK0bq8K4MWh3fT3XX3nb/Jg3O1atyBOsThKUkro8FeowgVzsOajEdJ2gvLB/C/J9QiGLSsL0QSxfGP5u7tFS/zrXYcMWD7hyrQAbNtGDzW1L1fNqcyFBqcGeHd9A2T8W6B6DhPt0S97cDGUMisqiMeehQnxrQlB6Xli8p0UnC23X1rsV1fjNi7Z79SLbQ0lL3raLjyfVRILSk6LpSm0xFIxndu+GIjUV8oNZKJ08CUNMCEr23NKpkVnIyB+NftXZiJo8CX86BHzyg+3aNcivAKczSVDajqhn1uRCgtIzAVOrLBN45RCgbbYNJV9tNT5IJ0FpG5pUiyUCJCipf9iHgE5QJqhwoSYecRVZyKiUAyX+mJo6EgpzM5RGT70gQWmf6FCtlgmQoKQe4lQCJCidip+Md5IACcpOgqPDpBG4dh5n7hmKEfz28g5/XqYZyg4zowOsJ0CC0nqGVIMVBEhQWgGPDnUaARKUTkNPhiUQIEEpARIVsTkBEpQ2R0oVdoQACcqO0KKyrkKABKWrRIL8MEWABCX1C2cQIEHpDOpkU0+ABCV1BnckQILSHaPmPT6ToPSeWLtSS0lQulI0vNAXEpReGHQPaDIJSg8Iogs1oaHJts68ehjYfMF2ddJd3rZj6ck1kaD05Oi6QdtIULpBkMjFNgRIUFKnsCWBt44DlfW2q1GlBjLzbVcfCUrbsfTkmkhQenJ03aBtJCjdIEjkol0EpfEr9tTVamghg7yrjH+xg4Neq0fhdT4BEpTOjwF5YD0BEpTWM6QarCBAgtIKeHSo0whYN0PZgAsHt2OfehReSY3XtSEXezKDMXZMdKugdNBr9ZwGkQzrCZCgpM7gCQRIUHpCFN24DSQo3Th4Xuy6dYKSgVNhz0EVpk/WCUrNeWTsug35iEcwNY5/S5i51+pFezF3T206CUpPjax3tYsEpXfF2+VaS4LS5UJCDkkgYHNBqbOpztmNb/unYno4LyhNvVbPWFAWFxchMjIKd0tVCA0Lg6+vH27dvIFe9/VGTU0NgBbufe/Cd01NTdx73yMilCgpLkLPyCjOeuHtXxB9z73cu+WDAoMQEBiIWzeuo1fvGGg0Gmg0dQgNDcPtX37BPffeyx0jHF+qUiEsPBy+vr745dYN3NurN9j71tm74dm76wXbjY2N3Pvju0coUVxUhMgoI9vlZQiSByMgIAC3bl5Hr/uY7TrUa+qhCA3F7V9u4Z57e/G2S4rRs2ckSlV3EN49Aj4+Pvjl1k3c2+s+VFdXwcfHF8HBwSLbWlRWVqJ79wgUFxUiMoonWVh4G9HR93Dvng8OCYa/P7PN86urq4O2oQHdFAoD23dKitGjZyRUd0q4thjYrqqCr58v5PJW21qtFtVVVQjv3h1FhYWIiuZtFxXeRlT0PXjzaDOqtT4Sep60Iu6yh1KrqYaimwJ+Mpmeubq2Fk3NTejatZs+ns3Nzbh7txRKZQ8I7BkJoT9UVlYgwD8AgUFB+n5TX18PtboWYWHh+r7NjhFif7e0lOtTfn6t46W2tgYtzS0I6dpVb5sbL2V3EaHsYTBe9LYryhEQGIRANl50fba+XoM6dR03HoVxZTBeSlWcX2y8GI5VIEQ0Xtodq+XlCJIHISCg1TYbq/WaOii4sSoaL7qxzsZLWHh33Vjlxws3Vn26IDjYeKxWoHuE0XgR8oSJsUqCUtr4pFJ2IkCC0k5gqVq7ErCloLyRlwvlvaHIy1eh8IoK/WZNQpyvaIbS6LV6NENp19A6pXKaoXQKdjJqYwIkKG0MlKrrGAESlB3jRaVdg4D1glJoRyXOXKjFiCEkE10jss7xggSlc7iTVdsSIEFpW55UWwcJkKDsIDAq7hIEbCcoXaI55ISTCZCgdHIAyLxNCJCgtAlGqqSzBEhQdpYcHedMAiQonUnf82yToPS8mHpji0hQemPUXajNJChdKBjkimQCJCglo6KCEgiQoJQAiYq4PAESlC4fIs92kASlZ8fXU1tHgtJTI+ucdpGgdA53smpbAiQobcuTausgARKUHQRGxV2CAAlKlwiDxzhBgtJjQunVDSFB6dXhd37jSVA6PwbkQccJkKDsODM6wjwBEpTUOzyBAAlKT4iiG7eBBKUbB8+LXSdB6cXBt0PTSVDaASpV6XACJCgdjpwMigmQoKT+4I4ESFC6Y9Rc12cSlK4bG/JMOgESlNJZUUk7ECBBaQeoVKXdCZCgtDtirzJAgtKrwu2xjSVB6bGhdY+GkaB0jziRl4YESFBSj7AlARKUtqRJdTmLAAlKZ5EnuxwBEpTUEdyRAAlKd4ya6/pMgtJ1Y0OeSSdAglI6KyppBwIkKO0Alaq0OwESlHZH7FUGSFB6Vbg9trEkKD02tO7RMBKU7hEn8tL2S95aLSCTtdar1aihhhyKQN13TVqo1VpoZfx3lSUqyHsqITqEwuIhBEhQekggvbwZJCi9vAM4u/kkKJ0dAbLfGQLWzVA24MLB7dinHoVXUuN585XZ2JMXi7jKo7gxehYmdgVQmoWM/NEYodmJMwMWYnqEFjKxAu2M43SMSxIgQemSYSGnOkiABGUHgVFx2xIgQWlbnlSbYwhYJyiZjyrsOajC9Mk6QXkxC3siJ2E6srCneBKmD+IF5ebvlIhquo3olBRoj2chavIkRBs1UaPRIDAwENqGBsj8/blf1bW1kAcHG5QUf9fQ0AB/f38Ix7KCdWo1guRyNDU1wdfXlzu2trYWwbp6hO+Fcux34XihPs62uhZyObPdAqBLG3+02gbIZEa269QICpKjqbERvn5+kmzXazQICAyEKdstLS3o0sWUbV6UazR1CAwM4uzU1dUhKCgIjY2N8NPZFrNqbm6Gj48P1Go15HI5d0x9fT0CAgLQUF8P/4AAvo26drdru64OgUGGtlcdA6oabNd3VWogM9929Q3yK8DpzK22qxBA8ZcrEeTvo79IEjMXGLb2JaChoR7+/gGor9cgIICfxhf6YnNTE3xM9FkhpnW6/sX3WT72Qj80Hi+mbfPjRehzHRovBrb5sWrQZzszVoXx0oGx2rnxIoxV8Xjhx6p4vAh5wvUEpZYt8cj0yzrcMpAW3ECWaVUorFciWmHTfk2VOZEACUonwifTnSZgN0HZdBT7asZhal9eUDJxOTWSn6nsV51tUlBWVVaim0KB2poaBIeEcG0qL7uLsPDu3EmT6TomNIXv2O81NTUICQmBcCz7rqK8HKFhYZzAYmKJiaiysrsID+8OJqqYeGJCSCjHjhGOr6mpRkgIm1Zttc1OmkzUMQEnti34WVVZgW6KUO6YiopyhIYy22ruZM+O09tuakKDtoH7vqK8DKFh4dwxVVWV6NZNgZrqaoR0FWyXISw8nBMfPl184CeT6ethx9TW1iA4OASVlRVQGNlmgpEJS7FtJqK1Wi0nAsrLyxCms11dVYWu3bqhuroKXbt207Wbt83EJhPkTJwKbRCLlsqKCihC+XYL/191rAVVDbwAtsXHXQSlL7RcPNhHYNWo1aK5pZkTj+VlPFOuz+riLMSd77N8f2AikV2kMO5CPUwYatjFglyu718cc13sxeNFOIbFmh3HxKPheOH7t6FtfrwwG+yiwni8sH7A+pPp8cKPP4Ox2sBfUdhtrArjpZ2xKu6zAiNT44WJeZYPxOPFpQSlOi8Lfz9Yi5HPpWKEblSd2b8b8hGxOHNMjTmpQxluyPiLZ/p4AAESlB4QRC9sgi0F5Y28XCij1dhzpAFyjRr9Zk1CHMtxwgwlciFLmIvQC6ZnKL0Qv8c1mZa8PS6kXtkglxKULAKFB7NQNHlSq6DcvQmqntEoxSjM73e+dTlIFK67paXoHhHBfXO3VIXuEUqwK0i25MOuWO6UFKNHz0humpld/bDvVXdKoOzRk79C0F15iq9+hd/ZlDu70mRXS0I9zc1NqK2p5a5QBXti2+wqhl3NsCsWve36ejQ2NXEzrWLbgk3x1a/edm0td4XNrpaEetgVM/OJXRWXlqoQEaHUtZtnYMo2u1JiSwLsSs3QNn+FJb4KVN25A2WPHtyVvL/Mn7taarXdyC37cLZVKkQodbbvlqJ79whutoIxYVcswjFsmr25pYW7UrtzpwQ9dMyFGYmXD7Wgsdk2V+Y+2mp8mL7eZgP5oRHD4BM/w2b1TbkfeCaenxkpu3sX4d27c3WXqu4gQtkDbJaHzcKw/ibwY1fMbGaIzTypVHegVPbgjhGuIisryqEIDeO+E/iyGSYWAzarItTDrrqr2RUqZ7sU4d358SLEkV39sxix5cZW2w3cmGEzCGLbwpW7EENWj9Cv2AwT6/dsSUpvu7kZ1dXV3CzaXV1f4Wzr+i+b5WFLpMZjlbWdLbcKfZIbq7oZC/FVf+tYVXN1sNm11rHazHFlM1nS80Q9t5zDfDKVJ5gf1gtKoVtV4syFWowYYryQbbNuRxW5AQESlG4QJHKxXQKuLygPZiFqwjgUfXMQikf8kSfsLxI1TbyWzwQjE2Hij3i/gvC9eL+RsDdIvHdI/LtwjKl6Ghu18PPj7Ql+iPfQtGdb2PthYFu3x6i9NojbKtW22B9hb1BnbLOTvXCDgDW2XXmGMvGhkWgZ8Gi7g0hqASYoX3m4GV18fAz2n4hZWupr4nJCzIQYsuNM9TXxd0K/FI8XZ9qWPFZF46G13U3w8eGXKtobq6baLR63FpmL9iWKx4ntBKXU3kPlPJkACUpPjq73tM31BSU3QxmDorJozHmoEN+aEJTeEy7Pa6krC8rRCaPQHJtiM+hMUK5ItFl1VJETCZCgdCJ8DzRNgtIDg+qFTXI5QemFMfDqJpOg9Orwu23jSVC6behc0nESlC4ZFnKqgwRIUHYQGBW3LQESlLblSbU5hgAJSsdw9hYrJCi9JdKe3U4SlJ4dX5dvHQlKlw8ROWiCAAlK6ha2JECC0pY0qS5nESBB6SzyZJcjQIKSOoI7EiBB6Y5Rc12fSVC6bmzIM+kESFBKZ0Ul7UCABKUdoFKVdidAgtLuiL3KAAlKrwq3xzaWBKXHhtY9GkaC0j3iRF4aEiBBST3ClgRIUNqSJtXlLAIkKJ1FnuzSkjf1AbclQILSbUPnko6ToHTJsJBTHSRAgrKDwKi4bQnQDKVteVJtjiFAgtIxnL3FCglKb4m0Z7eTBKVnx9flW0eC0uVDRA6aIECCkrqFLQmQoLQlTarLWQRIUDqLPNmlJW/qA25LgASl24bOJR0nQemSYSGnOkiABGUHgVFx2xKgGUrb8qTaHEPAakGpVaNSK4NCLtM7rK5WQwsZ5F1l4L5t0kKt1kIrk0MRCFSWqCDvqeR/o49HESBB6VHh9NrGkKD02tC7RsNJULpGHMiLjhGwSlA238Geb6uQEH4Kx8PnIq0Ps52LPZnBGDsmulVQlmYhI380Rmh24syAhZgeoYVMRnKyY5Fyj9IkKN0jTuSlZQIkKKmHOJUACUqn4ifjnSRglaCsycWe6/GYPigXew4qMX2yEtCcR8au25CPeART4xS8V6VZ2PydElFNtxGdkgLt8SxETZ6EaCOfy+7eRXj37qisrIBCEcr9eudOCXr06AmNRgOgBYGBQfrv2O9C2bKyuwgP786bU91BhLIHamqqufJ+fn64U1KMHj0j0ajVor6+HsEhIfpy7Bjh+MqKCihCeduqOyVQMtt1dUCXLggMDMSdkhL06NkTLS0tqK6qRDdFKAS/edsqRCiVqKmuRmCQoW2tVouGhnoEBxvaLi8rQ1h4OCoqyhEaGmZgu65ODR8fHwQEGNuuQjeFAmV3SxHePYJvd6kKERFKVFdXQS4Phq+vr77d2oYGMPvy4GCoVHegVPbgjikvL0NYWDgqyssRGmZkW62Gj68vAgIC9PU0NzdzXLv9P/bOBD7K6tz/3yyTZbIHJhtLAgQ1iCAgiiCLGoRSkYoLxVJxq0v1lmp7r7beXmt7rdq/Vm3dsHpdWqWI0iIWRYIKVIgiICiJCJiEJdtkXybLJMO/z/vOm0zCBLLMJJPkPJ8Pn2jyvuc553eW93fOeZbIKEpLShgyVNddWmJlyFAL/7PlBNV2v26OxpNfs9pgwyGPFcf4wBw+3/Ca5woECt++D5rriYiIxM/Pr2WMyDhzOJoJDTW3jCVRbPSz0e/aWHP2SW1tDUFBwdqGyxizzU1N1NXVER4R0dLH2ph19n1VZSURke1019drY1TGoDGOtfniHN/u5kttTY3W14EuupuamqivryM8PKJlbOu6TzVX6zR8O5yrznfbzBcPzlXpg+CT5mrH80XmamhoKAEu64QilB6dIqqwriKgCGVXEVPP+wICHiGUaXt5P3Ms82eYW5pky1zH5jMWsTBWJ5TrC9OZn6CfVKZWb3dLKOXjJeRPSIuQKJHGxkaCgoLaQOX6O+NZ4115UIhT+xNQIXLyoXYVu70Rk0kvuy91Nzc3ERDQmXa3tkHIgnw4u9XuxkZMTkybm5s14mn87Bhzd7rtBAbqJ80G5g9sg6oGz43s/kIoI8xBWn/o+J081tyNWaPfNfxc+sRAz/2YbR3bRt+fcDjw6+J8EZIqBErvu9Z50FXdfTFXjbp3RbeBUWfniyKUnpvDqqRuIKAIZTdAU6/0OQI9IpSOYtau2cfQkFqYs4jk/Cwsw6PJPmQl/xsrqVenkxbgckJJFqZpS4ne5/6Ess/BUBXoMQLqyrvHEKoCfAABRSh9oBMGcxUUoRzMvd9/294jQtmm2ZXs2lfLlAntL7L7Lzaq5l1HQBHKrmOm3vA9BBSh9L0+GVQ1UoRyUHX3gGms5wjlgIFENaQHCChC2QPw1Ks+g4AilD7TFYOzIopQDs5+7++tVoSyv/egb9VfEUrf6g9Vm+4hoAhl93BTb3kIAUUoPQSkKqZXEVCEslfhHvDKFKEc8F08KBqoCOWg6GbfbaQilL7bN6pmHSOgCKUaHZ5EQBFKT6KpyuorBBSh7CvklV4NAUUo1UDojwgoQtkfe81366wIpe/2japZ5xFQhLLzWKknvYCAIpReAFUV6XUEFKH0OsSDSoEilIOquwdsYxWhHLBd2z8apghl/+gnVcu2CChCqUaEJxFQhNKTaKqy+goBRSj7CnmlV115qzHQbxFQhLLfdp1PVlwRSp/sFlWpLiKgCGUXAVOPexYBdULpWTxVab2DgCKUvYPzYNGiCOVg6emB3U5FKAd2//p86xSh9PkuUhV0g4AilGpYeBIBRSg9iaYqq68QUISyr5BXetWVtxoD/RYBRSj7bdf5ZMUVofTJblGV6iICilB2ETD1uGcRUCeUnsVTldY7CChC2Ts4DxYtilAOlp4e2O30LULZbMdms2MymzEF6MDb623Y7GCW39mt5DdYSIoa2J0ymFqnCOVg6u2B09YeE0q7jUq7iSizqQUUba3DTFSI81fO9dBu0n9XWWTFHG+h9Y2Bg+dgb4kilIN9BAyM9vsUocz+MAMmRJP5mYUbFyRrCO/auA7zlLHs2mpjyaKJgKmFbA6MLhjcrVCEcnD3f39tfY8IpaOY9ZurmBa7k22xS1k8CqjczvrssaRVbiFv+tVcGgGUZLD20HSm1K9h15nLWTjUjsmk6GR/HTOnqrcilAOxVwdfm3yIUNayflMeC+eOY9emDBLnppMkhHLdi1jjkyhhKstS97K+MJ2F49t21PFjRxk2fIT2y2NHjzB8xEhKS6yER0QSHBxMzuFDjBqTSm1tLXZ7I9HRMeTl5pCcMgqHw0FxUSEJiUkUFhQQFx+Pv79/y98rKyoINAUSFhbeUk5DQwPV1VUMHWpp0eequ8RqJTIqkqAgF901NTQ1NREVHU1ezrckjxqNw9GMtbiY+IRECgvyiYtPaKO7oqKcIFMQ5rAwvj18iNFjUmloqKemuoYhQ4e20W1gUGItJjIqmqCgIHK+PcSo0anU1FTjaG7Wfp+b8y0po0bT3NyMPCu6C/LzSUhMxM/PjyO5OYxMGUVFeTlBwUGYza266+vrqa2tYciQoRw9kseIkTrpN3RLW6JjojGZRPdhRo0eQ011NY4TDiIjo1p1NzVRWlqitXdjVjnRUdHg56f9TsqWfpIPp7RByrTExWn91tjQSFh4OGWlpcQOGaLplnpGx8RQXVVFnd1BWX6O1q6hljjq6+vgBISEhrb8TtotbZD6GO9KOa26a7T6i+4DxXZmTj+fxsZGGu2NhIeFtzznqruqqkobHwEB/kjfD7VYqK+rAz8ICQnFarVisVg0zC+ILsESF0/+8WMkDRuutcHAsqysFHOoWauv0d91NhuCe0xsLEfychmZnKK9U5B/nMSkYdrYjR0ylMDAwBZ8q6oq8ffzJzwioqUf7HY7FeVlmu7jx44xbHg73aUl5L4a0wAAIABJREFUmMPCCQkJadFts9lobKgnOkZ05zAyeRQnTpzQxqroLios1NoaEBDQqruyEv8Af8LDW3ULflWVFVqftJ2reQwfkUxpSQnhEeEEB7vorq3VcJe+Neaq6C4qLNDmqvyU8lx1V1ZWEBgQqI0RY+w3NjZQVVml1bPz60QNTXY7UR2sE4J/jwhlTRbrc8excHwW6zdZWDjXAl9lsD4hnYVktK5xJRm8/ImFxObjJC1YgH1b67rougIaY6m4uIjYmFgCTaaWfpd1SuZARGQkud8eJmX0GJqa7JSVlmlrXZtxmJfLiOQUZByGhpoJdR2HdTbq604eh/n5x0k6aRweJmXUGGQcypoSERHpdhy6nQOlpZjDzNq8MeaAjENZ92K0cajPgTbjsKhQW4tPNw7tjY1UVFZgaTcOjfkna4DM8eA2c6BWW3d6Pg5lDlR2OA43H6gmOCQUkymwZc2T74ys26FmszZHZM13OE5QXVWpfUcqKyq1fvX392v5u6wX/gEBfHw8mMjGYobGxWnfHVkLZU6Wl5Vpa4mI8d+yRsuaI2tISbH+jqbb0ayNA/mWWstrSA0po7q6msioKGSuyRoq/WvUzVZbq5URFBzc0gYZa/X1DYSHh1NeVkpMrL5ul5eXcdPCi2i0Vbp8r5zfDO175dD0tP1eWYlPSNDWPlkDtO+Vc12S8mT9kJtMY9zIummrrdHWR9fvlTHurMVF2tom3xr33yt9HAt+Zc7vlbHuShuMsSg4hoSGaFi16K6rw1ZnIzZ2CEeP5DJipL5ut5mrsbEEBrrM1aoq7RnpU6M+2lwtKyPupG+GXqbbb0YHc9X9N8N1rvoT0cE3w/1cPfmb4ZOEMnPbdtJmTkdutjVyeclsCt7dRNSMILLdEMrBtw9QLVYIKAT6EgGPEMq0vbyfOZb5M8ythLJ5C+/XzGb+GP2EUjbQ8xP0k8rU6u0tG+2+bLvSrRBQCCgE3CHgQ4QSsjet4lCEGZv/HJacrxtK6ieUKRSUJbHk/Hw2K0KpRrJCQCHQxwj0iFA6ilm7Zh9DQ2phziKS87OwJNlY/3Ej5nobqVenkyY25MYJJVmYpi0lep/7E8o+hkKpVwgoBBQCGgI+RShVnygEehUB2zGONQ1neGSvalXKBgACPSKUbdpfya59tUyZIAY+ShQCfYNAw/FjNAwbjloK+wb/gaJVEcqB0pOqHV1GwPr5HhomTWK4M6JAlwtQLwxaBDxHKActhKrhPoOAlT2fNzDpPN2uWolCoLsIKELZXeTUez6KwB5e/+1usDQQednNDM98mD2kEjx6DpeVv8Nfy4MJKR/D1XfO4dh7G4lLsfLmliqInMOPr2vgrd/upsFcTPCCe/jB6MO8/tzHVBHJ7DuWMS7YR5usqtXrCChC2euQK4VdRcC6kedetxJsamDcdZM5/PRuGBPMmNnLCN7ya/YQRyX6urflveHMTtnIs8ZaOPco//e6FRqKGbf8HqaV/7X1b9eNQy2FXe2MwfG8IpSDo58HUSv3sObt4VzzPSuvvwXj2E3wZVcw3BxJw7trOHbVNQx/+yX2zL0Zy6Y1VADjr7oG3pa/pXJI3r0K1rx9jGuSD7Fm+DVcwxrWHLuGa84bRDCqpp4SAUUo1QDxeQQKnevWGRt5/ZMwgqyxzFs4nODISLL+sYbhV13DsedfIvj2yex/ezipfKz9TlsLZ8Ahbc3T19M2f7vqGib5fONVBfsCAUUo+wJ1pdOLCOzhudvWUT91MldcdwVVbz3MsTFzGJ4ymeGZL7E+IZLibyZz343j2PO2IpRe7IgBXbQilAO6ewdG4wrX8ODjR4mcdCHLloTwwaNHGTN7BMPPm4R19cMcswRzKOAW7r7s8MmkURHKgTEGerkVilD2MuBKnbcRcJ5QXmXRFO15/hbeqR9H5LhrWVa9QzuhjHz7r1RdvgzeXUN0xFHeb0yFY5H84PYoXhcyOiGSqPG3cNOEHTzxRgOpAceIXPJjZsd4u+6q/P6CgCKU/aWnBnE9jRNK7WbFudFOi+TsK+/B8rmcUF5B1msbGXf9CD5+ezjzIv7C68Za+D0rTwgZTYDUK+9h9qE/tP7t9jnKeWcQD6tTNV0RSjUwFAIKAYVAFxFQhLKLgKnHFQIKgQGPgCKUA76LVQMVAgoBTyOgCKWnEVXlKQQUAv0dgT4nlHFxcf0dQ1V/hYBCYBAiIGvX3Xff3amWL1y4kPHj2+WM7dSb6iGFgEJAIdA/ENi3bx+PPfYYaWlp3aqw3wlJqtpNWb16dTffVK8pBBQCCoG+R2DJkiWdqoRa6zoFk3pIIaAQ6OcITJgwoW8IZT/HTVVfIaAQUAgoBBQCCgGFgELAAwj06ITSA/pVEQoBhYBCQCGgEFAIKAQUAv0cAUUo+3kHquorBBQCCgGFgEJAIaAQ6GsEFKHs6x5Q+hUCCgGFgEJAIaAQUAj0cwQUoeznHaiqrxBQCCgEFAIKAYWAQqCvEVCEsq97QOlXCCgEFAIKAYWAQkAh0M8R6BGhvPnmm/l01xcaBA4/Uz+HQlVfIdC/EQhstvXvBvRy7W+88cZOxaF89tlnefaFl9Q618v9o9QpBBQCvYeA/wm7puzZPz7BrFmzuqW4x4QyszGNHGttt5SrlxQCCgGFQF8gMGV4MIvPDu40oVy9u4Kdx/QFV4lCQCGgEBiICJwXWcL/3nWNIpQDsXMHe5tSJo4iam8Oewc7EKr9HkdAEUqPQ6oKVAgoBPo5AopQ9vMOVNU/GYGHH1/BvDCICbLy5E1v8JQCSSHgYQQUofQwoKo4hYBCoN8joAhlv+9CH2rAddeye5YFaKIweze/eGonZ624mXvTQrTf5e3ezt0vfEku0dx21xXcMDGC4OZ69r73T25cVwgt70ND5VFeeekdVn6D9vuPLNlc/NSXwExWPZ/IF7e/yaNEs+T6y7h9eiLxoU3kfrKBBS/kABfy8h8nE5L5DEvfcOKTNJUnVkxmdmwgVBWwcuVavew20v69c3j28VmkHPqABc8dbKM7d8XNfM/6kl7+pVfw0QJ4/mfvIMlE59x6PX84s4JHnf+vtSu1gMm/2eZDnaWq0hMEFKHsCXoD/N2kc3jglvNZNCackLpy1r3wGr8odL/+LJH1cUw5r/5krXPjO4lnn5xOWs5WLn4Kbf2ZFiZ41ZO55iW2jHe/nrZfB18NvYTb+UxfM6fNZNU1EzgzEhoKD/Lkcx+wOr9dH0y+jA23jiB3zUv8eLP8TdbZcZCxmqVvVbiscTnMfjyNvJ/J+gtS/xY9wIr7bmN5UFbLWtf+7wO85wd98xShHPRDwIMA3HMntvFWbny9hNvvmEnIBw/ytzH3cl/wHn76UTgP3DqKA394nOenreDvE2tY+fpnZIak8cAPRpH7yqMsSDHezyZl8ix+OhP+/utn+PGcOymI303ivTuAK9j9/ggy5z/DmyvuZO1MWLdmK++XhJAQWsJT7+bA9TdTcGUCwfl7mHznBnIZy6pXr2NO+U5+vf4o0TMu4d7x5Tx47WttTy9Peu9CNrx1GXMo4ZXfPcOPd7fqPvDovSwvepTJfwAWX0/BdfDI1VLeKE3XvMh6tjz3OFd+AAguaUcx/+gdD4KtiupLBBSh7Ev0fVn3KJ59/jquJJsn1xwkNzyc6KMlzFnhfv3h0Xt5eHwge999hgufq4DLriNrxVhivvqAxHthw1uzCH1/A8/nNFGUnc3EFSevp0+NP3kdZOa13MdWEp8K5aNnLiR+z1Ye/KSeaQsvYXlINotvf4ePXWCcc/8K1p4XTuVXGxj1qz36OvvPSaRU5fDg0td4qmWNO8i8tyaTe/Uz/FgI5KP36nq0tfkSPnrrQiYGlPDqnSu5O7/9332531TdPIGAIpSeQFGVoSPQQpy28sQzK5iX+xQrh96mLzgvRbDj0XPIffoDQm65guj3HuLi1/TXtEWp+UMSS853IV7RPPvnFUzLfpDJuCOUG4h59ToSNreWo5cWzRPP3Mm0vTvh8rHsuf0Zfpx2HTl3hfLKlS/xoPaMEMVZ8JdHWbDO6Dw37+Xrz8UcriclKoelt8MfnGS2Q0J52XXk3AjPH0jkp6Hb9YVWEcoBN0MUoRxwXeqZBk2+lqxfRbC6Za2RG4yO15+N0+9leWAJiZFWLvzROyx5/GfMp56zmmQD7Uoo6/l680HmGASuZT1dC9efvA62EL3DE7DNKGfB8jd1Apm0mKz/S+Tj+Toh1GUSf191Cawv4NzFgTypbYxl8zyKwr0hTGreSuLnY52b5o4JZcodt7F7fA4rmcq8w88w+Q8V7QinZyBWpfguAopQ+m7f9L+aCXG6NJr6Zmgoz+GRX7wBK/QdeD2Q+94bTH46QSdzbzzKgrUuhFJIZ9HkNid5Dzx5P4uOPNQBodxNSrtytNKSrmD3n0ew9w9bqVt8BXOOvsG4b2a6nCC6EEqXOrh97xGjrmspunwxZ2UeJHhxonY62hGhlBOH+9jJTz9N4JEfhvL8lS/xqCKU/W8sn6bGilAOuC71TIPa3FY4izzpd84N7RuPsvECuen4gLyps6h46iBnrRjK33ZGcJ92IyOE8jImVZVQ0Ghl9e1vUu880TzVetqySXezprre8LQQSqnf9+H5lQc598ZLiN7wEBe/4byNuWk3KU9Op+EjK9MulVuYjghltn4A8M1aHm2cznMTrSy+aS0T25xgegZiVYrvIqAIpe/2Tf+rmRvi1LJT3jyKnFtDeeUnLxFy3/3cUPchF967w3kdfS0pmc9wYegPWgnltCvY/cux5D39OFem3YltslXfZcsJwG9jWPfdlfBH13J0uObct4K1kyG3rAmCwjkrIIcFyyt4+J1JlL+2kgViDzTtWrJ+GcPG2/VrmY7fO8p/GaQ1/1qyfj6WhPAK/jb/Gfb+7l4eNu8k9qcfalfsZd+p446lR7n977NIKaqgHIiJjyb37w9x8VB15d3/BvOpa6wI5UDrUU+15zJ2uK41WrHtfuey/uSu0E1n7glawarJIdQf+IBR5dOdJj76CaXbzXeH62m7TfoHI8hZkcjHv3uKGzMh5fqb2f2dOu5Z+gavOJt87+P3c298Bbk1QHg0KSU7iP1peItp0e+vv5kdYkLUfJQHr85m3puXEfqufjMkm/4bKt5h1Dtjyfr1WMivoZ5AEkfAx796iswlrlfinsJYleOrCChC6as90x/rdSpCeW82Kx7Vr78v/HsEL6+YykTx1QmAhtw93PCTDWw0TjgbgeYaMt/fwIIXD0LShWx4/DLmhDVpJ52Fn3/IuN/sgGmX8ZGUI0brzVD51S4yR05xuQa/hI/+PomK5x7n+ZE38/wVCUQ1i84mDry3lgs1RxsR3e6x9frceG87wbe2Lujz7l/B32c28YpcF2mEdxIpzU1aeXvffZOL6y+h7NJqFjuvl8QuaUPSQcYdHkWWnNxKu6py+MXyN1jZH/tX1bkFAUUo1WDoCIF5t7iuNfVseelxnre4X39kw63ZYn+8mKzfjuDTXz3FjS024/oJ5ZygJu3W58Dmh/jbCIOguVlPW9bBD3gy6BKnbWM2t93/A359QTTBsvZRw5bXX+VK2VhrImvdORT+9imW7gacG/aNPypg9v/ptuo/JpoHnryTe4cf5RdXv8bX99zJqkujQVunC1n5u5fY+J0VrLV8qW+wcRLN6g08GXSZfkMlzx7dQ+xPNqiBM4ARUIRyAHfuYGnaE3+8l9n5W5n8iBiGK1EIeB8BRSi9j7HSoBBQCPQvBBSh7F/9pWp7EgKTeOLJ6cwu3K0IpRodvYaAIpS9BrVSpBBQCPQTBBSh7CcdpaqpEFAI+A4CilD6Tl+omigEFAK+gYAilL7RD6oWCgGFQD9CQBHKftRZqqoKAYVAryDQ54Tyc8fZREZEkF9aTVWtuFwoUQgoBBQCvodAeGgwwy2ResVspSw+O5i77777tBV99tlnWb27AofZQlVtA/mlVad9Rz2gEFAIKAT6CwJjhg3BFOCPX+E+/veua5g1a1a3qu534sSJE916899OXzfffDPLli3j4osv7m4R6j2FgEJAIdDrCPzpT3+iqamp04TSZrPx85//vNfrqRQqBBQCCoHeQuCGG27gpptuUoSytwBXehQCCoH+j4AilP2/D1ULFAIKAc8i4FuEstmOzWbHZDZjCtAbarfZsDWD2eV3tmob9gATUWYT9iIrtngLUZ7FRZWmEFAIKAQ6RKCnhFLWMMxmzKdY5+z1Nmx259pnt5LfYCFJLXRqVCoEFAI+ioBPEcrsDzNgQjSZn1m4cUEyYGX9xjxmTR/nQiizWPtuGDNTdrKxYRHLJoDdZMLkowCraikEFAIDD4GeEMrKzAz2po6lZOtxLl08nSi36xzs2rgO85Sx7NpqY8miiYCpZaM98BBVLVIIKAT6OwI+RChrWb8pj4Vzx7FrUwaJc9NJIp/Nq7dgGzWbS89PwqyhncXql60kJlmxn3s1afsyKJibzpR2PeFwOPD392/z2+bmZgICnEcCzr+ccDjwcz4n5qB+fn6nfcfhaMbfv205ri91Vrfrc53W3dyMf7s29FQ3iBns6dvtDj/EhNaJWXfa7W4COdy00W3fufSXx3S76dvT6XYdQ0Z73L3jro7d6TvXsdLpceNmPijd0Nlx0x7nnhBKY31jk7F2uVvnYNe6F7HGJ1HCVJal7mV9YToLx7edMe7mSnf69bRjsy/nZDd0qznZOgoG7FrUnW+3F76fnV6DvaDb3ffTXX+f7hvW2XXwdOuETxLKzG3bSZspO3en5Kxjdf0ilqTphHL9JgsL51hZvSmMmaaDbgllYUEBCYmJVFdXERQUTHBwMPn5x0lKGobdLlfrtURFRVNUVEh8fIKmyFpchCUunoryMiIiozTyWZB/nMSkYdTV2XA4ThAWFkZBfj6JSUnIQCovKyN2yBBKrFaGWixaOYWFBSQkJFJdVUVQcHvdjdTZ6oiMiqKosJD4BEN3MZa4OMrLy7R6CRlu0W2zabrMmm69Ppru8jJiY0V3MUMtcZruosIC4p26g0OCtbYb7W5sbKS+vo7IyCi+zt7PWWln6+22FmOxxGltiYpuq1twEjGbW3XLoKqsqCAmNrblXVfdVVWVhISEEhQU5KK7gYb6BiIiI1vqKO8YdS8rKyUmJlYj9EYbbbW12v+Hms0tv9N0V1Zoz1qLdcx03TqWVZWVhJpDMZladTc0NNDYoOs2+kbXrfdZWWmp1hZdt963tbW1+Pv7ERraqlsmZXVVJdGabn2siOTmfktcXLw2rgQnk8nU0m5Nd2MDERGRGGNS011iZehQ0V1C7JCh+rgpyCchMYnamhpt0xAaGtrSbl13FdExMRQXF2n6RIqLComLT9D6Iyw8jMBAU8s7DfX1Wp3CIyJaypZ3SkusDBlqobS0hCHtdNfU1BAYGKD1n9EP4nxSU1NNdHQMxUVFxMW3111OWHgEgYGBLe/U19fT1GQnPLy97hKGDB1KaYn+07XdokPqX15Wqv1exrnoFjxkXBpt1dut16OiopyI8AgCXHSXV9cR5NdMWHh423Y722u0v43u6mqt34JDQlrbbbdT61wnXHXLex4hlNu2UDlzNtqyJtJmnUPfWF8ym4J3NxE1I4hsN4TS6CN9TpYT08F64H5Otq4HxrrhOielH6TPZcPtOidlAykmSG11O9eDNnNSX4u0ORkaisl1PWhoQOaGJ+aktE1fD1rnpLGuy1phzMmDBw+QkjJa20QMrDmprwGu64HMC5l7bedkHU1NzYT3dF402amtqW0zJ2U9k7UmMTGJivJyrV/bfj/rkM1P+zlprH/GeqjPye5/u+WbKN83T3y7hTPI97uFNzQ2UldnfLv1sS1ifIfcfz9t/05EeaLN91M2O9I/nZ2rwUFBhISGIt8AaVtHczUqOqYNb9C/3Z6dq211t3IeYwnzIUIJ2ZtWcSjCjM1/DtMijmNJs5CXmY+1KBfmLGKWxjCdJ5TJ+ZTELWJawXa3hNJooPqpEBjoCGw7Cmu/1s+ZrzwTZo8c6C12377yevjBOsg8Donh8Nil8J0x3sGiJ4Sy8rN1vO8Iw1adwo1pjeyLtWDa136dM04oUygoS2LJ+flsdkMovdM6VapCQCGgEOg6Aj5FKFurX8mufbVMmZDU9RapNzqFgJw+yA5JSecQkN23nGBp0mzHLvZs2Km02fEP8CM0yKSdBmC3Y/dvtXWz19sxhdjILzKTFO95S9/GZhj7HFQ36lUzm+DgHRAa2Ll2+eJTcqokp/RdlWd3wX9vaX1r1gj4xzVdLaVzz/eEULpqsO7bi23CRMRiXIl3EZATcDm1U+J5BOQWQU4flXgegdraGsLC+ge2PkooPd8pqsS2CMgVvlznKukEArYsnn4xn8U/EbteOLTpQbYlPsCy5Eps5PLetki+v2CUVlD+psd4IeA6fn1JElRu56Gnbdx4fzoWOxh8tBMaO/3IwTK44JW2j29fDmf1472CXIXKdVNX5fFP4aFPWt+KC4Oty0B+elo8RSg9XS9VXscINNntBHpjEirQNfMWMVdR4nkExOxHO6zoB6IIZT/oJFXFvkTARua2LBrrK0gVR7Fj29mcX4HNvICFqVb2fbGX/NjpzD9DJ+f5mzLYFgBps9OJ2pbBhw0wb14Su8Tud65uY+tJqW+C1OfQwssYcvQ/IGwQru27C2HuG/rVvyHJUXDP+fDDczyJes9sKD1bE1WaQkAhoBDwDQQUofSNfuj1WuQcPsSoMam9rre/Kcz/8EXWB08l7JudpH13Otn/PEjqKCufNyzitnkWTM35vP73A3x3/lSiw8M1Qllwvpn87CBM/mOxVO4kca73CKXg+Vgm/G47jIqGsjod4Zw7+xvSen3F2ez4saMMH9F1Q1A5rZ3+KkyMh4uTodkB738LX5fCglT46VQ4T7ej77GoE8oeQ9jrBYhjlTjUibOgEs8iIE5y0dHRmhOLkm4iIOZScoLujD8rYcLMESYKcnKJsCQQEx6iFyzxuh0mzbxJE6eZla3Eijne0qchFBWh7Gbfq9cGFwKtoazERTtDC+EyIWA7BfU28irHsmSObgWnEcq56ZjWrsK2YCmmbRICy7uE8tEdIP/unwFyYvnSXggKgK9vG1x9ZFx5/2I6xLlYc4iTzsYcqG6An54PK6ZCeA85hSKUg2tsqdYqBLyKQHM+6x/ZQtL9S5mgEUorm7dYmZ8+jlo7HPnwY6IWLUA7AirJ4KGVsOz+dJKpZPPjT2Jb/gDzo1zs/F0q+6fP4eW9+s2N3NTIjY23RBFKbyHr4+VKWJeQEOeOpxt1/eQYNDkGr0dxNyDz2itL/g7SHw/N1lXkVsKLX0BsKOy9xWtqvVawhLfqzinSrL/oVbpZYoC3E1mUP/gWth6FcUPhngtg8Zndb4IilN3Hrq/ebG5uIiCgf9ii9RVG3dXrNkZxdwsbhO8d+mQ7+TU2wuY5Y2ofzuB9czrzE+0c2/8Ze8riuXRmqh6LWw40PgNS01kYsYX1W2vh0gUk7THid7cCWFqnO226yvtL4Pxh3gFZEUrv4OrzpbrGIOxqZYXAbMrR35qSAJuu62oJA+t5cXASg/QWL/BebJ7dAeNW6mFyXInUwXKdVCZHwqc39mKFPKBK4thJvM2uyIbDsGwdLBuvj8mO5FC5TiwFn2vS9GvwND0cZpdEEcouweUTD0tMYokHq8TzCNRUV2vxbpV0HQF79lusPJxCqvULbAuWszjexK5t20l1xuKW6ASl/9pGwZwFTJMzIO2GbCrm4v1avOWJMRVsTUhvIZT2Sth6RN88f5gLEk6tvcgN1hmxcOYQODMWUmNhTDSMidEjhbiTygYoqIHUGAhsmzOm5XFFKLve/4P6jcJancC4ysfLYIIeX1xJLyPwWT7M/xssGgvOW/eWGmSXwAtfwHgLbP1hL1esl9Xd/h5s/BZ+PbNziiV25wc5en6ou+Ua/Pz2uaJOXY4ilJ3DWT2lEFAIdA4Bw1xqipG8RZw4C7LYXGjHdqSCtMtnkyoJ+pwmVwuD3uLl2kVc7tjCS03pHNmZwe6QdL6p0vWZ/GF0NMg3W8igyJBQmD8aimr1f1ab/ndXEcIoUUKEXMo/KeObMrgnQ39Kbr7WLIZJen6LNqIIZef6esA9dezokW45PlTUw+hn28IhA+uOKXD1WQMOpk41SOImBpmCtIw+XhUj/mUA2Kptkr6Iv+yFX3xk5ycTITnOhLZxdNhpckhcTNhXLPYzds5LMLEmve+NtjuDj5Ex6FTPtsQFtdv4qtTEvDdNXBBn4zta9CYTgaFOLJrsOPxNGFlYHXY7/iYbtgozdcEmNufCjuMwNVG/Bp83ujM1VF7enUPJt56SDEkS31SFDvJ8v0jmK8n+1he3NJ5vje+UKDeBO/NqGTUkmKXn6OYaEtFDTiC3HIUtebrToYhsjlOcp4xy+jjWeckjdvVfWnUbyvFDTz6BdJxoJZiuRFNOI5tdQ2a4wCJ26A+42bwrQuk7Y6ff1OTCV+BAmV7dsbFQ2wj5NTA5AW6YoF87KvE8Akb8y8uL17FrwlTsmbms94/jy22N3PC9sQQZJKoqg90b4IzvpxNOJZmrnmRP1APEpdh55/sDIJ5QS1zQJLathWOOg6z9ehHfuchGfKiV4/usjLjgPGT5te15jCz/6zhvYhLUbmf3ehtnfT+dkCbwd5rT7bfC5jzIqYDvpkKJDSoaYMZwPduOO1EnlJ4f36pEhYBCoBWB9Qdh+frW/z8/SfdbkPBohoyM1EmknCoKiQyWE0wPipxgCsl895D+0xBFKD0I8mAuyrhiPdsCN06AANkWAV/JRzlXdwgRmzQhlj86d+Aj9astsP04JITBfdPhHM+HmtRBdI1/GZ3BX/eBKXYcj+34gpFVQZw9Oolh54wjRI4oqzLIOwAkpZMcuoW8r2o5lriAT3ZlcPaUdN68qj/3i2tc0Okc2bCJ3++6hKzIAAAgAElEQVQyUZm4gOvFe7Egg6PB6YyI1dto25NBgT9En5NO8FcZHLfDiClJWPdYSJ7U2lmyEZfx+95hkB27Ic/NhyXjTsZLEcr+PIZU3RUCvo/ATz6Av37Vtp7DIiAlSv8ndo/RvRSlaW8RvPaVvjZKBI3Vi2GiGzM3dULp++PKKzXs7pX3TzfBa1/Cjyfrp5PtRU4uxRBYbC4kLuIt58Idk73ShD4vdE023PZeazUuSYa3vEHW6rP466rW+JfTm7cTOW8RR9/N4Edf1DItZRFzR2WQV51O8ggnoSyfSmDFfvwDghgSUUFBTDpHdmWwqTmdi8bA64v6HL4OK3CqK+82cUEvSWHz3uk8ciCLqyLGcdF0M9avthM1fjpGVCAhlLVnmLEdDcLffywhtTsJm3QyoTQq87+fgHhGGvKbWXDXeYpQ+u5o6XzNtCvv6GiV0aXzkHX6SXXl3WmoTvvgp/nw5Ge6TbiryEHNrX14SNPQrDt/Xp4Kfs6DpPaNUYTytN2rHjAQ2F8CM1/TvcJuPw1JFC/abUd02w0ZhPL8f7j5MPdndJ/+HP5na2sL5Moh8wYvtshpjD2lZBUfhiRz+Ksgnq8wc3VwBcOCrXDOIhIlzaCcUJankxz4FgfqF3Fm4BbyYtIxH85gf2w66w7CojPg5cu9WFcvF63FBZ2ZxK+fyGd3nZXvTFtK6vAs8tqdPGqEclI6/p+soun8pfh/lXFKQrnma9h+rLXy66/Vr77bizqh9HIHq+IVAoMMAbGXfGpn6/oj0SrEXlLMb2JD4Ioz2sbX7Qt4JGnEuW6ccYy6KELZi72ypxBWZYG9Wc/cMVdP/9wnIjvKIUO7Fi/l/o/hud36VbbE8uuMHC7XnR52FUJMiH7aI161Yo/xRZHuMSYOEf1RVmyCv3zZWnOxHf3jZb3Xkns/hD9/Ab+/GExdsJ2RhUvC7Pgqqexs2KDj1XDRa/pYvDbNc7jvLICkCJg1Ai6SE183ogil5/DurZJU2CDvIS3YhodH4NfR0ZX3VPf7ktcegJW7QdYdkenD4fxEkLSxIg0N9VoGIj/N7aZvRRHKvsW/jfaJL8JRp0u//CH7NoiXE6U+kIb6eoK7ENg8r1JPayenjd05aRSHh8x8EBvMkADde0xiKIoIwfzVRX0AQg9UPrsL/nsLxIVBTLDupCSnk3JK2Vty2So4VgX3Xth1jUIohVj6Iqm0NzZi6kR6PKMPZJMiMdQ8KfPG6HaxHYkilJ5Eu3fKUsG3vYezwrbr2L6yD179EsQ+UUL8yOZVHG/arzuOEw78/ToI/Nh1tT16QxHKHsHnuZflRC6tXfzG974PFyR5TofHS3IJU/PQFhtP7zSz9FzdGNfh4iXrGqZGq4MzVAtVVpqiLS32bPInIab/+EZ33jFEbC133eTx2nutQDkVlNPBpHD4z2kgp7BP74In0mH5BK+pbVNwcS2ctVK/ju1uuCa5+v44zzdJZWdQXLBaP+n+iRdMKRSh7EwPqGcUAgqBriLw/G74y1cgcYLDTDDTSSTlBs/XRRFKH+ihfxyA//pID0fiKl/dqpOSvpCcw4cYNUbLDNqhGGFqFvplcN36iZTFWPiPC60UZL5FWfDVnG14ybYLU3N87ZM0pT9AstmOI9AZD9BFixgd/y2r9Rdy7X3ojr5Aoes6ZVcpAV5lF2mcDFbX1vLMXjOzkv1Y+Z2ul9mdN97/Fq77B/xwvB6uqbvy9tfwr2P6zlgWNjkxF0eqvpITJ05w/NjR08ZIFSK8+G343hneSf+pCGVfjQDv6S0uKiQ6JrZbaT29V6uBUXJxURHR0dHa1awSHQE5PKlpBImIIqlf/2+v7tAqBxDRIfp6Oy2p48w0Bo5iThAaGuodZzKHHQfOOL0OO40NtI3h6/L9brLDlOFOG8pmOzZMmEqs2OItOG/nUTaUXhz9cg36nxn6B1viQ01NgoYmOF4D+dX6h/v3l3ixAj0p2iVMzRc7XuX9nGjOOXMOF06SodPO+cFNmBrOXYDlsO4Q0T6SjoQekFM+CcgqKaAam+HSFHh6Xt+ZAHQGKgnhIKEcXMmk8Z7Yxh6rhq9+1JmSev7Mw9vh/2XqwWV7GjpCdsxGXFGpmYR8+kN6z+vozRKE1L/+7zAW/3MRhBsu3R5UqAilB8FURSkEBhkCEi3iD5/qjZYwO/Kdk++DxazbZl84DAJ84Ba7as+DFMQ+wJkjDpG3q5H48c54xo588t7cgvn7S53f7ywOvLCTifcuZ8kI2Lf6Lnac/TS3nWnHbjJhRDdWhNJLA/2+j+CFPXrh04fB5WMh1BlIWX4nuxXxgO4ozp2XqtVSrOSfDg3tILOLS5iaT22L+Men26lJWsRNIRnUTUpniDtC6SZMTUeE0qhEs0OfVB/mgQRxlZ3c05eBHKv7mqzOgjved08m5VQtM9+PN7Ph3Wt1o2pvy7VrdUcnIVQ9lYwc+Ofh1lJk8VswBiYl6LtRyYTkDdLWUb3FCD04uOP7H7nun/UXGBHZhSD6rjtxSSYkJhv+siO3a9XwDza35KeVnfh3z3LaMnWwE1c2lD0ddb3/fkt2pd5XPeA1NtntKgORSy+Pfa5t+DG5hbtsVPdM3JodDgKMVF+eHEkl2zleVkFT8AKS/TewvzCIkCA9nnHj19uprbMROMU4EMoiLzOXhBEzuPXiXNZvyIIzljKlIIOCuelMcdZLEUpPdhC6ke3/26FnjpE4jfJhliCk7aWuCR7dARLb6cMf6Lkze1PKy8qIiT2NB0lJBr/+JJ2n92ZwZZyZRP8gRkw7jyC3hPLkMDWnI5Su7f28AI2QyVWAeEp3NgVeb2AmXni3/NM9mRT99iY7RbYAHv/Mn/tnwM8u8G6t5ER31DNw5hBYfk7PdX1WAKv2t5YjHuMSicAQIZNCKjVy6SSZ7sZ0z2uilyCpLCVFXkdi2LDeOgnSOjlvWnbiydCU9yr7yxYwcWK0RijrszZRO34Ridptnb4Tn/Wb5cyP7Xgnrgilp3q798qpqakhPLyPbIx6r5l9oqm2poYwhW0L9mLfLhtfQ+TWx10g8M50VkNjA8FBHjYlsGdx8OODRMZbKbEvIm3odnLCFjEmMIPcwxXUNqUQWfUFTVOXMypazh/1W8lJUVlYLGBOtZNnTfdxQimnATY7JrO5bRgUe9tjVcljbA8wEWU2YS9qe4ffmQ7yxjNCiOQa8qM8/Yj7kpTT70bkmlGuG+VES062fFEkLIuQ4wc8cBJ2uvYJHhIsXAJLPzkXrvcAWTqdztP93Uh/5e6au/27f/xcD+b+1uLTldqzv2ceB3FIuerMjsPadFXDO/9O8yWe+FHB8J0xekYECcvT8q9Gj4lmiATZdSWZ4rn/8A6Q/K9iF/TQnK7WoPPPX/kWHK6An0lmnM6I60484XOOHmnEUTNWz5TjOETeV2aSJxjecfpOfGzqDJZO73gnrghlZ4BXzygEBicCv/xY/7aLyOZbIqP4933Un5M7w4hZnJRF3hcVBDW3xjM2YvjqJms6obxixkE+PZzCbVOyWF/o44Qy+8MMmBBN5mcWblyQrDe+OZ/1j2wh6f6lzmPVLNa+G8bMlJ1sbFjEsgm0ucPv7eErxrYPfaIPnkB/3UFA8gF3duwYMQFlwD04q/dqf/RIHiNGOjHuQK04zvz4fVh8pm5A3BsihEROKsUL/BfTdS/qvhJJw3f9O7rdy6lC84j5QEBAABtygxGHoy9/BENCvVdriQUqMUEFm95y6qpv0jcWQjDlp9gAH62GE840hYYtrNHqZ+bB0rO7h0FB/nESk4a5ffmTY7DwTZ30yhXSaaXNTnwmYWW7MY02U/FtCmPnTiQobwvHh85mWEuIIH3hvDQui4DIjnfiilCeFnmfe6DEWkxUdAwm0wDIZ+9j6JZYJQtRFCaTFwyafaytnanOM7tA0vJK1I9z3aQo7EwZxjM1NdWEiFNOgIvNXFcK8OCz/cjLu5b1m/JYOHccWhaMuenImcGhT7aTX2MjbJ5xT5/F6petJCZZsZ97NWn72t7hexC70xb16j49sr2QH/G0lUDlp4pd11GBL34BkoVGMpdIXEBfkfl/03N0PzS7d2skJH11NnxZDDdNhMcu7V39oi0jF364DmJC4d5OkloJ1C4mD68uhIVjvVfnWzfAPw/B77x4CtiZ2pfXtxJMOZkX0mmIxBWV+KKeFsM2+Vcz9KD4nRZjJ67toVqdykr3ZBA6KZ1Wa2L9b7dedpB1+zreiStC2Wnk1YMKgUGHwKI1uo9Eb9zs9Sa4/ZJQZm7bTtrM6Ziz32Ll4RRSrV9gW7CcxfH6Xf76TRYWzrGyelMYM00H2xiFGuAeycthZPIoJOtGUHAQZnMYRqic+vp6bLU1xA4ZiutJnYQrGTZ8BFZrsRYCQXZbOd8eZtToMRSX1/DoZ0EU1gdhaqqmISBCy7U5KrKJi1MCGRlcQWRUlBbNvqyslNjYIdhstZqrf1BQELI7HmqJ0+ztGhsaCQsLa3lOCNQj2x0EBvjz+txSzkuJ1HbRhm4JG8AJiIiMJDfnW1JGjaapqYmy0hLi4hNwPdE5kpfLyOQUxEYyJDREc7z59vAhRo9Jpb6uDludTauba7vzjx8jadhwiouLiI2N1er8f/8q5OefJfCdlCZmjWgiJDgEyYU7ZKiFZkczttpaIiIiqagoJzo6RoPdaHetrZYgU5DWBsHSYomj0d6IGG5LPxjPyTuGvZy00RwWrhkfl5aWMGTIUP62v4lPCwK13KEPjtf7QQzrK8rLsMTFY9RbyjHaU1ZaijnMTEhIaEt/19ls1DfUExMTi4GPONJIzmg5CZNwIpI1KCAgUMM3L2A0y9adINwEP5/mR0WZlaHS7uYmbHV1RIRHuG338fJantsXxg/PgR+N0MMyyRiQ/o6OicEYk5ruwgISE5MoKizQxoWccBp9W1VZgX9AoGbvZYyBxsZG5Pfy7FnPNRNjDuD2SVBeXqa1S+zDQkKCtb4zxlpjYwNNzc2YQ80tmIruqqpKzUZRfkofSnYLA3M5bfX3DyA4OJiSkmKGDo2jqblJGzuSCcO1v1t1V/PPI2Fk5re6LT42p4GrRtdpuZPzcnNIThmFw+FAwoskJCZq2MvY9ff3b/l7ZUU5gaYgbW7kfHuIUaNTaWhooKa6Sht3+w8fY+mHwxlqhkUj9HHnunsvKdH7Sd5xOJq1sW+068QJB9XV1URGRmljzpirxt9lXgQGBBAUFKzh94NpccQE1lNTXaONjWNHj7QJZaQIZW9+xpQuhUD/QSCrRM/gJbeVEtZsIEk/IpSQvWkVhyLM2PznMC3iOJa0cdrJQf4m11NI5wllcj4lcYuYVrDdLaH0dCf+bDO8vLe11LAguCwFZo30jKbsUt0rXMLnrPGyDZ7U2JWMuWvBVW/DtqPwyMUQ0Nn7e89A0aaUD3JArp7PS4Q3FqGRCW+K5HFe9o7ukS9mCK6e+R3prauv08hokMnEC1/opg9blnmnlhJqSTIWdfrK1zvVcFuqYFdYq4eDstqg7J7uKS8qLCQ+4eTgmkYM0BvO8X4kABU2qHt958tvyQY8MiqawMC+vzr0ZZy6UzfZyMsmTWELT34Gv/kX/HRqa/rE7mBqvCMHNHKgI4cOfS39ilC2glXJrn21TGkxlO9rGEEcAbYcaa3HtGGwxIP5g6VkOfGUgNX/NQ3um953bZbrSyGUvkJaJBe42FVKmJjXF8H49oEtPQSVpIUUMilpsOT0L7IbjnUGAd5xA5zphTSM4o1950a4cwqk6gfDPieyQ5eYnRPiQLJBeUqW/F03g+hOqsmu1kERyq4ipp5XCCgEBAFxmDxYBv89Y+Dh0U8Jpe91xP1b4LldrfW6Nk0PTuppkZAo8kH2tj2lcS3qrv7iiPLuIXh4DoT4yGZebEzFA1zs9P5yBaR3xiGjC52zpwiWrdNfuHli15xq5GrZPyBAM5o2PPclMLiEivC0/OeHegzTxy8Bvz48OT5du2TzJSk2u5On3dUkwtAjZF9setNTdKc3b4u3CaVEqsBsxux66NAumoW93qZ51psl6oXdSn6DhSQ3Ici8jcVAKb+qslIzGxITDyWeRcDVfMazJfev0iQv98WvwyXJnrOjFxM9MUHyhXGrCKUHx+MfPoMvCvWsN5LI3RtS1QD/71M9kPTaq7wXn1Js8sS2s70YH265ehfbRV+SI1Xw1tdwtEqPVblsfM9qJ040EmNS4oUJAZKrfQlVJOkHuysSv1H6T+xnXljQ3VI6fm/Ga3r4HrlO8XWRvhKv7DcX60SwsyL2we2vzh7YCn/6XD+9T+yFUILeJJSVmRnsTR1LydbjXLp4up627KRoFrBr4zrMU8aya6uNJYsmgqQ66/tbr852o889Jza8YrOrxPMIiI2yn5/CVrKXSfjAe87Xb9Q8ISc4oflm+IIoQunhXhASIrsQb8p+K7y4V8+u89pCb2o6uew73tM9rH8zCyJ8MAJERT2s+Vo/xRViIUG+JQ/1S989/Wlq8wmobdTzqsq/7/ytNZuBHFrcPdUzi8BfvoLCGpBc7Z4UsU8ct7J/GXtLiKNvyuDA7Xr4pe6I5MOd81c9562cHveGeJNQGlEscLENPzmaBexa9yLW+CRKmMqy1L1a3LeF7TZR7si3K3Fqbm4+yfbK3Tuuz7kjXu7e8YZucRprfxLjXd1Nmv2zSKtuiYWlf8C9qrupiQCnPaeh27X9ndfdrDnSiYgzmvHfxjw5XTnudDe71O1U5Xhq3Li2W5wfjT7pfd09my9z39DDqf3XBSdnt3GX8ca13Y4TDvzbkXJ377g+526+uHvHU7rPsTiYnKhvHNxtIlSmnC5+nXqDUEqVxBFF7PHEXswbNmOGF61r8+VaeeZr+umrBM32VZGg27/9BIRcGiKkcnS0kyw2Qo0dhIgIcZQTPePnqdr08wtgWETXWy2e3LIAyrWEiDgzycmnp9Mwypj4wTq4cYJun9gfROKKvuR0Zjt4x+lrLAukOIxJtAVDDLvR686GqYmnL8MTT/QKody2hcqZs0l1G80CPXzaJbMpeHcTUTOCyHZDKCVaQEJCokaGxANfPP6NaAyCg0QwEG96iaIQEhKiRa4QD/uExCTs9kbkOk08/Y3n5B3jffHiF096IXiGHomYIFxLPOiNcoSAynWyRDKQeIRDJZWGpruIuPh4qquqtDh6EvXBeEduSBobGgiPiGinu0TzqnfN5CWREOITErWICfLBlbLa6K6q1OrpasZjLS7SIkHIVaxElpAT70PfHGBkyigteKpEnZCoBUVFhcTH6w5ghsd/eVkpMbF6CqYW3bW1mlmLYGjoFjJVU12tRTIwolnIOy26Kysxh+m6jXckAoFEu5CsMq7OZ+IwJFFHXM09DN21tTWaOU1we9011Vq0BmtxMZY4fUEw/lsiGUj7xJGjRXd9vRaxISxMdOuYihg6jTro7dYd4yQDTqDJpK1tRjlCUCXKhzjhGG2VvpboHxK5orKiQutXV90yzhwScSIsrI1uA2sDe023s08kgoNECwlqo1uSn9i0aA2GbnnH6HuZA/I3OYk26isRKoSEyThwbbcxxkpL9DHnOl+kX0Wv3OK1zhe7Fu1CzCaMsa3r1sf8R99Uc9W7EVr4wBlD9WxfMs4kQouUUynRNSKjkBNHmUdSH2mj9JOIzFGZixKRxBQYqH1TpB+lLfK+bHPEOcd4Tt4x3pe5EWo2ayeZhh6ZYzJXBcPKSonsEaWtE3V1dZoZjVvd9fXaPJW+MyKwyJiRDYakwx1pKuViZ3oyV9yMNVcRyi5+fXqLUEq1Vu7RPWa9bU9pQGB4skt+6JiOUyl3ETHvPG7E/zRKFzMEcaKRANvyT/7f3U/jd+KJLSedTY7W+v3vbAjzQMxjuZIX84hfzgAhqZ4SCaD/+KfgqXp6ql6nK2dnAbyxX7cpkhidXRWx6RXHrF9O771sE94klJWfreN9Rxi26hRuTGtkX+w4JpjbR7MwTihTKChLYsn5+Wx2Qyi7iqV6XiGgEPAOAr/bDo9l9m7CCe+0pONS1ZW3hxHvTUIpgaMf+xTiwvSQOZ7M911bW6vF+zMkrxImvaRfHy8d52HQvFCc4RFvFH375K57VYtpgZAd4ZSTnbmqu1NVd1cVQijFC/vtq7pTovt3Ln8Tvi33zom152rpvqQNh0GyQkkwdumrU4nsoEND9ajlewrhslV6pqbeDPrvTULp2nbrvr3YJkzk1DmrvN07g6N8cZ6TOKNKPI9ARzb5ntfkuyXO/iuU2HQ7b0+KnBD6QpYcaZMilF3p2WY7lTYJvq3nEte8LDETZZzW2e3sKjPxldOG0mH/d95FkwnDFLnJDoFYsTVaMPfAscO1yvuK4eV9+sdUTio9Ja4BqqXM/9kKT3+upzuUXOT9QQ6UQmWjnn5weDeuqj3VRrkC8g/wb2P/8vbXOlndf2sXM7p0UCnxbk/6Y/8h/O6aIVmEZEN2OlMAuSKVayWR332ib6o8FdOts33eW4Sys/VRz/UcAbmmlStXJZ5HQK5c5Qp3sIrcoHx3NcwfDfNGexYFXyLrilB2oW/t1ZXYyOX9bdEsSdvPy2VTmVmyk5LZC5iQk8FfNtUyZMkiap2E0rr1LkoSnyBtrAmOr+JfByZy0ZyxODDhSWdCCeGzOdd79pSyqzr7BTjbAsvP6QJg6tEOEfi8AF7fD68shCs8kIbRWLAk9qnEQO2vIuRQ8oHn3XV6p6+GJj0Eh8htk3q3xYpQ9iLedhuV9SbMESYMixPJiCW2XHabDVuzM3SS08PdVg9mY5PfbMcm3u8lVmzxFt1jXolCoJcReHCbnob5vgt7FiWkl6vdZXWKUHYFsnor+77YS37sdOY3f8zqkAUsrl/FapayLE23cdo+Ib2VUO5ZRxUWRkyaSvnedVQ4xnHmmHzyytNJ9vAdluEt6yl7yiO5ObqBOvDoDv1fd51SugLxQHzWNW2f0b6yOvh9ph6L8uGLe97qZ3bBr7bodoTd9ZbueS16XkJpHUhojTEx8K/r3ZdnZHGSU94fbYBr0mB6L5NoRSh73tedLcFWacVu28v7edNZMs0MtiyefjGfxT+ZyK6NecyaPq7l1khS7758907SHl7OtBDYt/oudpz9NLedacduaiWk7nSLw0p0jJ5Stz+IRqb9XW7Imu3YhTzT9iZNa4vEMPVvDStlr7djCjFRWWTFHG9pIerearc4xUgWIneh6Lyl05fKnfYK2JrgZ+d7vlau6WU9X3rXSlSEsmt4afHg1m7MZ+GCceRnH8RWZiUvNZ358e4IZQZhCVBaYwbzWBzFVpK9RCjlQywOGZJ6UIKqiz3lVWd1tXEnP1/XBGevhMQIuPXcnpenSmhF4NndEBIAW37Yc1Qkg8+OYyAOU/1ddheChFYSb/XH0ztujZDJDGekg86kwPQkLopQehLN05RVmUfmvoM0npHOrHgbmduyaKyvIHXuOLJXb8E2ajaXnp+kpeEVQrl+XS4MncHCKbms35AFZyxlSoFret5erLvXVNmoLIGKfZs4NHURl0bAoU0Psi3xAZYlu9ykLdBPLvI3PcYLAdfx60uSoHI7Dz1t48b707E4T3q9Vk1VMFuPwPfeggVj0Dy8B7IoQtmF3s3L3k5BvY28yrHaTnlf9kGyv7Ezc8lskpw5xdueUGYQJqeTH35C1CVTKd3jPUIpzcjIhX8eam2QBPaWAN/dESN+ldhNiv3kiqmQou6LugNlh+8YjiiZN8AZPUzDmPKM3j9CwgaCSBYdCSb/RDosd9MmcZgSZ5wpCZ7ZOHUVM0Uou4pYD5+v3svqnRZmsoH1wVMJ+2YnaYtvYYqsSTnrWF2/yJnqNov1myykBmRRGQzmVDt51vQBSCih8shedhywM+GS80gq2M7m/Aps5gUsTHW5STtDp9lye7YtANJmpxO1LYMPG2DevHQKJPTU3HTt+6XEOwj89xZ4dhfcP10/8BnIogilh3u3N72821d9+zE91I0hkk3n2Xkwa2TX804X5B8nMWkY5/xZDwh+1xQPAzWIipO4YRK3yxTYNuaQBF+XVJpyCtcTIphdApIhR8LuSEqvgSJygis5bzOug8l6KEBNiouLeC0nXnPI6auc5YpQ9tYos3Fo1xeU2CvID57B4kn6rlYP/j6Rysx8rEW5MGcRs7Q/6YRy4fkHWZmZwm1TsrSA7505oZSYh3ItK3O1I2lzzdzOSVPSZcqVc4utp9hvOkxawH1NnNfOthLPXTNX7lnH1tixVH54kNRRVj5vWMRt8yyYWm7SztOus4VQFpxvJj87CJP/WCyVOzUi2VuEUmI6iiNd+wxXvTWK+lLP5Jd07XIo4w0Rh6fgkFACPOmY0c2KKkLZTeA6eq0vCaXoFk/Z9pIQrodVmTEcLk7ufLYX8R7/WQbcMbnnJ2gehnlAFCdOJY9mgqSx7EkaRnHu+Y+Nve/p3Bud8OC/9MDzx/4DJDaoiASuv/QNPauREMq+EEUo+wL1vtbZ9pp5Fq5Xy7Ws3xDGrJlJrYSyJIOHVsKy+9NJppLNjz+JbfkDzI/SHYp6JDYxA6igsfI4QdMWME3IdEmGRp4nBLjcpM0xrrz1K3/T2lXYFizFtE0/mewtQtmjtvbjl8VZ9pq1A2+z31GXKELp4cHal4RSmrImG74u0z1kpyXpgbkltd3BcpDQMnLaeNFwmDEC0kfB2XoCgJNEMmNc8V4CYkMpeUeVdB8ByX4hpx7ududC2q02PXxQd0XIpGTekRiOA02qG3WTC8nO9M41eutW7a7izo8jufJMmNWaMKdXm64IZa/C3SvKJIOLnKKdKp93m2tmu8vV8siDrH3rOOYpM5if5rQNEoL3GZCazsKILazfWguXLiBpz+C7Zu4Mtr3Syb2s5N4P9VsobyYDqauzaVmS2qdl7OWmauoUofQw6n1NKDtqjuS0livWA2VwqAxK6vQn5Spx9kidXF7o9JSV2P1eUswAACAASURBVJZv7nfw7B5/LTfyeD1TmhIvIPBRHrxzEP65pBX/rqo590UQp5TTBQTvarm+8vxXVj094x1T4KHZcOf7J1h30E8LEBzVR3GoFaH0ldHR+/XQrpkTFrFQMhO2u1q2Za5j8xmLWCg20dqJ4VTMxfs1z/GJMRVsTUgflISy93up7zU2n4CJf0Yzeeirm5TeRkERSg8j7quEsn0zcyudBLMUjlTpf02OgsQwyMxvfbqvbNQ83C0+W5xkIHpypx4w/j+7kUFBcmFLjFDxHhQvwoEqhgPTZaNhSx6MjUXb7PSVKELZV8j3od5218yJ+S5Xy1NM7DpkJf8bK6lXp5MmZpjOK+iFQW/xcu0ibjRtYb0ilH3Ygb2r+v3DcN06+N4Z+qHNYBBFKD3cy/2FULo2u7JBJ5fyb38JnJAs805JT4HvpnoYpEFWnBhNBwQEEhzs/jhN4i6eMQTWdiMNo3j1//Ad+NG5MK4D84WBALfs9uX6SH6KyK5fTiv7ShSh7Cvkvae3uKiI6JiYQRsr0XvIgrW4iKhoiUPZR1cK3mxcB2XfnQGv7oNfz/TuTUp1dbWWitYXHJ4UofTwQOuPhNIVghe/0EmlIYMhdpaHh0CXi1udBbuLIPs2iDEyfHSyFAlmLiEpJDh6cMfOqZ0szXcfk5NYCQTvKn2ZBnTAE8p2HsyCuzOTLLjLXFNvh5DWwOFathqs5DdYSPJyuLFvK6CmESbE+e74VTUbXAiIv4JESJEwQbf3chavvkRaEUoPo9/fCaXYWIpjjwRKN+IaRg6eTaWHR4NeXLPDccqQDp/lw6oseHWh7g3YFbn4r1DRoHt4D2QRT+/7t7S20N9Pd0LqKxI90AllmzSzC8xsXfcW+8xXc9dcCydlrpEwPqvv4vPUJ7htigm+WcWdn03kmaVj9cwtXtzoPLAV/vS5Pi4kNeympbrjYXekob5ec24YCJJdCpnHICIYrvZAgoueYtLQUE9w8MDAtjNYrD8Iy9fDVWfqDoXelKamJp84nZQ29i9CKXG9bHZMZnPLInVS+ilAiwcWYCLKbMJe1Ls5XPs7oTQGfl1dnXaMrqTnCDQ3N+HvH4Cfn5/bwiRX+sM74JZz4ZEupGEUkjX8T3pIqMVn9ryevl7CniLYVQAOh4MLhvszsQ9PpAY6ocQ1zawWHNsZ33GuBdpkrtFHza5N6ziEhflzp5L94Tqym8dx46R8LYzNwvHeG1ky/mUeGPLaFXB5N010xFs2NLT/R57OqYCpL+vhtUTEhu//LvdeH3Sm5MH2PbnzffhbFvxmFkg8aG+Kkdfemzo6W3a/IpTZH2bAhGgyP7Nwo5ZS6uT0U7LwrX03jJkpO9nYsIhlEzhtDtfOgtWZ5wYKoexMW9UznkNATlnELnBrF9IwfnIMFr4JPzgbzhOPUyW9hsCAJ5SCZBsPZhdCKX9zZq5ZIqn8jEDjo2FfhRkixmLPs7LQy4RSrrlTnwOJYGGInFz/cDxcNx6m9sGcKK8H2TZG9+Fh3Kr9cOfGVkzkxDb/J702NQa9Igl1Nv4FGBmpHxIMJulHhLKW9ZvyWDh3nDNLgp4uqk1cMO1qJYvVL1tJTLJiP/dq0vb1bg7XgUIoS0tLGDJkAHt59OIst9lsBAQGEHwKg3QJHSQhhD69Qfdg7oxI7vaHPvFujLPO1KO3n6moKCc6Oqa31bbRN9AJZZs0s1pwbINQhp0ic81Usv/6CanLprJvk3cJpcTWlaQLsqkyJCEMJInD3iKQwzlJZyrpZ+XKV35/OtEdR7rvlLNiE/zFmVji+nPgybmn0+jZv0s82z98Bit3n1xugL+ejUv+pfXBst5TbD2LlHdLe/tr+NEGuDat+6HgulLDmppqQkKUU85pMbv55ptZtmwZF18s94CthDJz23bSZk7HsPVuExfMWPjmWFm9KYyZpoNahoD2CTW+PXyI0WNSKSsr1bxvw8LC+TprP2eNO5v6ujpqamoYarGQl/MtyaNGa3U9eiSPESOTkaDfujdgMN8cyOaMM9OorqrSruJyGqLZ9GURcXHxmu1cTXUVUVHRyEdQvNz88KPEWsxQSxy1tbWYTIFaOQUF+SQmJtFob6SxoYHw8AhcSZ3UMzZ2CFVVVZjDzAQGBFJUVEh8fAJ19XWaa7Zc10haOk13c7PWhqioKMrLy7T6arpLrAwdaqGmtoYgk6mt7sZGGhsbCQ8Pp7TEypChegBKeT8mJpaqqkrCwsI0j+Xi4kLi4hKQqwwRuR4XXOLiE5ArXmlbZKSuW94VMcqUegUFBWn/Wtrd2ECj3U54WHhLHU9wgorycu39ysoKDRMJEG60Ua6o8PMjNCS0BYum5iZstTYiIyO1vhXMNN1OgiyTLyg4mCBTW912e5PWNqNvRLcE4xXioumOiNTsIF11+/n5ExISQlFhAfEJiYjuOpuNiIiOdYsdkWTJKCzIJyExiYbGBsQGJqc2TIu1+Id0uH68A0l9OWz4CO2nJS5es5E5dPAbUseeoY0lwWH5xki+LGriv2cGamUIHqfUHRKipX8sLMwnISEJCbgufWU2h2G1FmOxxHHihIPKysqWdmuBnv38sVqLsFji0chxgL9mD1VYWECCtLvJro2D9rrLykqIjR1KdXWV0wtRdOvviE2VjFFX3Y4TDqoqq4iO1udLZFSUU7deN91bPqCNbnuTnfq6eiIi3M8XXbdZw6+tbgdms1nzPhV8RbfM4Za5GhWtmSgYuLh66kvfLb8oieiAOmqqq7W5nJebQ3LKqJY17U9/+pPWJ3ffffdp17lnn31Ww/XnP//5aZ9VD+gbr59vBrnaXZiqf7QbmltPBeWUUMwjhFgaIdHEufDacXBFF22UO4O32Jtv/BbucjkVlPf23tL5rGSd0dPRMxJ6TIikQWbHxECgHxTbIMwE4yxga9SdLQWbC5Lgxok64VHieQRu+SeIDeWDs/T4wINJ+tEJJWRvWsWhCDM2/zlMiziOJTmMfe3TTxknlMn5lMQtYlrBdreE0ludPFBOKIVYCGFS0jsIiB3YIztA4iz+eUHndMY9CZPi4bqzO/f8QHlKyL5sjvpSBvoJZV9ieyrdf/0K/nOznoZT7IZdc7y7e088wHcXgiRrkKtIiaKw9OzOveuuPLlmF7K6p1D/+XkBHK92X+PoYP3qXU5Iz433PKLZJfDUTngzWy/7rCE6WexIl7T/y2L4qgTkXTGxMU4tR/ftgb/nwemjEsvq9LjAZw7RsR1s0q8IZWvnVLJrXy1TJuj2O74k/YJQOuw0NtgJDDYj+eQdDTYcAXKK40SyyU65zUZMpH4G7HDGCzHoZZMdArFia7RgDvMl9H2zLnIap6dePHX+XgnZVFoPWZ1Iw7jfCjP/AledpafSHCgiY7HJ30yQAZXDjgOTPk7tNpow09hQrZ1W47DT5DC1GbcOfxNNVVYCoy14czukCGXvj7jf79A3XUkROiEcE921Ouwq1J26xANaROyOZf5IWW99DbuONTB6SBC/nKFvVuzNOmkUQirv7iyAI5WtOiUkzPAI/RRS/kne5gPOssV+bkio/r6IxIj9/jiYPwZSe0jehMSu3ANytWqULae0XcloJqe7X1r12MNFtTBrpE6AFp3RNUw7+7TcNMlth6yDA1nEEefH78PScXB+L9ETW52NkOCQU6YM7S3M+ymh7C14uq6nPxBKR10lTeRy9Ktoxow3UV4XDd98jGPaAqKOZnBwTy1Dr1iEkXHRuvUuShKfIG2sCY6v4l8HJnLRnLEtH/quo6TecIeAfJDePQQblsA0ZxrMjpCS63E5qfn5BTAsYqDgaaOxChpzNlF5xiKGNXzO4U/2EzhzOcl1GzhQNZXEqp3UTVhAvBDOqgx2b4Azvp9OOJUcX/skTekPMMJsx/805L2niClC2VMEO/9+kwN+tlm/0hViJgRQyFp3RRI5CDkUYiZkqr2MjdED6MvppiGxoW3J44gI/YSvvRyTrGN++rMiUo6QWNF1sFz/3aUpOnGTn4mdsO00dGw9Aq/sg398o//mnH+HSZoxAs7spM21O7zEoUlOb4Vcyk9xJrppItwwAeSEVfTJyaaEvpFoEkpOjcD17+gbCwlmHjSwubNbIBSh9PAM6Q+EEruV0sN7sUVMZ8QwPUxG1d4tMHE2keI7vyeDkjFTGek8obTuWUcVFkZMmkr53nVUOMZx5ph88srTSRZ7fSWnRKCzJ5RyavDHz+GXM3SieCq56V34+Ag8cNHAAr+xeC9Fx+0MmXgeZjlizMsgLyad5MoNHA5awKjGVXxddznjzojQCGXeAf5/e+ceF+V15vGfA8PAwHCTQUQUFTARo4YgBrVBo2NjsjW0iTabapvEtMkmzbY17e62f3SbbbpN7902XdN2s0m3aZp1TUwpbW4Q10sk1ksoRjGJGCUIKMNtYOaFuTDsPu+ZF2a4DnNneM7n4wdwzvV7znvm957L8wDZBuQmHELjGQtw/W3QXqhGYpEBwTQAw4IyNOOOzgfSi1P1JWBtjhCTMQE87UAuaMnubot5uD20nU7bx8rKI4nHQJh+ISFLwpJWO8lQP5VD5xhJWNK/8ez9kkD57bviXB4FMpdFK4qLp7hCO1mPUZ3q2sSqZVOPEO10PlQJRz/n24Uecpv6TlMfFs3WYMfyYO4bTNbC4H5OLyeFvwKKsoSlgVAFXqH0krTnpRwvE4U52rQQlMTI2YKLp1qQW1KIrtoa4FrD0Fs/CUrL9Ruhd52hNNZWIzEL6DBrAW0BnG1G5LKgDMpIe6JGTNovb5s4+4KnxMpkNJ7TsV2oQGtaOXJp5UURlMkSzE3nYe81wpy9CfNTZwlB2VWC2O6zUMXEYbauG61pBhaUQRmZnpm+1yFW92h1zJsb1L5UqeYy8I8HhMAJpscuuilOW95KWJcTfGPgdO5SEZe0AkjPMrUxNwV46X2xtU6/67Xiwg8FOi99c25oLvrQiiW5DVRcnVL5JDCpr1M0gC5OCODkOGE83f0n/b/yOfXh1/93mO3u1cA3o+wlWGkdif6vVAnLAsVZvoz46Z+GVygD3IfTQVCam2pgsUkwWwqQl/ZXnO1ciIwkNXQLCuVtHFlQFhmGt7xJUNLq5IGjSNlYgo5aFpQBHjZD2T1/Vmw9vffg+Lbs6MuI3HqRAWda2YiaYG3E1YvdcFqaobr2Nsyh87mKoEwwouOj8+hutmNu2Xqx+igLSgNyY1/E+/3luCb2kLyaySuUwR0R//FX4VedAtnqpyMadBkkkIEEHolJuqxGl1qCbVOSVkDpuUqPB27NE6uHoQokzhVxOVaZJE4MiwAyixTKQK5OadVSCbRqq1YB5FaQbtX30z8H0Pf/XqzsTu9qRue9//hp7+JOt1h3vQwcaxa7RmSmaSYGFpQB7vXpICi9aTLbofSGkndxvLFDqeT0drO4tTmRx4/97wGffwV4+AbvbVZ6V9PpEYvtUIa3n27fB7zVNFyHzy4HfhZAm4s/PwE8dgTITAS2XRO6MS6bmNIKk2zhCGQ78/tve57rXJMDfDpMrhMbuoSJJhKMtGuyedgq1ig8JCxlcen6qYhNejmm70Ql0DECMqcUbYHOzq54Glg9V1gRCGVgO5Re0uYtby9BcbSoIdBmEW4YHywCnhjHDeOj1cDeeuDx9YE9TxY1EEPQkJl8hpJWYqouekKm7VASHBsXigtlyqWUqXYFbY/+ulYYJacb2JnBPAg71cqFID6tlP65YbigL1wvLiJN50AvyGQP1GIDuq3A9qXAr26dzi0aXXey0EEr6vcsD46JqOlCi1coA9xT0bJCScbSyWA4B/8JyL68Y2K8tp340+PifNJ4bhhXPwuQi7mHbvC/btMxB7rkRIbVwxmCLSilXgnQaqF13RS1SxIklRYpbs2290vyljAZaFfbjWix6pGteHsIIpw3LgJffkOspNGZupIsoNUibkWTHT4KKzKBjy8CbpwnzKfQmbqJwhWL2EaniycU/85rQn9LlhwrkLOHcAfyAtTdL26A04peNASFLdkRpUtJdxUCT22JhpaJNnzqRXGh6Z8/JlxvhjKQcwdyWBEJgQVlgHshWgRlJHxpB7hrwpbdgHMAMSrvbUiQWZBDHwHH7xtts85iB+Y/CRgWAn+TH7YmhbVgm80qe3gKZwimoDQdq0ZdfgHaDzdj0x3kEUyCqR3oPl2FhpJybHKZpDn1egW0xQU4dVjCXeUrAaih9n6Y+Y2PLrM0dHpmc6ELoK3SC90A/e4cFN5C6AwgnbMksaj4nadzg3TEg8TT4SZhXodEKJ1hDEeIpC/mcLQ/mGWSNy3FDi+dE6e+p63hf78lmKWGJm+yzlH8jPDYFA7vQ+SRizyBRUJgQRngXogWQRlgLJzdFAjQuaNnTwM/NQD3jPC2cOASsG2/sBVHdug4hIdAMAXlqapqzN1sAKqqh7x8mT6qw9vv27Fi4ypku0TjqYqnYZyTjXaUYGd+HSqvGLB1hLkSu90uu/qkMDg4KLuTJJeXioFp9y96haTdZoM6znNJ0T2ekv6vVwZR1ybWY9zzVPKxWB1oMMXKxr5p9VKx+UiGvckd4B9d9hSV+PRlvDrLIbt2dQ/ueZOLTHIF6u4taayyaVdAyUeJa5PMUMUlyYbw7VYzBlVJwwb0yZC51QG1xlW2ww4ykj84KFiRc4dZsWb0mZKQkBIrcxyv3e5lK+0gt7wqss5PrJxO2Y2rZxsnbrfSd8rPqZTtXl44y3Zn8PuzwhboZwqd+MUWF4sBO0wSoI4nG59q0Aq8eTAeaQkqOJ0DGBiIAQ1leUyrAMmpHrIFardYgPhESO1GaOfoQSPeXWgpY8Sdn91ug1rtOc4nfV7sdsSOWMV+8vgAvvVWDO5fOWxc3p3z2GN2kv52eQNT0opxM3phYqyx5h7P++dleE5QnhfPsr0bs9fNdqB4nniGxnou7733XuzatQtlZWU+TdyzBqkHfQx8htJHcAFI5u7LOwDZzegsZD/QsbHQeLmqRu7d/rVGrECOdMP47beAfzsOfLts8m3EaIUe7ZdyhgTlkUMw3bQeistlU20FDmeVY+tc0bNyvI3r0fqnKqSsi8O5MQRl29UryJwjbJgo3Do72pE+WxzMM7a1QZ+ZKfsk15Cvd7V6yDc9fbla+/uRpNMNxaM0Svq3GnpwQRJ7snShhXy509YmaS3aguvp7UGyLlkWf/19fbAManG61YpLZg3e6xSeaJRARqC/fzPQ02NCcnKK7GPe4RiARqMZypviWiwWJCYmyr7Paavfo2ybDbNUszzLHhxEPx3fiQU6TBY4G05AU1oC6YIFqdZ6tGZuxIL0OAw2PYfaxtUoWiecfZvf+Qka4nbimsVJ0KnO4J1KCQtuX4P0uET02yyyD/qRZatUs+RVuJ6eHiQnJ8sCvr+/X/ZjTxcnZO9OlLfrd/osThMnC2Sl3Y4Bh/xFTHOFwpTS0BxCZSo/Pcu2QqUiT1yxQ2WTGLBarfKxpbHKpiNNxFaULepLAoyEG63+e1u21WYVXsBiqGzRd1S2zWpDfHz8UNmUH/Ggz/v6+uTP9p6bhb+0AJ9bDny/rB/NHzZAp+/Bn2r0uG9ZI/b2rcTajBjMzxrAq//9PC7M3oFHNuthbLsKvepdfHuPFTu+vhl5cX34w3d/iJgHvgNDYh8cdrvslafd2IYMfabMvKO9HbMzMmAydctjcpZKhatXr2DOnCy5jwadTvlClsfz0tWF1LQ0dHZ0IH32bNfzchX6zDkwm83QaOJkQbr5ORsumePwjTVOkEglrzW95l7olP62mJGUmIQ+8miTkCAffVKeDVoVJ4VERy08mPdJ0CZoYbGYkZgorN/39vZCp9OBdg9pnBF3Yk4ukmkcUUZ0FEiJJ54XkZ5sVVJ+o55V2tdQj35WExK0MLvqLadxtaff2i+3mV6IPJ9Vh1x2blwnNlwrLO27c1OecxaUw3OeV7/xCqVXmDiSOwFyIWi1Q6W4wrRLeKZOiw47UP8gLZ3YYVer5bfuW14AjD12/P0a9ZBrQXaFGfrhFMwVStPxCrzmTITUuxD3LbXhdEIipPPdsJmaEVd6G0pd5yTFCuVCtHZm467VLXhzDEEZTDL+zHW0avnL2uHakUmcf1oTzNraITWdgNGUiXnX5YPWUBznq2HMMWCu6iSaPrLBaS5AbpFY9ifTaa0qIHW5AZoz1WimoybF2TDW6ofiBLO2MyXvveeEqR3yzPMTA4E/icozhcjt2ocGVSrUczdg63U04OtRWaXH1s2ubZn2alQeB5BvwFbdIVQetgCbbkN2rVjdD7AVq3G7g867lv5GeBEio/szPfCWd4BHgD+TbICr4ld2Y22N+JUhJx6XgK29EbZEO67W25B3bTcamwpwvukQ6ge24adrq3HuHQtWfakcxQDSfwJsMj+CvGUz1xWm+7ZVuIZVMAWle5uMp+sgrViJSHRI5e9cR25GyWg52b6lM8Fk5zDYwXzqFVhW3AbdxQp0ZZRjXroRjVXViF2sRfeHC1GweSVoE1S2xbtEC6kpDipVAeItJ5BYFCBB6bTDZrUj1vUCSW12OgCVrHIl2OyASq0d8lFP2+2016tskkfbCyR5KqppBu5ffBKrsrJxR2k2TldUIKW8HNqqarRvNmDFWILySgm0bWflFbOVad04nGUIuaCkC5SPvyWscoRi/Ab7+fA3fxaU/hIckd7fSTbA1fE5O/fld58z4YQyAdp6kreFJjo47WxB4xk7clPOy8a5HaZqvHHSgO1bgLt7xFm6WVcAw++Bu9QV0CfPXFeYtN2UlDQFJ8hBGIehEpRBqHrAspxWc11nPZq77HAYu5FWaEfr6VSkzlUjIWslkuXd63o0HE9CXsl8+Xyk4txBdfQFOFbfDdUZcu4QGEHp7DPBgUtoOpOKvBItWo+9iE7NNiwr0kOqewWmJRugdxOUxsOPoH3u9H6BlLd74xOGzp6OHIQvvmeC8UQVbryuAHffvBDFlhPYb9ICV+OwpXwVUsYUlAZsjXsRz1rKcZ/6ECrDIChpPr7cC3wjqKvrEz+yxJaOq9DxhXAHFpQB7oFpNckGuO2cnY8ErPW4WB+HeSvzEdckfFcvGDiE3xxfj/TFwC+ShaA8ehJ47DDwRV01shewK0wfaQckGQtKYbC6zs1odUDAzoRM7EZ0XKiDpFuL+fPoXFs9Gl1b6eYzL6B5oADzrl2FJJchA2NtBXoQ/S+Q5HKSDOY/eAPwxIbIHwjknnL9c8CGXKBcHL2d8YEFZYCHQLRMsnR4OSUlNcB0ZmZ2dJCZVijHsxXWcexpmPUliI/Lhj69ERfftSHWJuF4mgEnjMCRa6rRe6sBP3hZuGW8P35mu8KMhNVzFpTRJyjpwgtdmgjJSo+zBRdPtSC3ZBVUboJSniGdjbhwyoK8kkL5TyO5vs2a3i+QxFYTnzDqdvvIb4SX3xcmpB4uBr6zPrK/L773NvCDt0VdC9LCV1dv2YaihiwoA0w5WgSlu1mOACPi7LwkQHb+yKfxc7eLG9/zfi7MUnwmxK69vKzujIrGgjL6BGWoBrC5qQYWmwSzpQB5K+h07PAKpdRcg95eI8yqDchbIm5fyYKyqARdB44iZWMJOmqNyM1rEX7sI/FwrZ8gFTu8j6wS1iwiNZQ9Jwz5/0NppNYw9PViQRlg5tEiKAOMhbPzgUCrGfjBMeDvbgA+fz2w6hnhQeRj833IjJMElAALShaUAR1QnJkHgT+eF37Ev1QCPHZT5MEhI/ybX5jZDibG6hUWlAEeq9EiKDs62jHbZasuwIhmXHZkAyw2JsYn7y4//guQGg+QT98vVwG7VwMLosQdm68DIdrtUPrKJdTpvJnrnHYJDmiFAXE381gYkOBwUI3ViE1w3WB2GRNXbH7T7WaVWg1btxGxqfqhW87BaifZ79NqE0YZVg9WeTMpX7JjSPY4yV6lt4HccB5oFHPeNz/mbarx45F93+8cBT4yCdegX1/rW540D9PN9H5HeD07KbUnO6N04SkSvOWwoPRtTI2byptJNsBFcnZRTGD/+8CRJmD7UqDqIvCtAEysUYwrZE3jFUpvViiN6GkF4rpOwDh/A1SnD0K3PBPGi9lYVJgKh8OI5tNGzL9xlWwXUqr9EepVn8GqldmApUY2Jn7t3xoQ77BDFSG+ikM2wLggmQCZlnrzEvDVG4Ft1wLkJcUX8zyU7uFXAbJ7qQTybLN5EeAYJC80gMMJDAy6frr+dv+Mfv+gAyAvP0pIixf+uzkIAiwoAzwSokVQkikCspbPwX8C5IEiJkYlezSYaqDx9F/vAnOTgAwtsGuEK8ap5hcN8cmzBXnaCGdgQemNoBQ9JAyIl8BWdxbzVi9D81snMKfMgPjWajRpDJgvHGuMY0zcAIt8htCAYM9GkeAjPpxjOphl+8P2lQviZVoJdJ6czpWTAGyTAKMFMEqu35WfFvF3m+snnXUMRlA8PAUjb2/ztNlsiBvhKtXbtIGON70E5YAdkmSHWquF2uXPlvx9StAixe37ReqVYI9RI0Wrhv2qEdIcPVzOJQLNb1R+0SIoyaWWt64Cgw51mhfg7hN1qk05YwSeqRNv5iQq6QC48CI8cwO59yNXZeEMLCi9E5TSB4oBcfLf1oir3RZInXYsWrkSxjM1SLlurWxIXBGUo42Jh05QktvDqWzJhnP8Tbey/WHb0Se2qt0DCTmbm+tO98/IUL4uDkhUA0lxw/8+7AIauoZjkjF92vpWzfL+X68N+NFfAKt8XAMozgJ2Xhfe3vCHbaBrPq0E5bkD1cCKVBw7rsd9t9H1NiMaLgApV07g1NLbsEV+063H/j8l4qaFJ/C6tRw7V2DIbV2g4Y2VX7QIylCw4jImJ/DrWuBcx3A8cu9Fbr44hJcAC0ovBGVvNd6vGzYgHm+pQ1drPczp25A3//yQ7UWlJ8c2Jh46QRneEcWlj0eAVhcfHyEo1+QAmQmegpFEJAnImAneuKsv1BtUwwAADK9JREFUAV19QLYOWJfjG/OufuDDbkATI6xucBgmMI0EpQWVVY3YurkQp6o8/XVKp6pxcokBZTohKPc+a8TcbCPs12/D0tPCKDS5rXMPjZcuInfhInR3dSJOo4FWm4gPLzRgcV6+7CyenKrTpZSmjxoxf4GwzdB8uQnzcubD2NaG1LRU2eXTxQ8bsGhxPsy9vXA6nfiwPwUH6o2YPVsv/00O1skZveyUPiVFdgzf2dmB9PTZIPtR5OSdlquNxjbo9ZkgZ/E2q1V26K7Eo7KViwhkg4/qSnYN29uNyMjQg+wckju6hPgEdLQbMTtDD3KdKFnM0OmS0d3djdRUYVPSo2y1GnHq4bJp5Yec2ydqE4faOqrsxETEqNzK7u+X86UtSKU+AwMDcttE2V1ITRVGupSyLZJFZkerTEq7bXYbHHa73DbPdou6y+1OTJLtmClt7Ovvkz0vxGumULbFLPc32YQcKttmg8OhlN2O9PQMkNmkHpNJtsXZ09uDpMQkqKjsDtG3fX19UKlmQSOX3YaMjEwMDDggSX3Q6XQe7W5ru4KUlDS5bzWjyraCtsSp3cpFKPeyf/j2AFosruV4ALfmATdlSXJd5LKNbcjQZ4LeUvv7+pCU5Fl2V1cn0tLSIQ5ux8vjbbjdVjgGBqBN0A6XPTiInh7RblOPCck6nbxVr9SNjkKoVDFyO5R8qP79/aJspTzqb8+yxaFxJQ2tgDsHBuRjFUPtdi+bnpfkFLl/lc/pchON+z5Jgt1ul58Xr8p2XQZQWJHnIqfTs2xaRaZnmMqUn9WRZUsSYmPFxSpqw87STKTF9IO89szO8JwnqO1PPvmkXLfdu3dP+n2zZ88eSJKEr33ta5PGjaQI0fbyTHNMglbLq5RBGGQy2wRyJ+n9pRz3atC5xROt4n9WzQV2sOm0ITz+sg1kd09LQXnsSA2W3rRW3sZuOV6Bc/PLsWmugsXlRH6DEXurEnGT+vyYgjKQEN3zirZJNlicOF/vCPy5AaC3aiU8fANQ4Dpz5l0OHCsYBHiF0osVymCA5zxnLIEeqzj6k+LyIDRjQURww6eRoATOVb2ABp0WkmoDSnXN0M9pwd43U7E0X42MxSuRLx+UdK1Q5ragPbMcpa01IRWUZ43A2fYI7nEvq0arK76+TXpZBEfzksC7bYDJCuQkAwtDdRjYy7qFIxqtgNNKZTgDuVvLnOCWyExYoYyWuU4ZR4POQcyiA3UcAk6AdtBot4FD4AlEEttlGcCyCY4B3Hvvvdi1axfKynyzWD9rkFrrY7j//vuxc+dO3HzzzSNyMOHUaQuKV2T7mDMnm4yAsjU5WTz+fHICksWCWDpeECE38SavcWTHcD8SEak1nQmCMlLZ+1ovOuKiS05m4eMrwAnS0TEaOgrki6WLIFQnqrLs7elBYpI4khXpIUIFZaRj4/oxASYwkwmwoJzJvc9tZwJMYCwCLCh5XDABJsAEpkiABeUUgXF0JsAEop4AC8po7+IRtj1H2fWkm99qNcjqH9n3hFYLbXiPr0V0j9jpBrJaC7KFBrsEk13YQ5XDgB12qGUbqrKtVKih1Qm2HEYTGDkW3cffhJwjACYLygjohAmqMOH4cZvzxrJzHNktC3/tvGXLc+DU+2pctpN9j0+9qKCkYEEZFKyRk6npciO6U+w4VmPDXaXdqDxXgKWmQ2hcuw1rLlfjuSoLVn2pHPnHqlGXX4D2w83YdIe4Yc9hBIHeFpwzpwLHD8L+iSVoPACUpp/AkfS7cYf2JPbuPwvt9nuwNaMela8kouymbBaU4w4iTxuzaz5wG3+bF6JlPM6LImNUsqCMjH4YsxYTPKdb+ofnvGJTjcd8uEk2S8dhQgLesgXPgVMeSROw3aQe/3s8ksYtC8op9/o0TDDQgsojdmzNOI/KLAO2ohqVVwzYeh3QUiXseMJl+5N+jmXXcxq2OmhVbjhwCFhhxzmZocuM1WY9cKZa8E2qw/4Xm6EtXoctS1maT9QRio3ZxGPC9qz7+BuXc9B61vuMWVB6zypcMccbP8qcV6w8r27zYbjqOt3KnZRtP8+BvvbpuPPeBN/jvpYV6HQsKANNNNLyk+qx/2gcNm3MR8o5l+AZOITXzOuxJW8MQXnkEEw3rcfSSGtHRNRHwumqGqDUgBVWlyhfWofXjhVgyzrtsKDMEJWVjlXgzSXl2Mp2JcfsPXcbs4ozA8jjrwT2iThHwFhgQRkBnTBuFSZ+TkcJSrf5MJJbFRl185Ktq7I8B06l1yZgW3Rpwu/xqZQSzLgsKINJNwLyPl3xNBoXlEAfn43i7EbsP2iDtl9C/jYDlsYMC8r84xV4zZkIqXch7tucHwE1j8AqnKvAL1oXYlWaGguuicOxykvIiLcAG8pRRguRyoqHpgWnGoxo+cA4xDkCWxPeKnVW41k3G7P6993GX87ZiTmHt+Zy6SwoI6ATxqvCJM/pkKA0ncTeEfNhBLcqMqrmLdtengOn3GETsE09OPH3+JTLClICFpRBAsvZMgEmEL0EWFBGb99yy5gAE/CNAAtK37hxKibABGYwARaUM7jzuelMgAmMSYAFJQ8MJsAEmMAUCbCgnCIwjs4EmEDUE2BBGfVdzA2cjICx2YjkeXpoJovInzMBFwEWlDwUooUAz3/R0pPhbwcLyvD3AdcgnASs9aj9IA9Fy1lOhrMbplvZLCinW49xfcckwPMfD4wAEmBBGUCYnFXkEDC+uge/69Ig3lqIHZ/owfPPG5GcqUfRJzJR+7N3AL0JWP9F7Mg4iDeab0FR5x68+AGAJduxzboPv+sCrK2FuP+rG4ADw589tFEfOY3kmoSNAAvKsKHngr0g4DH/3RePysffAfI0yFu/E5pDj6EWmTBhAx7e3IRDI+a/h5a/g6eeNwLWNhTe8ygK63n+8wI5RwHAgpKHQVQSML60D5fv3I68N36HY4s0MDbdgq1FGiSn1WPfSznY/snLeOq3Gjx061nsu7wBaLyM7XcWofalfUgA0HfndhSd3Id9ORuAo8Of5dy5HSwpo3LITKlRLCinhIsjh5iAx/xXugymP2hwy9YcaJKTUf+HfaB57PIv/xOaTybj7Ij5L2cdcPDydmxfVYt9L8mz4dDcyPNfiDtymhXHgnKadRhX1zsCxpcew/eaknFD6WexY+FBPPVqDoqWZKJwXQ8qv9sEvaYB+MKj+Li0jwWld0g5lhsBFpQ8HCKZgMf8V3oZz3+3CXnr5yNnVRGMe5/AZb0GDTGfx+4Vr4+a/1hQRnLPRnbdWFBGdv9w7XwkoLyhF1H6K/vwLz9uQvK8TGzYtQwNVTnYfutZPP/GMuwoPYh9l7dj2QdPoDY5H23WZdiJ/5HFaM5APm7/yu2w7h3+bPedhT7WiJNFEwEWlNHUm9HXFo/5D7V46sEK9C9NxrJPPQr9SVqhvB31v30dhR+3yquR7vPf7nVnxXyZBeR/6lHkHeP5L/pGSHBaxIIyOFw5VybABKKYAAvKKO5cbhoTYAI+EQi7oLRarT5VnBMxASbABMJJoLi4GLt37560Cnv27EFNTc2k8TgCE2ACTGC6E3jggQdQVlbmUzNmDQ4ODvqUEuBJ1ldwnI4JMIGIILB27dpJ68FiclJEHIEJMIEoIuDNvDhWc/0SlFHEj5vCBJgAE2ACTIAJMAEm4CMBFpQ+guNkTIAJMAEmwASYABNgAoIAC0oeCUyACTABJsAEmAATYAJ+EWBB6Rc+TswEmAATYAJMgAkwASbAgpLHABNgAkyACTABJsAEmIBfBFhQ+oWPEzMBJsAEmAATYAJMgAmwoOQxwASYABNgAkyACTABJuAXARaUfuHjxEyACTABJsAEmAATYAIsKHkMMAEmwASYABNgAkyACfhFgAWlX/g4MRNgAkyACTABJsAEmAALSh4DTIAJMAEmwASYABNgAn4RYEHpFz5OzASYABNgAkyACTABJsCCkscAE2ACTIAJMAEmwASYgF8EWFD6hY8TMwEmwASYABNgAkyACbCg5DHABJgAE2ACTIAJMAEm4BcBFpR+4ePETIAJMAEmwASYABNgAiwoeQwwASbABJgAE2ACTIAJ+EWABaVf+DgxE2ACTIAJMAEmwASYAAtKHgNMgAkwASbABJgAE2ACfhFgQekXPk7MBJgAE2ACTIAJMAEmwIKSxwATYAJMgAkwASbABJiAXwRYUPqFjxMzASbABJgAE2ACTIAJsKDkMcAEmAATYAJMgAkwASbgFwEWlH7h48RMgAkwASbABJgAE2ACLCh5DDABJsAEmAATYAJMgAn4RYAFpV/4ODETYAJMgAkwASbABJgAC0oeA0yACTABJsAEmAATYAJ+Efg/ARVjdmqo4SoAAAAASUVORK5CYII=&quot;"/>
    <we:property name="snapshotAltText" value="&quot;FIAP_TECH_CHALLENGE_FINAL, PRODUÇÃO X COMERCIO&quot;"/>
    <we:property name="snapshotLastRefreshTime" value="&quot;15/05/24, 12:29&quot;"/>
    <we:property name="snapshotTimestamp" value="&quot;1715793018045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</TotalTime>
  <Words>334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Cacho</vt:lpstr>
      <vt:lpstr>Tech - Challenge</vt:lpstr>
      <vt:lpstr>Produção Anual 2007 - 2022</vt:lpstr>
      <vt:lpstr>Importação anual 2007-2022</vt:lpstr>
      <vt:lpstr>Exportação Anual 2007 - 2022</vt:lpstr>
      <vt:lpstr>Comercio Anual 2007 - 2022</vt:lpstr>
      <vt:lpstr>Importação x Exportação 2007 - 2022</vt:lpstr>
      <vt:lpstr>Produção x Comercio 2007 - 2022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- Challenge</dc:title>
  <dc:creator>Gabriel Brito</dc:creator>
  <cp:lastModifiedBy>Gabriel Brito</cp:lastModifiedBy>
  <cp:revision>6</cp:revision>
  <dcterms:created xsi:type="dcterms:W3CDTF">2024-05-14T23:33:36Z</dcterms:created>
  <dcterms:modified xsi:type="dcterms:W3CDTF">2024-05-15T19:27:27Z</dcterms:modified>
</cp:coreProperties>
</file>