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5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5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72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2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9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3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5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24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bright.com/study-wallpaper-h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7EAAC2A-5D56-E4E9-E124-0B17D11395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97280" y="2067314"/>
            <a:ext cx="8561625" cy="99002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6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ru-RU" altLang="ru-RU" sz="6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leep</a:t>
            </a:r>
            <a:r>
              <a:rPr kumimoji="0" lang="ru-RU" altLang="ru-RU" sz="6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6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capsules</a:t>
            </a:r>
            <a:r>
              <a:rPr kumimoji="0" lang="en-US" altLang="ru-RU" sz="6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MIPT</a:t>
            </a:r>
            <a:r>
              <a:rPr kumimoji="0" lang="ru-RU" altLang="ru-RU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945071-07ED-667E-BA38-6C76EEBE8B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0051" y="4878357"/>
            <a:ext cx="3470502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Krutikov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Dmitry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B01-109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6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A588527-F4CC-9CFF-6455-78818C664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12192000" cy="6374167"/>
          </a:xfrm>
        </p:spPr>
      </p:pic>
    </p:spTree>
    <p:extLst>
      <p:ext uri="{BB962C8B-B14F-4D97-AF65-F5344CB8AC3E}">
        <p14:creationId xmlns:p14="http://schemas.microsoft.com/office/powerpoint/2010/main" val="15490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935065-F122-BE95-D11A-87B5409F7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655470"/>
            <a:ext cx="8832674" cy="7130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leep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ru-RU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075" name="Picture 3" descr="Переутомление во время учебы: как концентрироваться на важном?">
            <a:extLst>
              <a:ext uri="{FF2B5EF4-FFF2-40B4-BE49-F238E27FC236}">
                <a16:creationId xmlns:a16="http://schemas.microsoft.com/office/drawing/2014/main" id="{97DF1C54-A2B5-E1A3-1F77-E11F031881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2" y="1828801"/>
            <a:ext cx="5912529" cy="422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2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499D0-53B1-82E8-10E1-8E9FF39D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capsules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You Should Know Before Sleeping In A Capsule Hotel In Japan">
            <a:extLst>
              <a:ext uri="{FF2B5EF4-FFF2-40B4-BE49-F238E27FC236}">
                <a16:creationId xmlns:a16="http://schemas.microsoft.com/office/drawing/2014/main" id="{5B6B48D8-13FD-AFD2-08F3-61E930B2E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0" y="2219417"/>
            <a:ext cx="5468645" cy="31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irport sleeping pods: An alternative to hotel - Refundor">
            <a:extLst>
              <a:ext uri="{FF2B5EF4-FFF2-40B4-BE49-F238E27FC236}">
                <a16:creationId xmlns:a16="http://schemas.microsoft.com/office/drawing/2014/main" id="{B2FDD375-C026-82D4-C9BC-68C28EF41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2" y="2219417"/>
            <a:ext cx="4308120" cy="32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7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0B8423-52F2-2E96-A80A-8BC789354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563136"/>
            <a:ext cx="7207166" cy="89769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kumimoji="0" lang="en-US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B7DDC98-0576-E9A7-2EF6-DFC5F43C0415}"/>
              </a:ext>
            </a:extLst>
          </p:cNvPr>
          <p:cNvGrpSpPr/>
          <p:nvPr/>
        </p:nvGrpSpPr>
        <p:grpSpPr>
          <a:xfrm>
            <a:off x="6365289" y="1845734"/>
            <a:ext cx="4456950" cy="3416498"/>
            <a:chOff x="6365289" y="1845734"/>
            <a:chExt cx="4456950" cy="3416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45198-FE02-B250-59A4-70CAC15FB364}"/>
                </a:ext>
              </a:extLst>
            </p:cNvPr>
            <p:cNvSpPr txBox="1"/>
            <p:nvPr/>
          </p:nvSpPr>
          <p:spPr>
            <a:xfrm>
              <a:off x="6365289" y="1845734"/>
              <a:ext cx="4456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2) </a:t>
              </a:r>
              <a:r>
                <a:rPr lang="en-US" dirty="0"/>
                <a:t>one hour of sleep in a capsule is equal to</a:t>
              </a:r>
              <a:r>
                <a:rPr lang="ru-RU" dirty="0"/>
                <a:t>         </a:t>
              </a:r>
              <a:r>
                <a:rPr lang="en-US" dirty="0"/>
                <a:t> two hours of normal sleep</a:t>
              </a:r>
              <a:endParaRPr lang="ru-RU" dirty="0"/>
            </a:p>
          </p:txBody>
        </p:sp>
        <p:pic>
          <p:nvPicPr>
            <p:cNvPr id="5129" name="Picture 9" descr="Ценность часов сна, циркадный ритм «сон-бодрствование» | ВКонтакте">
              <a:extLst>
                <a:ext uri="{FF2B5EF4-FFF2-40B4-BE49-F238E27FC236}">
                  <a16:creationId xmlns:a16="http://schemas.microsoft.com/office/drawing/2014/main" id="{FB3481A5-7F9A-87A6-12CC-85F7EC96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206" y="2686152"/>
              <a:ext cx="3452479" cy="257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A82762B-695A-9352-EE5D-3F2FAFC6E7A4}"/>
              </a:ext>
            </a:extLst>
          </p:cNvPr>
          <p:cNvGrpSpPr/>
          <p:nvPr/>
        </p:nvGrpSpPr>
        <p:grpSpPr>
          <a:xfrm>
            <a:off x="1262293" y="1845734"/>
            <a:ext cx="3559946" cy="3426444"/>
            <a:chOff x="1262293" y="1845734"/>
            <a:chExt cx="3559946" cy="3426444"/>
          </a:xfrm>
        </p:grpSpPr>
        <p:pic>
          <p:nvPicPr>
            <p:cNvPr id="5125" name="Picture 5" descr="Самое тёплое чувство — это дорога домой» А. Полярный | Литературный кайф |  ВКонтакте">
              <a:extLst>
                <a:ext uri="{FF2B5EF4-FFF2-40B4-BE49-F238E27FC236}">
                  <a16:creationId xmlns:a16="http://schemas.microsoft.com/office/drawing/2014/main" id="{F7567763-7638-611B-0767-DCACBBEB3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761" y="2686152"/>
              <a:ext cx="3452478" cy="2586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3309B0-7790-9912-D81E-FEEB902A06A8}"/>
                </a:ext>
              </a:extLst>
            </p:cNvPr>
            <p:cNvSpPr txBox="1"/>
            <p:nvPr/>
          </p:nvSpPr>
          <p:spPr>
            <a:xfrm>
              <a:off x="1262293" y="1845734"/>
              <a:ext cx="3559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1) </a:t>
              </a:r>
              <a:r>
                <a:rPr lang="en-US" dirty="0"/>
                <a:t>not need to return home at night</a:t>
              </a:r>
              <a:r>
                <a:rPr lang="ru-RU" dirty="0"/>
                <a:t> </a:t>
              </a:r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6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2B780-E455-CAF2-39E4-16C83643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place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Главный корпус МФТИ, ВУЗ, Институтский пер., 9, Долгопрудный — Яндекс Карты">
            <a:extLst>
              <a:ext uri="{FF2B5EF4-FFF2-40B4-BE49-F238E27FC236}">
                <a16:creationId xmlns:a16="http://schemas.microsoft.com/office/drawing/2014/main" id="{6CA5B691-5994-383F-58F3-3055E80AC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27" y="1935041"/>
            <a:ext cx="5238015" cy="39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3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605332-1A7E-C2C3-340B-710A343D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9716"/>
            <a:ext cx="9457918" cy="4191218"/>
          </a:xfrm>
          <a:prstGeom prst="rect">
            <a:avLst/>
          </a:prstGeom>
        </p:spPr>
      </p:pic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948687D8-295C-F542-FCB1-1493FE89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ooking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via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website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91087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4" name="Picture 12" descr="How do you create a content strategy to get attention from your audience? -">
            <a:extLst>
              <a:ext uri="{FF2B5EF4-FFF2-40B4-BE49-F238E27FC236}">
                <a16:creationId xmlns:a16="http://schemas.microsoft.com/office/drawing/2014/main" id="{F46AC036-C45A-8BDC-9581-B24C1264A1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13" y="177554"/>
            <a:ext cx="10227974" cy="60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390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55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Times New Roman</vt:lpstr>
      <vt:lpstr>Ретро</vt:lpstr>
      <vt:lpstr>Sleep capsules for MIPT  </vt:lpstr>
      <vt:lpstr>Презентация PowerPoint</vt:lpstr>
      <vt:lpstr>Sleep is an effective way to recover </vt:lpstr>
      <vt:lpstr>Sleep capsules</vt:lpstr>
      <vt:lpstr>What are the benefits? </vt:lpstr>
      <vt:lpstr>Best place </vt:lpstr>
      <vt:lpstr>Booking via website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capsules for MIPT  </dc:title>
  <dc:creator>Дмитрий Крутиков</dc:creator>
  <cp:lastModifiedBy>Дмитрий Крутиков</cp:lastModifiedBy>
  <cp:revision>1</cp:revision>
  <dcterms:created xsi:type="dcterms:W3CDTF">2022-10-26T00:40:00Z</dcterms:created>
  <dcterms:modified xsi:type="dcterms:W3CDTF">2022-10-26T01:52:33Z</dcterms:modified>
</cp:coreProperties>
</file>