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/>
    <p:restoredTop sz="94604"/>
  </p:normalViewPr>
  <p:slideViewPr>
    <p:cSldViewPr snapToGrid="0" snapToObjects="1">
      <p:cViewPr varScale="1">
        <p:scale>
          <a:sx n="102" d="100"/>
          <a:sy n="102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F042-1799-694F-8CC2-0ED92DACF321}" type="datetimeFigureOut">
              <a:rPr kumimoji="1" lang="zh-TW" altLang="en-US" smtClean="0"/>
              <a:t>2016/10/11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3E3A-A81A-9A47-AE44-E7E6143F89D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98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F042-1799-694F-8CC2-0ED92DACF321}" type="datetimeFigureOut">
              <a:rPr kumimoji="1" lang="zh-TW" altLang="en-US" smtClean="0"/>
              <a:t>2016/10/11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3E3A-A81A-9A47-AE44-E7E6143F89D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121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F042-1799-694F-8CC2-0ED92DACF321}" type="datetimeFigureOut">
              <a:rPr kumimoji="1" lang="zh-TW" altLang="en-US" smtClean="0"/>
              <a:t>2016/10/11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3E3A-A81A-9A47-AE44-E7E6143F89D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735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F042-1799-694F-8CC2-0ED92DACF321}" type="datetimeFigureOut">
              <a:rPr kumimoji="1" lang="zh-TW" altLang="en-US" smtClean="0"/>
              <a:t>2016/10/11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3E3A-A81A-9A47-AE44-E7E6143F89D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614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F042-1799-694F-8CC2-0ED92DACF321}" type="datetimeFigureOut">
              <a:rPr kumimoji="1" lang="zh-TW" altLang="en-US" smtClean="0"/>
              <a:t>2016/10/11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3E3A-A81A-9A47-AE44-E7E6143F89D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203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F042-1799-694F-8CC2-0ED92DACF321}" type="datetimeFigureOut">
              <a:rPr kumimoji="1" lang="zh-TW" altLang="en-US" smtClean="0"/>
              <a:t>2016/10/11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3E3A-A81A-9A47-AE44-E7E6143F89D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438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F042-1799-694F-8CC2-0ED92DACF321}" type="datetimeFigureOut">
              <a:rPr kumimoji="1" lang="zh-TW" altLang="en-US" smtClean="0"/>
              <a:t>2016/10/11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3E3A-A81A-9A47-AE44-E7E6143F89D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218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F042-1799-694F-8CC2-0ED92DACF321}" type="datetimeFigureOut">
              <a:rPr kumimoji="1" lang="zh-TW" altLang="en-US" smtClean="0"/>
              <a:t>2016/10/11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3E3A-A81A-9A47-AE44-E7E6143F89D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254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F042-1799-694F-8CC2-0ED92DACF321}" type="datetimeFigureOut">
              <a:rPr kumimoji="1" lang="zh-TW" altLang="en-US" smtClean="0"/>
              <a:t>2016/10/11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3E3A-A81A-9A47-AE44-E7E6143F89D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602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F042-1799-694F-8CC2-0ED92DACF321}" type="datetimeFigureOut">
              <a:rPr kumimoji="1" lang="zh-TW" altLang="en-US" smtClean="0"/>
              <a:t>2016/10/11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3E3A-A81A-9A47-AE44-E7E6143F89D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694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F042-1799-694F-8CC2-0ED92DACF321}" type="datetimeFigureOut">
              <a:rPr kumimoji="1" lang="zh-TW" altLang="en-US" smtClean="0"/>
              <a:t>2016/10/11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3E3A-A81A-9A47-AE44-E7E6143F89D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4537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F042-1799-694F-8CC2-0ED92DACF321}" type="datetimeFigureOut">
              <a:rPr kumimoji="1" lang="zh-TW" altLang="en-US" smtClean="0"/>
              <a:t>2016/10/11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B3E3A-A81A-9A47-AE44-E7E6143F89D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956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Milestone 2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072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Outline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Method</a:t>
            </a:r>
          </a:p>
          <a:p>
            <a:pPr lvl="1"/>
            <a:r>
              <a:rPr lang="en-US" altLang="zh-TW" dirty="0" smtClean="0"/>
              <a:t>Target population</a:t>
            </a:r>
          </a:p>
          <a:p>
            <a:pPr lvl="1"/>
            <a:r>
              <a:rPr lang="en-US" altLang="zh-TW" dirty="0" smtClean="0"/>
              <a:t>How </a:t>
            </a:r>
            <a:r>
              <a:rPr lang="en-US" altLang="zh-TW" dirty="0"/>
              <a:t>you recruited </a:t>
            </a:r>
            <a:r>
              <a:rPr lang="en-US" altLang="zh-TW" dirty="0" smtClean="0"/>
              <a:t>interviewees</a:t>
            </a:r>
          </a:p>
          <a:p>
            <a:pPr lvl="1"/>
            <a:r>
              <a:rPr lang="en-US" altLang="zh-TW" dirty="0" smtClean="0"/>
              <a:t>Themes </a:t>
            </a:r>
            <a:r>
              <a:rPr lang="en-US" altLang="zh-TW" dirty="0"/>
              <a:t>of the </a:t>
            </a:r>
            <a:r>
              <a:rPr lang="en-US" altLang="zh-TW" dirty="0" smtClean="0"/>
              <a:t>questions</a:t>
            </a:r>
          </a:p>
          <a:p>
            <a:r>
              <a:rPr lang="en-US" altLang="zh-TW" dirty="0" smtClean="0"/>
              <a:t>Analysis</a:t>
            </a:r>
          </a:p>
          <a:p>
            <a:pPr lvl="1"/>
            <a:r>
              <a:rPr lang="en-US" altLang="zh-TW" dirty="0" smtClean="0"/>
              <a:t>What </a:t>
            </a:r>
            <a:r>
              <a:rPr lang="en-US" altLang="zh-TW" dirty="0"/>
              <a:t>models did you create and </a:t>
            </a:r>
            <a:r>
              <a:rPr lang="en-US" altLang="zh-TW" dirty="0" smtClean="0"/>
              <a:t>use</a:t>
            </a:r>
          </a:p>
          <a:p>
            <a:pPr lvl="1"/>
            <a:r>
              <a:rPr lang="en-US" altLang="zh-TW" dirty="0" smtClean="0"/>
              <a:t>Affinity </a:t>
            </a:r>
            <a:r>
              <a:rPr lang="en-US" altLang="zh-TW" dirty="0"/>
              <a:t>wall (you must have photos of the wall</a:t>
            </a:r>
            <a:r>
              <a:rPr lang="en-US" altLang="zh-TW" dirty="0" smtClean="0"/>
              <a:t>)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7572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Method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Target </a:t>
            </a:r>
            <a:r>
              <a:rPr kumimoji="1" lang="en-US" altLang="zh-TW" dirty="0" smtClean="0"/>
              <a:t>Population</a:t>
            </a:r>
          </a:p>
          <a:p>
            <a:pPr lvl="1"/>
            <a:r>
              <a:rPr kumimoji="1" lang="en-US" altLang="zh-TW" dirty="0" smtClean="0"/>
              <a:t>The people who often use </a:t>
            </a:r>
            <a:r>
              <a:rPr lang="en-US" altLang="zh-TW" dirty="0" smtClean="0"/>
              <a:t>refrigerators</a:t>
            </a:r>
            <a:endParaRPr kumimoji="1" lang="en-US" altLang="zh-TW" dirty="0" smtClean="0"/>
          </a:p>
          <a:p>
            <a:r>
              <a:rPr lang="en-US" altLang="zh-TW" dirty="0"/>
              <a:t>How you recruited </a:t>
            </a:r>
            <a:r>
              <a:rPr lang="en-US" altLang="zh-TW" dirty="0" smtClean="0"/>
              <a:t>interviewees</a:t>
            </a:r>
          </a:p>
          <a:p>
            <a:pPr lvl="1"/>
            <a:r>
              <a:rPr lang="en-US" altLang="zh-TW" dirty="0" smtClean="0"/>
              <a:t>Our mother’s</a:t>
            </a:r>
          </a:p>
          <a:p>
            <a:pPr lvl="1"/>
            <a:r>
              <a:rPr lang="en-US" altLang="zh-TW" dirty="0" smtClean="0"/>
              <a:t>5 females</a:t>
            </a:r>
          </a:p>
        </p:txBody>
      </p:sp>
    </p:spTree>
    <p:extLst>
      <p:ext uri="{BB962C8B-B14F-4D97-AF65-F5344CB8AC3E}">
        <p14:creationId xmlns:p14="http://schemas.microsoft.com/office/powerpoint/2010/main" val="148746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Themes of the </a:t>
            </a:r>
            <a:r>
              <a:rPr lang="en-US" altLang="zh-TW" dirty="0" smtClean="0"/>
              <a:t>questions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User </a:t>
            </a:r>
            <a:r>
              <a:rPr kumimoji="1" lang="en-US" altLang="zh-TW" dirty="0" smtClean="0"/>
              <a:t>background</a:t>
            </a:r>
          </a:p>
          <a:p>
            <a:r>
              <a:rPr lang="en-US" altLang="zh-TW" dirty="0"/>
              <a:t>Refrigerator </a:t>
            </a:r>
            <a:r>
              <a:rPr lang="en-US" altLang="zh-TW" dirty="0" smtClean="0"/>
              <a:t>Types</a:t>
            </a:r>
            <a:endParaRPr kumimoji="1" lang="en-US" altLang="zh-TW" dirty="0" smtClean="0"/>
          </a:p>
          <a:p>
            <a:r>
              <a:rPr lang="en-US" altLang="zh-TW" dirty="0" smtClean="0"/>
              <a:t>User </a:t>
            </a:r>
            <a:r>
              <a:rPr lang="en-US" altLang="zh-TW" dirty="0" smtClean="0"/>
              <a:t>hobbit </a:t>
            </a:r>
            <a:r>
              <a:rPr lang="en-US" altLang="zh-TW" dirty="0" smtClean="0"/>
              <a:t>for </a:t>
            </a:r>
            <a:r>
              <a:rPr lang="en-US" altLang="zh-TW" dirty="0" smtClean="0"/>
              <a:t>refrigerator</a:t>
            </a:r>
          </a:p>
          <a:p>
            <a:r>
              <a:rPr kumimoji="1" lang="en-US" altLang="zh-TW" dirty="0" smtClean="0"/>
              <a:t>About expired food</a:t>
            </a:r>
            <a:endParaRPr kumimoji="1" lang="en-US" altLang="zh-TW" dirty="0" smtClean="0"/>
          </a:p>
          <a:p>
            <a:r>
              <a:rPr kumimoji="1" lang="en-US" altLang="zh-TW" dirty="0" smtClean="0"/>
              <a:t>How you use </a:t>
            </a:r>
            <a:r>
              <a:rPr lang="en-US" altLang="zh-TW" dirty="0"/>
              <a:t>refrigerator</a:t>
            </a:r>
            <a:endParaRPr kumimoji="1" lang="en-US" altLang="zh-TW" dirty="0" smtClean="0"/>
          </a:p>
          <a:p>
            <a:r>
              <a:rPr kumimoji="1" lang="en-US" altLang="zh-TW" dirty="0" smtClean="0"/>
              <a:t>Unforgettable memory</a:t>
            </a:r>
          </a:p>
          <a:p>
            <a:r>
              <a:rPr kumimoji="1" lang="en-US" altLang="zh-TW" dirty="0" smtClean="0"/>
              <a:t>Imagine the future </a:t>
            </a:r>
            <a:r>
              <a:rPr lang="en-US" altLang="zh-TW" dirty="0"/>
              <a:t>refrigerator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388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Affinity </a:t>
            </a:r>
            <a:r>
              <a:rPr lang="en-US" altLang="zh-TW" dirty="0" smtClean="0"/>
              <a:t>Diagram</a:t>
            </a:r>
            <a:r>
              <a:rPr kumimoji="1" lang="en-US" altLang="zh-TW" dirty="0" smtClean="0"/>
              <a:t> (</a:t>
            </a:r>
            <a:r>
              <a:rPr lang="en-US" altLang="zh-TW" dirty="0" smtClean="0"/>
              <a:t>wall)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23558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80</Words>
  <Application>Microsoft Macintosh PowerPoint</Application>
  <PresentationFormat>如螢幕大小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新細明體</vt:lpstr>
      <vt:lpstr>Arial</vt:lpstr>
      <vt:lpstr>Office 佈景主題</vt:lpstr>
      <vt:lpstr>Milestone 2</vt:lpstr>
      <vt:lpstr>Outline</vt:lpstr>
      <vt:lpstr>Method</vt:lpstr>
      <vt:lpstr>Themes of the questions</vt:lpstr>
      <vt:lpstr>Affinity Diagram (wall)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Joe Huang</dc:creator>
  <cp:lastModifiedBy>Joe Huang</cp:lastModifiedBy>
  <cp:revision>4</cp:revision>
  <dcterms:created xsi:type="dcterms:W3CDTF">2016-10-11T06:49:00Z</dcterms:created>
  <dcterms:modified xsi:type="dcterms:W3CDTF">2016-10-11T08:30:59Z</dcterms:modified>
</cp:coreProperties>
</file>