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Тема</a:t>
            </a: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«Разработка </a:t>
            </a:r>
            <a:r>
              <a:rPr sz="4400" b="0" i="0" u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</a:rPr>
              <a:t>эмулятора машины Поста</a:t>
            </a: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523880" y="4287960"/>
            <a:ext cx="914292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Выполнил студент группы ИС-32 Панычев Н.О.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47431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40" y="-312208"/>
            <a:ext cx="10192602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Окно информации о машине Поста</a:t>
            </a:r>
            <a:endParaRPr/>
          </a:p>
        </p:txBody>
      </p:sp>
      <p:pic>
        <p:nvPicPr>
          <p:cNvPr id="17228571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31448" y="1196249"/>
            <a:ext cx="2695337" cy="5585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338541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440411" y="265230"/>
            <a:ext cx="10228807" cy="14730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Цель работы </a:t>
            </a:r>
            <a:r>
              <a:rPr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разработка мобильного</a:t>
            </a:r>
            <a:r>
              <a:rPr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эмулятора машины Поста на Android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34273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416718"/>
            <a:ext cx="9192963" cy="1270544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3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Для достижения поставленной цели в данном проекте были</a:t>
            </a:r>
            <a:r>
              <a:rPr sz="3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</a:t>
            </a:r>
            <a:r>
              <a:rPr sz="3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решены следующие задачи:</a:t>
            </a:r>
            <a:endParaRPr/>
          </a:p>
        </p:txBody>
      </p:sp>
      <p:sp>
        <p:nvSpPr>
          <p:cNvPr id="195953151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634322" y="1952625"/>
            <a:ext cx="10972079" cy="39860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/>
              <a:t> Изучена предметная область;</a:t>
            </a:r>
            <a:endParaRPr sz="2400" strike="noStrike" cap="none" spc="56"/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/>
              <a:t> Отрисован макет интерфейса;</a:t>
            </a:r>
            <a:endParaRPr sz="2400" strike="noStrike" cap="none" spc="56"/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/>
              <a:t> Спроектирован макет основных взаимодействий классов и методов, необходимый для реализации проекта;</a:t>
            </a:r>
            <a:endParaRPr sz="2400" strike="noStrike" cap="none" spc="56"/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/>
              <a:t> Описаны минимальные требования к техническим и программным средствам;</a:t>
            </a:r>
            <a:endParaRPr sz="2400" strike="noStrike" cap="none" spc="56"/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/>
              <a:t> Разработаны основные классы;</a:t>
            </a:r>
            <a:endParaRPr sz="2400" strike="noStrike" cap="none" spc="56"/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/>
              <a:t> Реализована структура и функциональность приложения;</a:t>
            </a:r>
            <a:endParaRPr sz="2400" strike="noStrike" cap="none" spc="56"/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/>
              <a:t> Протестированы основные функции;</a:t>
            </a:r>
            <a:endParaRPr sz="2400" strike="noStrike" cap="none" spc="56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43785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09480" y="179504"/>
            <a:ext cx="10972079" cy="1425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Структура приложения</a:t>
            </a:r>
            <a:endParaRPr/>
          </a:p>
        </p:txBody>
      </p:sp>
      <p:sp>
        <p:nvSpPr>
          <p:cNvPr id="47110645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/>
          </a:p>
        </p:txBody>
      </p:sp>
      <p:sp>
        <p:nvSpPr>
          <p:cNvPr id="428940507" name="PlaceHolder 2"/>
          <p:cNvSpPr>
            <a:spLocks noGrp="1"/>
          </p:cNvSpPr>
          <p:nvPr>
            <p:ph type="subTitle"/>
          </p:nvPr>
        </p:nvSpPr>
        <p:spPr bwMode="auto">
          <a:xfrm>
            <a:off x="60996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/>
          </a:p>
        </p:txBody>
      </p:sp>
      <p:pic>
        <p:nvPicPr>
          <p:cNvPr id="7738732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480" y="1500187"/>
            <a:ext cx="10972079" cy="4798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65078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40" y="176892"/>
            <a:ext cx="9142920" cy="16991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Выбор инструментальных средств</a:t>
            </a:r>
            <a:endParaRPr/>
          </a:p>
        </p:txBody>
      </p:sp>
      <p:pic>
        <p:nvPicPr>
          <p:cNvPr id="5128109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524540" y="1560292"/>
            <a:ext cx="8573892" cy="4772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04448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79" y="63499"/>
            <a:ext cx="9281584" cy="18080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Прорисовка графики</a:t>
            </a:r>
            <a:endParaRPr/>
          </a:p>
        </p:txBody>
      </p:sp>
      <p:pic>
        <p:nvPicPr>
          <p:cNvPr id="7735271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953897" y="1493189"/>
            <a:ext cx="4421550" cy="5225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26775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Главный экран</a:t>
            </a:r>
            <a:endParaRPr/>
          </a:p>
        </p:txBody>
      </p:sp>
      <p:pic>
        <p:nvPicPr>
          <p:cNvPr id="4532150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85324" y="943205"/>
            <a:ext cx="2821350" cy="584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1402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Загрузочный экран</a:t>
            </a:r>
            <a:endParaRPr/>
          </a:p>
        </p:txBody>
      </p:sp>
      <p:pic>
        <p:nvPicPr>
          <p:cNvPr id="414768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15896" y="904874"/>
            <a:ext cx="2760207" cy="5719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7350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Окно настроек</a:t>
            </a:r>
            <a:endParaRPr/>
          </a:p>
        </p:txBody>
      </p:sp>
      <p:pic>
        <p:nvPicPr>
          <p:cNvPr id="133084116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97069" y="1047750"/>
            <a:ext cx="2661680" cy="5515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Nikita Sin</cp:lastModifiedBy>
  <cp:revision>5</cp:revision>
  <dcterms:created xsi:type="dcterms:W3CDTF">2023-08-25T13:22:51Z</dcterms:created>
  <dcterms:modified xsi:type="dcterms:W3CDTF">2023-11-23T18:34:18Z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