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14" y="82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>
              <a:buNone/>
              <a:defRPr/>
            </a:pP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Тема:«Разработка </a:t>
            </a:r>
            <a:r>
              <a:rPr sz="4400" b="0" i="0" u="none">
                <a:solidFill>
                  <a:srgbClr val="434343"/>
                </a:solidFill>
                <a:latin typeface="Times New Roman"/>
                <a:ea typeface="Times New Roman"/>
                <a:cs typeface="Times New Roman"/>
              </a:rPr>
              <a:t>эмулятора машины Поста</a:t>
            </a:r>
            <a:r>
              <a:rPr sz="4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»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4287960"/>
            <a:ext cx="914292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algn="ctr"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Выполнил студент группы ИС-32 Панычев Н.О.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338541" name="PlaceHolder 1"/>
          <p:cNvSpPr>
            <a:spLocks noGrp="1"/>
          </p:cNvSpPr>
          <p:nvPr>
            <p:ph type="title"/>
          </p:nvPr>
        </p:nvSpPr>
        <p:spPr bwMode="auto">
          <a:xfrm>
            <a:off x="440411" y="265230"/>
            <a:ext cx="10228807" cy="147308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32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работы </a:t>
            </a:r>
            <a:r>
              <a:rPr sz="32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 разработка мобильного эмулятора машины Поста на Android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34273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416718"/>
            <a:ext cx="9192963" cy="127054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compatLnSpc="0">
            <a:noAutofit/>
          </a:bodyPr>
          <a:lstStyle/>
          <a:p>
            <a:pPr algn="ctr">
              <a:defRPr/>
            </a:pPr>
            <a:r>
              <a:rPr sz="3000" b="1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Для достижения поставленной цели в данном проекте были  решены следующие задачи:</a:t>
            </a:r>
            <a:endParaRPr/>
          </a:p>
        </p:txBody>
      </p:sp>
      <p:sp>
        <p:nvSpPr>
          <p:cNvPr id="1959531518" name="PlaceHolder 2"/>
          <p:cNvSpPr>
            <a:spLocks noGrp="1"/>
          </p:cNvSpPr>
          <p:nvPr>
            <p:ph type="subTitle"/>
          </p:nvPr>
        </p:nvSpPr>
        <p:spPr bwMode="auto">
          <a:xfrm>
            <a:off x="634322" y="1952625"/>
            <a:ext cx="10972079" cy="398600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Изуче</a:t>
            </a:r>
            <a:r>
              <a:rPr lang="ru-RU" sz="2400" spc="56" dirty="0"/>
              <a:t>н принцип работы машины Поста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Отрисован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макет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интерфейса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ru-RU" sz="2400" strike="noStrike" cap="none" spc="56" dirty="0"/>
              <a:t> Спроектирован макет основных взаимодействий необходимых классов;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 err="1"/>
              <a:t>Разработаны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классы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Реализована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структура</a:t>
            </a:r>
            <a:r>
              <a:rPr sz="2400" strike="noStrike" cap="none" spc="56" dirty="0"/>
              <a:t> и </a:t>
            </a:r>
            <a:r>
              <a:rPr sz="2400" strike="noStrike" cap="none" spc="56" dirty="0" err="1"/>
              <a:t>функциональность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приложения</a:t>
            </a:r>
            <a:r>
              <a:rPr sz="2400" strike="noStrike" cap="none" spc="56" dirty="0"/>
              <a:t>;</a:t>
            </a:r>
          </a:p>
          <a:p>
            <a:pPr marL="349965" marR="0" indent="-349965" algn="l" defTabSz="1238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sz="2400" strike="noStrike" cap="none" spc="56" dirty="0"/>
              <a:t> </a:t>
            </a:r>
            <a:r>
              <a:rPr sz="2400" strike="noStrike" cap="none" spc="56" dirty="0" err="1"/>
              <a:t>Протестированы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основные</a:t>
            </a:r>
            <a:r>
              <a:rPr sz="2400" strike="noStrike" cap="none" spc="56" dirty="0"/>
              <a:t> </a:t>
            </a:r>
            <a:r>
              <a:rPr sz="2400" strike="noStrike" cap="none" spc="56" dirty="0" err="1"/>
              <a:t>функции</a:t>
            </a:r>
            <a:r>
              <a:rPr sz="2400" strike="noStrike" cap="none" spc="56" dirty="0"/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437858" name="PlaceHolder 1"/>
          <p:cNvSpPr>
            <a:spLocks noGrp="1"/>
          </p:cNvSpPr>
          <p:nvPr>
            <p:ph type="title"/>
          </p:nvPr>
        </p:nvSpPr>
        <p:spPr bwMode="auto">
          <a:xfrm>
            <a:off x="609480" y="179504"/>
            <a:ext cx="10972079" cy="1425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Структура приложения</a:t>
            </a:r>
            <a:endParaRPr/>
          </a:p>
        </p:txBody>
      </p:sp>
      <p:sp>
        <p:nvSpPr>
          <p:cNvPr id="471106458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sp>
        <p:nvSpPr>
          <p:cNvPr id="428940507" name="PlaceHolder 2"/>
          <p:cNvSpPr>
            <a:spLocks noGrp="1"/>
          </p:cNvSpPr>
          <p:nvPr>
            <p:ph type="subTitle"/>
          </p:nvPr>
        </p:nvSpPr>
        <p:spPr bwMode="auto">
          <a:xfrm>
            <a:off x="60996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0470FB-DBF9-6A2F-BAF4-A45300EB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6312"/>
            <a:ext cx="12192000" cy="4871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650788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176892"/>
            <a:ext cx="9142920" cy="16991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>
              <a:defRPr/>
            </a:pPr>
            <a:r>
              <a:rPr sz="4400" b="0" i="0" u="none">
                <a:solidFill>
                  <a:srgbClr val="000000"/>
                </a:solidFill>
                <a:latin typeface="Calibri Light"/>
                <a:ea typeface="Calibri Light"/>
                <a:cs typeface="Calibri Light"/>
              </a:rPr>
              <a:t>Выбор инструментальных средств</a:t>
            </a:r>
            <a:endParaRPr/>
          </a:p>
        </p:txBody>
      </p:sp>
      <p:pic>
        <p:nvPicPr>
          <p:cNvPr id="512810916" name="Рисунок 51281091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4540" y="1560292"/>
            <a:ext cx="8573892" cy="4772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044488" name="PlaceHolder 1"/>
          <p:cNvSpPr>
            <a:spLocks noGrp="1"/>
          </p:cNvSpPr>
          <p:nvPr>
            <p:ph type="title"/>
          </p:nvPr>
        </p:nvSpPr>
        <p:spPr bwMode="auto">
          <a:xfrm>
            <a:off x="1523879" y="63499"/>
            <a:ext cx="9281584" cy="180802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4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Прорисовка графики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FB05E8-3EA0-F964-721A-BE8614F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221945"/>
            <a:ext cx="7171458" cy="5636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1267753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Главный экран</a:t>
            </a:r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8CC7C1-2FFF-BABB-4CA2-119EFB939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35106" y="764704"/>
            <a:ext cx="2721788" cy="5730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914026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9142920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Загрузочный экран</a:t>
            </a:r>
            <a:endParaRPr/>
          </a:p>
        </p:txBody>
      </p:sp>
      <p:pic>
        <p:nvPicPr>
          <p:cNvPr id="41476896" name="Рисунок 4147689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715896" y="904874"/>
            <a:ext cx="2760207" cy="57197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474319" name="PlaceHolder 1"/>
          <p:cNvSpPr>
            <a:spLocks noGrp="1"/>
          </p:cNvSpPr>
          <p:nvPr>
            <p:ph type="title"/>
          </p:nvPr>
        </p:nvSpPr>
        <p:spPr bwMode="auto">
          <a:xfrm>
            <a:off x="1524540" y="-312208"/>
            <a:ext cx="10192602" cy="14393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4800" b="0" i="0" u="none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Окно информации о машине Поста</a:t>
            </a:r>
            <a:endParaRPr/>
          </a:p>
        </p:txBody>
      </p:sp>
      <p:pic>
        <p:nvPicPr>
          <p:cNvPr id="1722857121" name="Рисунок 172285712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/>
        </p:blipFill>
        <p:spPr bwMode="auto">
          <a:xfrm>
            <a:off x="4531448" y="1196249"/>
            <a:ext cx="2695337" cy="55853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91</Words>
  <Application>Microsoft Office PowerPoint</Application>
  <DocSecurity>0</DocSecurity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Liberation Sans</vt:lpstr>
      <vt:lpstr>Symbol</vt:lpstr>
      <vt:lpstr>Times New Roman</vt:lpstr>
      <vt:lpstr>Wingdings</vt:lpstr>
      <vt:lpstr>Office Theme</vt:lpstr>
      <vt:lpstr>Тема:«Разработка эмулятора машины Поста»</vt:lpstr>
      <vt:lpstr>Цель работы - разработка мобильного эмулятора машины Поста на Android</vt:lpstr>
      <vt:lpstr>Для достижения поставленной цели в данном проекте были  решены следующие задачи:</vt:lpstr>
      <vt:lpstr>Структура приложения</vt:lpstr>
      <vt:lpstr>Выбор инструментальных средств</vt:lpstr>
      <vt:lpstr>Прорисовка графики</vt:lpstr>
      <vt:lpstr>Главный экран</vt:lpstr>
      <vt:lpstr>Загрузочный экран</vt:lpstr>
      <vt:lpstr>Окно информации о машине Поста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Nikita Sin</cp:lastModifiedBy>
  <cp:revision>6</cp:revision>
  <dcterms:created xsi:type="dcterms:W3CDTF">2023-08-25T13:22:51Z</dcterms:created>
  <dcterms:modified xsi:type="dcterms:W3CDTF">2023-12-14T17:26:23Z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