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12192000" cy="6858000"/>
  <p:defaultTextStyle>
    <a:defPPr>
      <a:defRPr lang="ru-RU"/>
    </a:def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636" y="12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0443820A-0E64-48F8-9055-FF0DD326791F}" type="slidenum">
              <a:rPr/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OverTx" preserve="1" userDrawn="1">
  <p:cSld name="Title,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109720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109720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43333E65-E319-423D-A2F3-391F9AD0C527}" type="slidenum">
              <a:r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fourObj" preserve="1" userDrawn="1">
  <p:cSld name="Title, 4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 bwMode="auto"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9A71CA36-5B07-4E7D-959F-2DAA2C004824}" type="slidenum">
              <a:rPr/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Title, 6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 bwMode="auto">
          <a:xfrm>
            <a:off x="43192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 bwMode="auto">
          <a:xfrm>
            <a:off x="802872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 bwMode="auto">
          <a:xfrm>
            <a:off x="43192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 bwMode="auto">
          <a:xfrm>
            <a:off x="802872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EC69DE03-561F-4E27-872C-F6EF2C2AABB2}" type="slidenum">
              <a:rPr/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 bwMode="auto">
          <a:xfrm>
            <a:off x="609480" y="1604520"/>
            <a:ext cx="10972079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  <a:defRPr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DBAF7565-BD3D-4988-BF27-19ACCF1FF09C}" type="slidenum">
              <a:rPr/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,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10972079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BADD4291-E64D-4ACE-9606-872F71F26F53}" type="slidenum">
              <a:r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Title,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E7848800-600E-4D7C-8C16-56913FC2CB79}" type="slidenum">
              <a:r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83F740C6-2FCF-4DC5-BD09-D174C89031A2}" type="slidenum">
              <a:r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Only" preserve="1" userDrawn="1">
  <p:cSld name="Centere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 bwMode="auto">
          <a:xfrm>
            <a:off x="1523880" y="1122480"/>
            <a:ext cx="9142920" cy="1106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defRPr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24CE1E4F-90CD-444A-9102-28A7F8C6D4A3}" type="slidenum">
              <a:r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AndObj" preserve="1" userDrawn="1">
  <p:cSld name="Title, 2 Content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54B77554-3C92-4FB0-A5BA-1538CE874445}" type="slidenum">
              <a:r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AndTwoObj" preserve="1" userDrawn="1">
  <p:cSld name="Title Content and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 bwMode="auto"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CE45E5D0-7D09-4149-8883-20EC63A466B5}" type="slidenum">
              <a:r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OverTx" preserve="1" userDrawn="1">
  <p:cSld name="Title, 2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109720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EC5258FE-DB84-45B9-9B37-2835BC5834A2}" type="slidenum">
              <a:r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 bwMode="auto">
          <a:xfrm>
            <a:off x="609480" y="1604520"/>
            <a:ext cx="10972079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 bwMode="auto"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 bwMode="auto"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  <a:defRPr/>
            </a:pPr>
            <a:fld id="{5A182F08-8818-4767-99C4-3366E5EE4C41}" type="slidenum">
              <a: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 bwMode="auto"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  <a:defRPr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indent="0" algn="ctr">
              <a:buNone/>
              <a:defRPr/>
            </a:pPr>
            <a:r>
              <a:rPr sz="4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Тема:«Разработка </a:t>
            </a:r>
            <a:r>
              <a:rPr sz="4400" b="0" i="0" u="none">
                <a:solidFill>
                  <a:srgbClr val="434343"/>
                </a:solidFill>
                <a:latin typeface="Times New Roman"/>
                <a:ea typeface="Times New Roman"/>
                <a:cs typeface="Times New Roman"/>
              </a:rPr>
              <a:t>эмулятора машины Поста</a:t>
            </a:r>
            <a:r>
              <a:rPr sz="4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»</a:t>
            </a:r>
            <a:endParaRPr sz="3600" b="0" strike="noStrike" spc="-1">
              <a:solidFill>
                <a:srgbClr val="000000"/>
              </a:solidFill>
              <a:latin typeface="Liberation Sans"/>
              <a:cs typeface="Liberation Sans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 bwMode="auto">
          <a:xfrm>
            <a:off x="1523880" y="4287960"/>
            <a:ext cx="9142920" cy="969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algn="ctr">
              <a:buNone/>
              <a:defRPr/>
            </a:pPr>
            <a:r>
              <a:rPr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Выполнил студент группы ИС-32 Панычев Н.О.</a:t>
            </a:r>
            <a:endParaRPr sz="2400" b="0" strike="noStrike" spc="-1">
              <a:solidFill>
                <a:srgbClr val="000000"/>
              </a:solidFill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73338541" name="PlaceHolder 1"/>
          <p:cNvSpPr>
            <a:spLocks noGrp="1"/>
          </p:cNvSpPr>
          <p:nvPr>
            <p:ph type="title"/>
          </p:nvPr>
        </p:nvSpPr>
        <p:spPr bwMode="auto">
          <a:xfrm>
            <a:off x="440411" y="265230"/>
            <a:ext cx="10228807" cy="1473082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r>
              <a:rPr sz="3200" b="1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Цель работы </a:t>
            </a:r>
            <a:r>
              <a:rPr sz="3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- разработка мобильного эмулятора машины Поста на Android</a:t>
            </a:r>
            <a:endParaRPr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85BBF91-2E3E-ED11-3EFA-6B24A97C9E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328" y="5557059"/>
            <a:ext cx="1224136" cy="122413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5342732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416718"/>
            <a:ext cx="9192963" cy="1270544"/>
          </a:xfrm>
          <a:prstGeom prst="rect">
            <a:avLst/>
          </a:prstGeom>
          <a:noFill/>
          <a:ln w="0">
            <a:noFill/>
          </a:ln>
        </p:spPr>
        <p:txBody>
          <a:bodyPr vertOverflow="overflow" horzOverflow="overflow" vert="horz" wrap="square" lIns="0" tIns="0" rIns="0" bIns="0" numCol="1" spcCol="0" rtlCol="0" fromWordArt="0" anchor="ctr" anchorCtr="0" forceAA="0" compatLnSpc="0">
            <a:noAutofit/>
          </a:bodyPr>
          <a:lstStyle/>
          <a:p>
            <a:pPr algn="ctr">
              <a:defRPr/>
            </a:pPr>
            <a:r>
              <a:rPr sz="3000" b="1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Для достижения поставленной цели в данном проекте были  решены следующие задачи:</a:t>
            </a:r>
            <a:endParaRPr/>
          </a:p>
        </p:txBody>
      </p:sp>
      <p:sp>
        <p:nvSpPr>
          <p:cNvPr id="1959531518" name="PlaceHolder 2"/>
          <p:cNvSpPr>
            <a:spLocks noGrp="1"/>
          </p:cNvSpPr>
          <p:nvPr>
            <p:ph type="subTitle"/>
          </p:nvPr>
        </p:nvSpPr>
        <p:spPr bwMode="auto">
          <a:xfrm>
            <a:off x="634322" y="1952625"/>
            <a:ext cx="10972079" cy="3986002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marL="349965" marR="0" indent="-349965" algn="l" defTabSz="12384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 typeface="Arial"/>
              <a:buBlip>
                <a:blip r:embed="rId2"/>
              </a:buBlip>
              <a:defRPr/>
            </a:pPr>
            <a:r>
              <a:rPr sz="2400" strike="noStrike" cap="none" spc="56" dirty="0"/>
              <a:t> </a:t>
            </a:r>
            <a:r>
              <a:rPr sz="2400" strike="noStrike" cap="none" spc="56" dirty="0" err="1"/>
              <a:t>Изуче</a:t>
            </a:r>
            <a:r>
              <a:rPr lang="ru-RU" sz="2400" spc="56" dirty="0"/>
              <a:t>н принцип работы машины Поста</a:t>
            </a:r>
            <a:r>
              <a:rPr sz="2400" strike="noStrike" cap="none" spc="56" dirty="0"/>
              <a:t>;</a:t>
            </a:r>
          </a:p>
          <a:p>
            <a:pPr marL="349965" marR="0" indent="-349965" algn="l" defTabSz="12384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 typeface="Arial"/>
              <a:buBlip>
                <a:blip r:embed="rId2"/>
              </a:buBlip>
              <a:defRPr/>
            </a:pPr>
            <a:r>
              <a:rPr sz="2400" strike="noStrike" cap="none" spc="56" dirty="0"/>
              <a:t> </a:t>
            </a:r>
            <a:r>
              <a:rPr sz="2400" strike="noStrike" cap="none" spc="56" dirty="0" err="1"/>
              <a:t>Отрисован</a:t>
            </a:r>
            <a:r>
              <a:rPr sz="2400" strike="noStrike" cap="none" spc="56" dirty="0"/>
              <a:t> </a:t>
            </a:r>
            <a:r>
              <a:rPr sz="2400" strike="noStrike" cap="none" spc="56" dirty="0" err="1"/>
              <a:t>макет</a:t>
            </a:r>
            <a:r>
              <a:rPr sz="2400" strike="noStrike" cap="none" spc="56" dirty="0"/>
              <a:t> </a:t>
            </a:r>
            <a:r>
              <a:rPr sz="2400" strike="noStrike" cap="none" spc="56" dirty="0" err="1"/>
              <a:t>интерфейса</a:t>
            </a:r>
            <a:r>
              <a:rPr sz="2400" strike="noStrike" cap="none" spc="56" dirty="0"/>
              <a:t>;</a:t>
            </a:r>
          </a:p>
          <a:p>
            <a:pPr marL="349965" marR="0" indent="-349965" algn="l" defTabSz="12384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 typeface="Arial"/>
              <a:buBlip>
                <a:blip r:embed="rId2"/>
              </a:buBlip>
              <a:defRPr/>
            </a:pPr>
            <a:r>
              <a:rPr lang="ru-RU" sz="2400" strike="noStrike" cap="none" spc="56" dirty="0"/>
              <a:t> Спроектирован макет основных взаимодействий необходимых классов;</a:t>
            </a:r>
          </a:p>
          <a:p>
            <a:pPr marL="349965" marR="0" indent="-349965" algn="l" defTabSz="12384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 typeface="Arial"/>
              <a:buBlip>
                <a:blip r:embed="rId2"/>
              </a:buBlip>
              <a:defRPr/>
            </a:pPr>
            <a:r>
              <a:rPr sz="2400" strike="noStrike" cap="none" spc="56" dirty="0" err="1"/>
              <a:t>Разработаны</a:t>
            </a:r>
            <a:r>
              <a:rPr sz="2400" strike="noStrike" cap="none" spc="56" dirty="0"/>
              <a:t> </a:t>
            </a:r>
            <a:r>
              <a:rPr sz="2400" strike="noStrike" cap="none" spc="56" dirty="0" err="1"/>
              <a:t>основные</a:t>
            </a:r>
            <a:r>
              <a:rPr sz="2400" strike="noStrike" cap="none" spc="56" dirty="0"/>
              <a:t> </a:t>
            </a:r>
            <a:r>
              <a:rPr sz="2400" strike="noStrike" cap="none" spc="56" dirty="0" err="1"/>
              <a:t>классы</a:t>
            </a:r>
            <a:r>
              <a:rPr sz="2400" strike="noStrike" cap="none" spc="56" dirty="0"/>
              <a:t>;</a:t>
            </a:r>
          </a:p>
          <a:p>
            <a:pPr marL="349965" marR="0" indent="-349965" algn="l" defTabSz="12384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 typeface="Arial"/>
              <a:buBlip>
                <a:blip r:embed="rId2"/>
              </a:buBlip>
              <a:defRPr/>
            </a:pPr>
            <a:r>
              <a:rPr sz="2400" strike="noStrike" cap="none" spc="56" dirty="0"/>
              <a:t> </a:t>
            </a:r>
            <a:r>
              <a:rPr sz="2400" strike="noStrike" cap="none" spc="56" dirty="0" err="1"/>
              <a:t>Реализована</a:t>
            </a:r>
            <a:r>
              <a:rPr sz="2400" strike="noStrike" cap="none" spc="56" dirty="0"/>
              <a:t> </a:t>
            </a:r>
            <a:r>
              <a:rPr sz="2400" strike="noStrike" cap="none" spc="56" dirty="0" err="1"/>
              <a:t>структура</a:t>
            </a:r>
            <a:r>
              <a:rPr sz="2400" strike="noStrike" cap="none" spc="56" dirty="0"/>
              <a:t> и </a:t>
            </a:r>
            <a:r>
              <a:rPr sz="2400" strike="noStrike" cap="none" spc="56" dirty="0" err="1"/>
              <a:t>функциональность</a:t>
            </a:r>
            <a:r>
              <a:rPr sz="2400" strike="noStrike" cap="none" spc="56" dirty="0"/>
              <a:t> </a:t>
            </a:r>
            <a:r>
              <a:rPr sz="2400" strike="noStrike" cap="none" spc="56" dirty="0" err="1"/>
              <a:t>приложения</a:t>
            </a:r>
            <a:r>
              <a:rPr sz="2400" strike="noStrike" cap="none" spc="56" dirty="0"/>
              <a:t>;</a:t>
            </a:r>
          </a:p>
          <a:p>
            <a:pPr marL="349965" marR="0" indent="-349965" algn="l" defTabSz="12384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 typeface="Arial"/>
              <a:buBlip>
                <a:blip r:embed="rId2"/>
              </a:buBlip>
              <a:defRPr/>
            </a:pPr>
            <a:r>
              <a:rPr sz="2400" strike="noStrike" cap="none" spc="56" dirty="0"/>
              <a:t> </a:t>
            </a:r>
            <a:r>
              <a:rPr sz="2400" strike="noStrike" cap="none" spc="56" dirty="0" err="1"/>
              <a:t>Протестированы</a:t>
            </a:r>
            <a:r>
              <a:rPr sz="2400" strike="noStrike" cap="none" spc="56" dirty="0"/>
              <a:t> </a:t>
            </a:r>
            <a:r>
              <a:rPr sz="2400" strike="noStrike" cap="none" spc="56" dirty="0" err="1"/>
              <a:t>основные</a:t>
            </a:r>
            <a:r>
              <a:rPr sz="2400" strike="noStrike" cap="none" spc="56" dirty="0"/>
              <a:t> </a:t>
            </a:r>
            <a:r>
              <a:rPr sz="2400" strike="noStrike" cap="none" spc="56" dirty="0" err="1"/>
              <a:t>функции</a:t>
            </a:r>
            <a:r>
              <a:rPr sz="2400" strike="noStrike" cap="none" spc="56" dirty="0"/>
              <a:t>;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1376FD4-6EF3-85A3-F063-E623A3DE70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328" y="5557059"/>
            <a:ext cx="1224136" cy="122413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30437858" name="PlaceHolder 1"/>
          <p:cNvSpPr>
            <a:spLocks noGrp="1"/>
          </p:cNvSpPr>
          <p:nvPr>
            <p:ph type="title"/>
          </p:nvPr>
        </p:nvSpPr>
        <p:spPr bwMode="auto">
          <a:xfrm>
            <a:off x="609480" y="179504"/>
            <a:ext cx="10972079" cy="142501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r>
              <a:rPr sz="44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Структура приложения</a:t>
            </a:r>
            <a:endParaRPr/>
          </a:p>
        </p:txBody>
      </p:sp>
      <p:sp>
        <p:nvSpPr>
          <p:cNvPr id="471106458" name="PlaceHolder 2"/>
          <p:cNvSpPr>
            <a:spLocks noGrp="1"/>
          </p:cNvSpPr>
          <p:nvPr>
            <p:ph type="subTitle"/>
          </p:nvPr>
        </p:nvSpPr>
        <p:spPr bwMode="auto">
          <a:xfrm>
            <a:off x="609480" y="1604520"/>
            <a:ext cx="10972079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428940507" name="PlaceHolder 2"/>
          <p:cNvSpPr>
            <a:spLocks noGrp="1"/>
          </p:cNvSpPr>
          <p:nvPr>
            <p:ph type="subTitle"/>
          </p:nvPr>
        </p:nvSpPr>
        <p:spPr bwMode="auto">
          <a:xfrm>
            <a:off x="609960" y="1604520"/>
            <a:ext cx="10972079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D0470FB-DBF9-6A2F-BAF4-A45300EB0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6312"/>
            <a:ext cx="12192000" cy="487144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2C2105C-5A7D-ABC9-0A83-90F70C4428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328" y="5557059"/>
            <a:ext cx="1224136" cy="122413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4650788" name="PlaceHolder 1"/>
          <p:cNvSpPr>
            <a:spLocks noGrp="1"/>
          </p:cNvSpPr>
          <p:nvPr>
            <p:ph type="title"/>
          </p:nvPr>
        </p:nvSpPr>
        <p:spPr bwMode="auto">
          <a:xfrm>
            <a:off x="1524540" y="176892"/>
            <a:ext cx="9142920" cy="169917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r>
              <a:rPr sz="4400" b="0" i="0" u="none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Выбор инструментальных средств</a:t>
            </a:r>
            <a:endParaRPr/>
          </a:p>
        </p:txBody>
      </p:sp>
      <p:pic>
        <p:nvPicPr>
          <p:cNvPr id="512810916" name="Рисунок 512810915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524540" y="1560292"/>
            <a:ext cx="8573892" cy="477294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69B6F1B-1ACA-0421-7425-E30F392AB03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328" y="5557059"/>
            <a:ext cx="1224136" cy="122413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19044488" name="PlaceHolder 1"/>
          <p:cNvSpPr>
            <a:spLocks noGrp="1"/>
          </p:cNvSpPr>
          <p:nvPr>
            <p:ph type="title"/>
          </p:nvPr>
        </p:nvSpPr>
        <p:spPr bwMode="auto">
          <a:xfrm>
            <a:off x="1523879" y="63499"/>
            <a:ext cx="9281584" cy="180802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defRPr/>
            </a:pPr>
            <a:r>
              <a:rPr sz="44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Прорисовка графики</a:t>
            </a:r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BFB05E8-3EA0-F964-721A-BE8614F6D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616" y="1221945"/>
            <a:ext cx="7171458" cy="563605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279696A-8481-7783-B4D4-A5F0E0AA4A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328" y="5557059"/>
            <a:ext cx="1224136" cy="122413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1267753" name="PlaceHolder 1"/>
          <p:cNvSpPr>
            <a:spLocks noGrp="1"/>
          </p:cNvSpPr>
          <p:nvPr>
            <p:ph type="title"/>
          </p:nvPr>
        </p:nvSpPr>
        <p:spPr bwMode="auto">
          <a:xfrm>
            <a:off x="1524540" y="-312208"/>
            <a:ext cx="9142920" cy="143933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defRPr/>
            </a:pPr>
            <a:r>
              <a:rPr sz="48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Главный экран</a:t>
            </a:r>
            <a:endParaRPr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68CC7C1-2FFF-BABB-4CA2-119EFB939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6000"/>
                    </a14:imgEffect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35106" y="764704"/>
            <a:ext cx="2721788" cy="573087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C35ACFB-FF62-42DA-A15B-A6BDABDE50E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328" y="5557059"/>
            <a:ext cx="1224136" cy="122413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0914026" name="PlaceHolder 1"/>
          <p:cNvSpPr>
            <a:spLocks noGrp="1"/>
          </p:cNvSpPr>
          <p:nvPr>
            <p:ph type="title"/>
          </p:nvPr>
        </p:nvSpPr>
        <p:spPr bwMode="auto">
          <a:xfrm>
            <a:off x="1524540" y="-312208"/>
            <a:ext cx="9142920" cy="143933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defRPr/>
            </a:pPr>
            <a:r>
              <a:rPr sz="48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Загрузочный экран</a:t>
            </a:r>
            <a:endParaRPr/>
          </a:p>
        </p:txBody>
      </p:sp>
      <p:pic>
        <p:nvPicPr>
          <p:cNvPr id="41476896" name="Рисунок 4147689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/>
        </p:blipFill>
        <p:spPr bwMode="auto">
          <a:xfrm>
            <a:off x="4715896" y="904874"/>
            <a:ext cx="2760207" cy="5719762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1242D34-455C-8080-2C44-A3AB44356FF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328" y="5557059"/>
            <a:ext cx="1224136" cy="122413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98474319" name="PlaceHolder 1"/>
          <p:cNvSpPr>
            <a:spLocks noGrp="1"/>
          </p:cNvSpPr>
          <p:nvPr>
            <p:ph type="title"/>
          </p:nvPr>
        </p:nvSpPr>
        <p:spPr bwMode="auto">
          <a:xfrm>
            <a:off x="1524540" y="-312208"/>
            <a:ext cx="10192602" cy="143933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defRPr/>
            </a:pPr>
            <a:r>
              <a:rPr sz="48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Окно информации о машине Поста</a:t>
            </a:r>
            <a:endParaRPr/>
          </a:p>
        </p:txBody>
      </p:sp>
      <p:pic>
        <p:nvPicPr>
          <p:cNvPr id="1722857121" name="Рисунок 172285712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/>
        </p:blipFill>
        <p:spPr bwMode="auto">
          <a:xfrm>
            <a:off x="4531448" y="1196249"/>
            <a:ext cx="2695337" cy="5585337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84EEA8B-4122-1050-1316-D3E1556573A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328" y="5557059"/>
            <a:ext cx="1224136" cy="122413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ew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91</Words>
  <Application>Microsoft Office PowerPoint</Application>
  <DocSecurity>0</DocSecurity>
  <PresentationFormat>Широкоэкранный</PresentationFormat>
  <Paragraphs>16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Liberation Sans</vt:lpstr>
      <vt:lpstr>Symbol</vt:lpstr>
      <vt:lpstr>Times New Roman</vt:lpstr>
      <vt:lpstr>Wingdings</vt:lpstr>
      <vt:lpstr>Office Theme</vt:lpstr>
      <vt:lpstr>Тема:«Разработка эмулятора машины Поста»</vt:lpstr>
      <vt:lpstr>Цель работы - разработка мобильного эмулятора машины Поста на Android</vt:lpstr>
      <vt:lpstr>Для достижения поставленной цели в данном проекте были  решены следующие задачи:</vt:lpstr>
      <vt:lpstr>Структура приложения</vt:lpstr>
      <vt:lpstr>Выбор инструментальных средств</vt:lpstr>
      <vt:lpstr>Прорисовка графики</vt:lpstr>
      <vt:lpstr>Главный экран</vt:lpstr>
      <vt:lpstr>Загрузочный экран</vt:lpstr>
      <vt:lpstr>Окно информации о машине Поста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Nikita Sin</dc:creator>
  <cp:keywords/>
  <dc:description/>
  <cp:lastModifiedBy>Nikita Sin</cp:lastModifiedBy>
  <cp:revision>8</cp:revision>
  <dcterms:created xsi:type="dcterms:W3CDTF">2023-08-25T13:22:51Z</dcterms:created>
  <dcterms:modified xsi:type="dcterms:W3CDTF">2023-12-15T07:53:23Z</dcterms:modified>
  <cp:category/>
  <dc:identifier/>
  <cp:contentStatus/>
  <dc:language>ru-RU</dc:language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i4>2</vt:i4>
  </property>
  <property fmtid="{D5CDD505-2E9C-101B-9397-08002B2CF9AE}" pid="3" name="Notes">
    <vt:i4>1</vt:i4>
  </property>
  <property fmtid="{D5CDD505-2E9C-101B-9397-08002B2CF9AE}" pid="4" name="PresentationFormat">
    <vt:lpwstr>Широкоэкранный</vt:lpwstr>
  </property>
  <property fmtid="{D5CDD505-2E9C-101B-9397-08002B2CF9AE}" pid="5" name="Slides">
    <vt:i4>1</vt:i4>
  </property>
</Properties>
</file>