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>
              <a:buNone/>
              <a:defRPr/>
            </a:pP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Тема:«Разработка </a:t>
            </a:r>
            <a:r>
              <a:rPr sz="4400" b="0" i="0" u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</a:rPr>
              <a:t>эмулятора машины Поста</a:t>
            </a: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»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4287960"/>
            <a:ext cx="914292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Выполнил студент группы ИС-32 Панычев Н.О.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407126-4640-8C50-5ED7-31B55D225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4691404"/>
            <a:ext cx="2088232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338541" name="PlaceHolder 1"/>
          <p:cNvSpPr>
            <a:spLocks noGrp="1"/>
          </p:cNvSpPr>
          <p:nvPr>
            <p:ph type="title"/>
          </p:nvPr>
        </p:nvSpPr>
        <p:spPr bwMode="auto">
          <a:xfrm>
            <a:off x="440411" y="265230"/>
            <a:ext cx="10228807" cy="147308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3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Цель работы </a:t>
            </a:r>
            <a:r>
              <a:rPr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разработка мобильного эмулятора машины Поста на Android</a:t>
            </a: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572FF4-8CE2-83D9-6241-1FC5B05E6B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4691404"/>
            <a:ext cx="2088232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34273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416718"/>
            <a:ext cx="9192963" cy="1270544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compatLnSpc="0">
            <a:noAutofit/>
          </a:bodyPr>
          <a:lstStyle/>
          <a:p>
            <a:pPr algn="ctr">
              <a:defRPr/>
            </a:pPr>
            <a:r>
              <a:rPr sz="30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Для достижения поставленной цели в данном проекте были  решены следующие задачи:</a:t>
            </a:r>
            <a:endParaRPr/>
          </a:p>
        </p:txBody>
      </p:sp>
      <p:sp>
        <p:nvSpPr>
          <p:cNvPr id="1959531518" name="PlaceHolder 2"/>
          <p:cNvSpPr>
            <a:spLocks noGrp="1"/>
          </p:cNvSpPr>
          <p:nvPr>
            <p:ph type="subTitle"/>
          </p:nvPr>
        </p:nvSpPr>
        <p:spPr bwMode="auto">
          <a:xfrm>
            <a:off x="634322" y="1952625"/>
            <a:ext cx="10972079" cy="398600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Изуче</a:t>
            </a:r>
            <a:r>
              <a:rPr lang="ru-RU" sz="2400" spc="56" dirty="0"/>
              <a:t>н принцип работы машины Поста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Отрисован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макет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интерфейса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lang="ru-RU" sz="2400" strike="noStrike" cap="none" spc="56" dirty="0"/>
              <a:t> Спроектирован макет основных взаимодействий необходимых классов;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 err="1"/>
              <a:t>Разработаны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основные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классы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Реализована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структура</a:t>
            </a:r>
            <a:r>
              <a:rPr sz="2400" strike="noStrike" cap="none" spc="56" dirty="0"/>
              <a:t> и </a:t>
            </a:r>
            <a:r>
              <a:rPr sz="2400" strike="noStrike" cap="none" spc="56" dirty="0" err="1"/>
              <a:t>функциональность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приложения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Протестированы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основные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функции</a:t>
            </a:r>
            <a:r>
              <a:rPr sz="2400" strike="noStrike" cap="none" spc="56" dirty="0"/>
              <a:t>;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5D660A9-8F7B-B638-46A6-6F7E4480C7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6440" y="4725144"/>
            <a:ext cx="2088232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437858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179504"/>
            <a:ext cx="10972079" cy="1425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Структура приложения</a:t>
            </a:r>
            <a:endParaRPr/>
          </a:p>
        </p:txBody>
      </p:sp>
      <p:sp>
        <p:nvSpPr>
          <p:cNvPr id="471106458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428940507" name="PlaceHolder 2"/>
          <p:cNvSpPr>
            <a:spLocks noGrp="1"/>
          </p:cNvSpPr>
          <p:nvPr>
            <p:ph type="subTitle"/>
          </p:nvPr>
        </p:nvSpPr>
        <p:spPr bwMode="auto">
          <a:xfrm>
            <a:off x="60996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0470FB-DBF9-6A2F-BAF4-A45300EB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312"/>
            <a:ext cx="12192000" cy="487144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1FA7762-EE9D-2169-C1CB-2E6CB741E4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4691404"/>
            <a:ext cx="2088232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650788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176892"/>
            <a:ext cx="9142920" cy="16991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Выбор инструментальных средств</a:t>
            </a:r>
            <a:endParaRPr/>
          </a:p>
        </p:txBody>
      </p:sp>
      <p:pic>
        <p:nvPicPr>
          <p:cNvPr id="512810916" name="Рисунок 51281091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4540" y="1560292"/>
            <a:ext cx="8573892" cy="47729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490F85-5AA9-726B-3CD1-5FCD570B74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4763412"/>
            <a:ext cx="2016224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9044488" name="PlaceHolder 1"/>
          <p:cNvSpPr>
            <a:spLocks noGrp="1"/>
          </p:cNvSpPr>
          <p:nvPr>
            <p:ph type="title"/>
          </p:nvPr>
        </p:nvSpPr>
        <p:spPr bwMode="auto">
          <a:xfrm>
            <a:off x="1523879" y="63499"/>
            <a:ext cx="9281584" cy="18080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Прорисовка графики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FB05E8-3EA0-F964-721A-BE8614F6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221945"/>
            <a:ext cx="7171458" cy="563605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BD33F7-2AE9-2FD3-11F7-4B69EF6BA7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4691404"/>
            <a:ext cx="2088232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267753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9142920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Главный экран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CC7C1-2FFF-BABB-4CA2-119EFB93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5106" y="764704"/>
            <a:ext cx="2721788" cy="573087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FEF576-C419-DD47-8726-364F80AE72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4691404"/>
            <a:ext cx="2088232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14026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9142920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Загрузочный экран</a:t>
            </a:r>
            <a:endParaRPr/>
          </a:p>
        </p:txBody>
      </p:sp>
      <p:pic>
        <p:nvPicPr>
          <p:cNvPr id="41476896" name="Рисунок 414768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/>
        </p:blipFill>
        <p:spPr bwMode="auto">
          <a:xfrm>
            <a:off x="4715896" y="904874"/>
            <a:ext cx="2760207" cy="571976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8E362AE-9F04-D281-D5FA-38027BF1D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4691404"/>
            <a:ext cx="2088232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474319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10192602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Окно информации о машине Поста</a:t>
            </a:r>
            <a:endParaRPr/>
          </a:p>
        </p:txBody>
      </p:sp>
      <p:pic>
        <p:nvPicPr>
          <p:cNvPr id="1722857121" name="Рисунок 17228571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/>
        </p:blipFill>
        <p:spPr bwMode="auto">
          <a:xfrm>
            <a:off x="4531448" y="1196249"/>
            <a:ext cx="2695337" cy="558533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BC3CF0-A8A0-8A6A-EC32-98496A9047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344" y="4691404"/>
            <a:ext cx="2088232" cy="2088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91</Words>
  <Application>Microsoft Office PowerPoint</Application>
  <DocSecurity>0</DocSecurity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Liberation Sans</vt:lpstr>
      <vt:lpstr>Symbol</vt:lpstr>
      <vt:lpstr>Times New Roman</vt:lpstr>
      <vt:lpstr>Wingdings</vt:lpstr>
      <vt:lpstr>Office Theme</vt:lpstr>
      <vt:lpstr>Тема:«Разработка эмулятора машины Поста»</vt:lpstr>
      <vt:lpstr>Цель работы - разработка мобильного эмулятора машины Поста на Android</vt:lpstr>
      <vt:lpstr>Для достижения поставленной цели в данном проекте были  решены следующие задачи:</vt:lpstr>
      <vt:lpstr>Структура приложения</vt:lpstr>
      <vt:lpstr>Выбор инструментальных средств</vt:lpstr>
      <vt:lpstr>Прорисовка графики</vt:lpstr>
      <vt:lpstr>Главный экран</vt:lpstr>
      <vt:lpstr>Загрузочный экран</vt:lpstr>
      <vt:lpstr>Окно информации о машине Поста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Nikita Sin</dc:creator>
  <cp:keywords/>
  <dc:description/>
  <cp:lastModifiedBy>Nikita Sin</cp:lastModifiedBy>
  <cp:revision>7</cp:revision>
  <dcterms:created xsi:type="dcterms:W3CDTF">2023-08-25T13:22:51Z</dcterms:created>
  <dcterms:modified xsi:type="dcterms:W3CDTF">2023-12-14T17:44:40Z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