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3558" y="17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buNone/>
              <a:defRPr/>
            </a:pP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Тема:«Разработка </a:t>
            </a:r>
            <a:r>
              <a:rPr sz="4400" b="0" i="0" u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</a:rPr>
              <a:t>эмулятора машины Поста</a:t>
            </a: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4287960"/>
            <a:ext cx="914292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Выполнил студент группы ИС-32 Панычев Н.О.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338541" name="PlaceHolder 1"/>
          <p:cNvSpPr>
            <a:spLocks noGrp="1"/>
          </p:cNvSpPr>
          <p:nvPr>
            <p:ph type="title"/>
          </p:nvPr>
        </p:nvSpPr>
        <p:spPr bwMode="auto">
          <a:xfrm>
            <a:off x="440411" y="265230"/>
            <a:ext cx="10228807" cy="14730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Цель работы </a:t>
            </a:r>
            <a:r>
              <a:rPr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разработка мобильного эмулятора машины Поста на Android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BBF91-2E3E-ED11-3EFA-6B24A97C9E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34273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416718"/>
            <a:ext cx="9192963" cy="1270544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compatLnSpc="0">
            <a:noAutofit/>
          </a:bodyPr>
          <a:lstStyle/>
          <a:p>
            <a:pPr algn="ctr">
              <a:defRPr/>
            </a:pPr>
            <a:r>
              <a:rPr sz="30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Для достижения поставленной цели в данном проекте были  решены следующие задачи:</a:t>
            </a:r>
            <a:endParaRPr/>
          </a:p>
        </p:txBody>
      </p:sp>
      <p:sp>
        <p:nvSpPr>
          <p:cNvPr id="1959531518" name="PlaceHolder 2"/>
          <p:cNvSpPr>
            <a:spLocks noGrp="1"/>
          </p:cNvSpPr>
          <p:nvPr>
            <p:ph type="subTitle"/>
          </p:nvPr>
        </p:nvSpPr>
        <p:spPr bwMode="auto">
          <a:xfrm>
            <a:off x="634322" y="1952625"/>
            <a:ext cx="10972079" cy="398600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Изуче</a:t>
            </a:r>
            <a:r>
              <a:rPr lang="ru-RU" sz="2400" spc="56" dirty="0"/>
              <a:t>н принцип работы машины Поста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Отрисован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макет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интерфейса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lang="ru-RU" sz="2400" strike="noStrike" cap="none" spc="56" dirty="0"/>
              <a:t> Спроектирован макет основных взаимодействий необходимых классов;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 err="1"/>
              <a:t>Разработаны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основные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классы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Реализована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структура</a:t>
            </a:r>
            <a:r>
              <a:rPr sz="2400" strike="noStrike" cap="none" spc="56" dirty="0"/>
              <a:t> и </a:t>
            </a:r>
            <a:r>
              <a:rPr sz="2400" strike="noStrike" cap="none" spc="56" dirty="0" err="1"/>
              <a:t>функциональность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приложения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Протестированы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основные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функции</a:t>
            </a:r>
            <a:r>
              <a:rPr sz="2400" strike="noStrike" cap="none" spc="56" dirty="0"/>
              <a:t>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376FD4-6EF3-85A3-F063-E623A3DE70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43785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179504"/>
            <a:ext cx="10972079" cy="1425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Структура приложения</a:t>
            </a:r>
            <a:endParaRPr/>
          </a:p>
        </p:txBody>
      </p:sp>
      <p:sp>
        <p:nvSpPr>
          <p:cNvPr id="471106458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428940507" name="PlaceHolder 2"/>
          <p:cNvSpPr>
            <a:spLocks noGrp="1"/>
          </p:cNvSpPr>
          <p:nvPr>
            <p:ph type="subTitle"/>
          </p:nvPr>
        </p:nvSpPr>
        <p:spPr bwMode="auto">
          <a:xfrm>
            <a:off x="60996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0470FB-DBF9-6A2F-BAF4-A45300EB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12"/>
            <a:ext cx="12192000" cy="48714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C2105C-5A7D-ABC9-0A83-90F70C442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650788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176892"/>
            <a:ext cx="9142920" cy="16991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Выбор инструментальных средств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9B6F1B-1ACA-0421-7425-E30F392AB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B48986-50D5-9641-B4B9-99FD95A62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0" y="1988840"/>
            <a:ext cx="10416480" cy="34304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044488" name="PlaceHolder 1"/>
          <p:cNvSpPr>
            <a:spLocks noGrp="1"/>
          </p:cNvSpPr>
          <p:nvPr>
            <p:ph type="title"/>
          </p:nvPr>
        </p:nvSpPr>
        <p:spPr bwMode="auto">
          <a:xfrm>
            <a:off x="1523879" y="63499"/>
            <a:ext cx="9281584" cy="18080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Прорисовка графики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FB05E8-3EA0-F964-721A-BE8614F6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221945"/>
            <a:ext cx="7171458" cy="56360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79696A-8481-7783-B4D4-A5F0E0AA4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267753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Главный экран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CC7C1-2FFF-BABB-4CA2-119EFB93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5106" y="764704"/>
            <a:ext cx="2721788" cy="57308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35ACFB-FF62-42DA-A15B-A6BDABDE50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14026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Загрузочный экран</a:t>
            </a:r>
            <a:endParaRPr/>
          </a:p>
        </p:txBody>
      </p:sp>
      <p:pic>
        <p:nvPicPr>
          <p:cNvPr id="41476896" name="Рисунок 414768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/>
        </p:blipFill>
        <p:spPr bwMode="auto">
          <a:xfrm>
            <a:off x="4715896" y="904874"/>
            <a:ext cx="2760207" cy="57197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242D34-455C-8080-2C44-A3AB44356F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474319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10192602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Окно информации о машине Поста</a:t>
            </a:r>
            <a:endParaRPr/>
          </a:p>
        </p:txBody>
      </p:sp>
      <p:pic>
        <p:nvPicPr>
          <p:cNvPr id="1722857121" name="Рисунок 17228571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/>
        </p:blipFill>
        <p:spPr bwMode="auto">
          <a:xfrm>
            <a:off x="4531448" y="1196249"/>
            <a:ext cx="2695337" cy="558533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4EEA8B-4122-1050-1316-D3E1556573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91</Words>
  <Application>Microsoft Office PowerPoint</Application>
  <DocSecurity>0</DocSecurity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Liberation Sans</vt:lpstr>
      <vt:lpstr>Symbol</vt:lpstr>
      <vt:lpstr>Times New Roman</vt:lpstr>
      <vt:lpstr>Wingdings</vt:lpstr>
      <vt:lpstr>Office Theme</vt:lpstr>
      <vt:lpstr>Тема:«Разработка эмулятора машины Поста»</vt:lpstr>
      <vt:lpstr>Цель работы - разработка мобильного эмулятора машины Поста на Android</vt:lpstr>
      <vt:lpstr>Для достижения поставленной цели в данном проекте были  решены следующие задачи:</vt:lpstr>
      <vt:lpstr>Структура приложения</vt:lpstr>
      <vt:lpstr>Выбор инструментальных средств</vt:lpstr>
      <vt:lpstr>Прорисовка графики</vt:lpstr>
      <vt:lpstr>Главный экран</vt:lpstr>
      <vt:lpstr>Загрузочный экран</vt:lpstr>
      <vt:lpstr>Окно информации о машине Поста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Nikita Sin</dc:creator>
  <cp:keywords/>
  <dc:description/>
  <cp:lastModifiedBy>Nikita Sin</cp:lastModifiedBy>
  <cp:revision>9</cp:revision>
  <dcterms:created xsi:type="dcterms:W3CDTF">2023-08-25T13:22:51Z</dcterms:created>
  <dcterms:modified xsi:type="dcterms:W3CDTF">2023-12-16T04:51:19Z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