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256" r:id="rId5"/>
    <p:sldId id="336" r:id="rId6"/>
    <p:sldId id="337" r:id="rId7"/>
    <p:sldId id="338" r:id="rId8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934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F3679E-D4E5-43F8-9DF5-41AA63826E8F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2023/6/12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71AD-4225-439B-B0AF-FF523CEDEDC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B8D6F8-A767-4F18-965C-C304218D84D5}" type="datetime1">
              <a:rPr lang="ja-JP" altLang="en-US" noProof="0" smtClean="0"/>
              <a:t>2023/6/12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553C36-AE66-42A1-BA56-51FF7F8C862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553C36-AE66-42A1-BA56-51FF7F8C862C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351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97784-7039-4228-BFF4-3B8CC884FDBE}" type="slidenum">
              <a:rPr kumimoji="0" lang="en-US" altLang="ja-JP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ja-JP" alt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7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553C36-AE66-42A1-BA56-51FF7F8C862C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18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10" name="長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長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長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グループ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​​コネクタ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日付プレースホルダー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Meiryo UI" panose="020B0604030504040204" pitchFamily="50" charset="-128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Meiryo UI" panose="020B0604030504040204" pitchFamily="50" charset="-128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3053588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4569206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4569206" y="2792471"/>
            <a:ext cx="3053588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" name="テキスト プレースホルダー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8564" y="2073651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コンテンツ プレースホルダー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8564" y="2791788"/>
            <a:ext cx="3053588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3631" y="1621998"/>
            <a:ext cx="5068567" cy="1301390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</a:t>
            </a:r>
          </a:p>
        </p:txBody>
      </p:sp>
      <p:sp>
        <p:nvSpPr>
          <p:cNvPr id="9" name="サブタイトル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3633" y="3109652"/>
            <a:ext cx="5068567" cy="239562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>
              <a:lnSpc>
                <a:spcPct val="150000"/>
              </a:lnSpc>
            </a:pPr>
            <a:r>
              <a:rPr lang="ja-JP" altLang="en-US" noProof="0" dirty="0">
                <a:cs typeface="Calibri"/>
              </a:rPr>
              <a:t>トピック </a:t>
            </a:r>
            <a:r>
              <a:rPr lang="en-US" altLang="ja-JP" noProof="0" dirty="0">
                <a:cs typeface="Calibri"/>
              </a:rPr>
              <a:t>1</a:t>
            </a:r>
          </a:p>
          <a:p>
            <a:pPr rtl="0">
              <a:lnSpc>
                <a:spcPct val="150000"/>
              </a:lnSpc>
            </a:pPr>
            <a:r>
              <a:rPr lang="ja-JP" altLang="en-US" noProof="0" dirty="0">
                <a:cs typeface="Calibri"/>
              </a:rPr>
              <a:t>トピック </a:t>
            </a:r>
            <a:r>
              <a:rPr lang="en-US" altLang="ja-JP" noProof="0" dirty="0">
                <a:cs typeface="Calibri"/>
              </a:rPr>
              <a:t>2</a:t>
            </a:r>
            <a:endParaRPr lang="ja-JP" altLang="en-US" noProof="0" dirty="0">
              <a:cs typeface="Calibri"/>
            </a:endParaRPr>
          </a:p>
          <a:p>
            <a:pPr rtl="0">
              <a:lnSpc>
                <a:spcPct val="150000"/>
              </a:lnSpc>
            </a:pPr>
            <a:r>
              <a:rPr lang="ja-JP" altLang="en-US" noProof="0" dirty="0">
                <a:cs typeface="Calibri"/>
              </a:rPr>
              <a:t>トピック </a:t>
            </a:r>
            <a:r>
              <a:rPr lang="en-US" altLang="ja-JP" noProof="0" dirty="0">
                <a:cs typeface="Calibri"/>
              </a:rPr>
              <a:t>3</a:t>
            </a:r>
            <a:endParaRPr lang="ja-JP" altLang="en-US" noProof="0" dirty="0">
              <a:cs typeface="Calibri"/>
            </a:endParaRPr>
          </a:p>
          <a:p>
            <a:pPr rtl="0">
              <a:lnSpc>
                <a:spcPct val="150000"/>
              </a:lnSpc>
            </a:pPr>
            <a:r>
              <a:rPr lang="ja-JP" altLang="en-US" noProof="0" dirty="0">
                <a:cs typeface="Calibri"/>
              </a:rPr>
              <a:t>トピック </a:t>
            </a:r>
            <a:r>
              <a:rPr lang="en-US" altLang="ja-JP" noProof="0" dirty="0">
                <a:cs typeface="Calibri"/>
              </a:rPr>
              <a:t>4</a:t>
            </a:r>
            <a:endParaRPr lang="ja-JP" altLang="en-US" noProof="0" dirty="0">
              <a:cs typeface="Calibri"/>
            </a:endParaRPr>
          </a:p>
          <a:p>
            <a:pPr rtl="0"/>
            <a:endParaRPr lang="ja-JP" altLang="en-US" noProof="0" dirty="0">
              <a:solidFill>
                <a:schemeClr val="tx1"/>
              </a:solidFill>
            </a:endParaRPr>
          </a:p>
        </p:txBody>
      </p:sp>
      <p:sp>
        <p:nvSpPr>
          <p:cNvPr id="22" name="図プレースホルダー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長方形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日付プレースホルダー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ja-JP" sz="1300" noProof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grpSp>
        <p:nvGrpSpPr>
          <p:cNvPr id="3" name="グループ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(S)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(S)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フッター プレースホルダー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ja-JP" altLang="en-US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 フッター テキスト</a:t>
            </a:r>
          </a:p>
        </p:txBody>
      </p:sp>
      <p:sp>
        <p:nvSpPr>
          <p:cNvPr id="18" name="スライド番号プレースホルダー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ja-JP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pPr defTabSz="914400">
                <a:defRPr/>
              </a:pPr>
              <a:t>‹#›</a:t>
            </a:fld>
            <a:endParaRPr lang="ja-JP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B7E4EF-A1BD-40F4-AB7B-04F084DD991D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5" name="テキスト プレースホルダー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6" name="テキスト プレースホルダー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2" name="図プレースホルダー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7" name="テキスト プレースホルダー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6067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8" name="テキスト プレースホルダー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96067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36" name="フッター プレースホルダー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23" name="図プレースホルダー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9" name="テキスト プレースホルダー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2535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30" name="テキスト プレースホルダー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82535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4" name="図プレースホルダー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1" name="テキスト プレースホルダー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69002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32" name="テキスト プレースホルダー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9002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日付プレースホルダー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noProof="0"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B7E4EF-A1BD-40F4-AB7B-04F084DD991D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793" y="2735221"/>
            <a:ext cx="477507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3793" y="3995988"/>
            <a:ext cx="4775075" cy="559656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>
                <a:solidFill>
                  <a:schemeClr val="tx1"/>
                </a:solidFill>
              </a:rPr>
              <a:t>サブタイトル</a:t>
            </a:r>
          </a:p>
        </p:txBody>
      </p:sp>
      <p:sp>
        <p:nvSpPr>
          <p:cNvPr id="10" name="日付プレースホルダー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ja-JP" sz="1300" noProof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sp>
        <p:nvSpPr>
          <p:cNvPr id="22" name="図プレースホルダー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要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長方形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長方形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長方形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8" name="サブタイトル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z="1800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マスター サブタイトルの書式設定</a:t>
            </a:r>
          </a:p>
        </p:txBody>
      </p:sp>
      <p:sp>
        <p:nvSpPr>
          <p:cNvPr id="12" name="日付プレースホルダー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ja-JP" noProof="0"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sp>
        <p:nvSpPr>
          <p:cNvPr id="22" name="図プレースホルダー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6" name="図プレースホルダー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8" name="図プレースホルダー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9" name="フッター プレースホルダー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r>
              <a:rPr lang="ja-JP" altLang="en-US" noProof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 フッター テキスト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FAB73BC-B049-4115-A692-8D63A059BFB8}" type="slidenum">
              <a:rPr lang="en-US" altLang="ja-JP" noProof="0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4166" y="610485"/>
            <a:ext cx="5103661" cy="13716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日付プレースホルダー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ja-JP" noProof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sp>
        <p:nvSpPr>
          <p:cNvPr id="11" name="フッター プレースホルダー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noProof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 フッター テキスト</a:t>
            </a:r>
          </a:p>
        </p:txBody>
      </p:sp>
      <p:sp>
        <p:nvSpPr>
          <p:cNvPr id="12" name="スライド番号プレースホルダー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4B7E4EF-A1BD-40F4-AB7B-04F084DD991D}" type="slidenum">
              <a:rPr lang="en-US" altLang="ja-JP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72625" y="2108844"/>
            <a:ext cx="5103812" cy="379095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長方形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長方形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158" y="2100942"/>
            <a:ext cx="5716339" cy="2290607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</a:t>
            </a:r>
          </a:p>
        </p:txBody>
      </p:sp>
      <p:sp>
        <p:nvSpPr>
          <p:cNvPr id="23" name="長方形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日付プレースホルダー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defTabSz="914400">
              <a:defRPr/>
            </a:pPr>
            <a:r>
              <a:rPr lang="en-US" altLang="ja-JP" sz="1300" noProof="0"/>
              <a:t>20XX</a:t>
            </a:r>
            <a:endParaRPr lang="ja-JP" altLang="en-US" sz="1300" noProof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157" y="4698173"/>
            <a:ext cx="5716339" cy="6586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フッター プレースホルダー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rtl="0">
              <a:defRPr/>
            </a:pPr>
            <a:r>
              <a:rPr lang="ja-JP" altLang="en-US" noProof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 フッター テキスト</a:t>
            </a:r>
          </a:p>
        </p:txBody>
      </p:sp>
      <p:sp>
        <p:nvSpPr>
          <p:cNvPr id="22" name="図プレースホルダー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7" name="図プレースホルダー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grpSp>
        <p:nvGrpSpPr>
          <p:cNvPr id="3" name="グループ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直線​​コネクタ(S)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​​コネクタ(S)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スライド番号プレースホルダー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ja-JP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pPr defTabSz="914400">
                <a:defRPr/>
              </a:pPr>
              <a:t>‹#›</a:t>
            </a:fld>
            <a:endParaRPr lang="ja-JP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図プレースホルダー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1" name="長方形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長方形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7950" y="2197853"/>
            <a:ext cx="463341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クリックして編集</a:t>
            </a:r>
          </a:p>
        </p:txBody>
      </p:sp>
      <p:sp>
        <p:nvSpPr>
          <p:cNvPr id="25" name="日付プレースホルダー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 rtl="0"/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357313" y="3308350"/>
            <a:ext cx="4633912" cy="2141632"/>
          </a:xfrm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endParaRPr lang="ja-JP" altLang="en-US" noProof="0"/>
          </a:p>
        </p:txBody>
      </p:sp>
      <p:sp>
        <p:nvSpPr>
          <p:cNvPr id="27" name="フッター プレースホルダー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ja-JP" altLang="en-US" noProof="0"/>
          </a:p>
        </p:txBody>
      </p:sp>
      <p:sp>
        <p:nvSpPr>
          <p:cNvPr id="9" name="図プレースホルダー 19">
            <a:extLst>
              <a:ext uri="{FF2B5EF4-FFF2-40B4-BE49-F238E27FC236}">
                <a16:creationId xmlns:a16="http://schemas.microsoft.com/office/drawing/2014/main" id="{B0C96044-66DB-4906-885C-0C9D4AA6220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299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長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長方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F266802-63F3-4F3A-868B-FC2769919B61}" type="datetime1">
              <a:rPr lang="ja-JP" altLang="en-US" smtClean="0"/>
              <a:pPr/>
              <a:t>2023/6/12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6000" dirty="0"/>
              <a:t>プレゼンテーションのタイトル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/>
          <a:lstStyle/>
          <a:p>
            <a:pPr rtl="0"/>
            <a:r>
              <a:rPr lang="en-US" altLang="ja-JP" dirty="0"/>
              <a:t>Siwon Seo</a:t>
            </a:r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135AA-0D94-4BAC-8A5D-EAF60A7C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" dirty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タイトル 39">
            <a:extLst>
              <a:ext uri="{FF2B5EF4-FFF2-40B4-BE49-F238E27FC236}">
                <a16:creationId xmlns:a16="http://schemas.microsoft.com/office/drawing/2014/main" id="{64E38512-4E29-43C5-8F97-DD406447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557830"/>
            <a:ext cx="5068567" cy="1301390"/>
          </a:xfrm>
        </p:spPr>
        <p:txBody>
          <a:bodyPr rtlCol="0"/>
          <a:lstStyle/>
          <a:p>
            <a:pPr rtl="0"/>
            <a:r>
              <a:rPr lang="ja-JP" altLang="en-US" dirty="0"/>
              <a:t>目次</a:t>
            </a:r>
          </a:p>
        </p:txBody>
      </p:sp>
      <p:sp>
        <p:nvSpPr>
          <p:cNvPr id="41" name="サブタイトル 40">
            <a:extLst>
              <a:ext uri="{FF2B5EF4-FFF2-40B4-BE49-F238E27FC236}">
                <a16:creationId xmlns:a16="http://schemas.microsoft.com/office/drawing/2014/main" id="{AB0FF8CA-EE35-46AC-9CFA-C5C91CBF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014" y="2883316"/>
            <a:ext cx="5397799" cy="2395623"/>
          </a:xfrm>
        </p:spPr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ja-JP" sz="2400" dirty="0"/>
              <a:t>Machine Learning &amp; Deep Learning </a:t>
            </a:r>
          </a:p>
          <a:p>
            <a:pPr rtl="0">
              <a:lnSpc>
                <a:spcPct val="120000"/>
              </a:lnSpc>
            </a:pPr>
            <a:r>
              <a:rPr lang="en-US" altLang="ja-JP" sz="2400" dirty="0"/>
              <a:t>Natural Language Processing (NLP)</a:t>
            </a:r>
            <a:endParaRPr lang="ja-JP" altLang="en-US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現在の研究の紹介</a:t>
            </a:r>
          </a:p>
        </p:txBody>
      </p:sp>
      <p:pic>
        <p:nvPicPr>
          <p:cNvPr id="45" name="図プレースホルダー 44" descr="キッチンにいる人">
            <a:extLst>
              <a:ext uri="{FF2B5EF4-FFF2-40B4-BE49-F238E27FC236}">
                <a16:creationId xmlns:a16="http://schemas.microsoft.com/office/drawing/2014/main" id="{4428BA9B-19E6-4088-91A6-FABAFF3E33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500" y="641350"/>
            <a:ext cx="3998913" cy="2626784"/>
          </a:xfrm>
        </p:spPr>
      </p:pic>
      <p:pic>
        <p:nvPicPr>
          <p:cNvPr id="47" name="図プレースホルダー 46" descr="人物、切っている、食べ物、室内を含む画像">
            <a:extLst>
              <a:ext uri="{FF2B5EF4-FFF2-40B4-BE49-F238E27FC236}">
                <a16:creationId xmlns:a16="http://schemas.microsoft.com/office/drawing/2014/main" id="{4F49F736-D1F4-463D-A342-65258A30AD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4913" y="3608381"/>
            <a:ext cx="4000500" cy="2608269"/>
          </a:xfrm>
        </p:spPr>
      </p:pic>
    </p:spTree>
    <p:extLst>
      <p:ext uri="{BB962C8B-B14F-4D97-AF65-F5344CB8AC3E}">
        <p14:creationId xmlns:p14="http://schemas.microsoft.com/office/powerpoint/2010/main" val="213059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C802F-C74D-41A2-8127-19D4F8E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 rtlCol="0"/>
          <a:lstStyle/>
          <a:p>
            <a:pPr rtl="0"/>
            <a:r>
              <a:rPr lang="ja-JP" altLang="en-US" dirty="0"/>
              <a:t>概要</a:t>
            </a:r>
          </a:p>
        </p:txBody>
      </p:sp>
      <p:pic>
        <p:nvPicPr>
          <p:cNvPr id="11" name="図プレースホルダー 10" descr="ペストリーのディスプレイ前に立つ人">
            <a:extLst>
              <a:ext uri="{FF2B5EF4-FFF2-40B4-BE49-F238E27FC236}">
                <a16:creationId xmlns:a16="http://schemas.microsoft.com/office/drawing/2014/main" id="{4D446641-3AA1-4C43-9E6B-09347E88B2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59438" cy="6858000"/>
          </a:xfrm>
        </p:spPr>
      </p:pic>
      <p:sp>
        <p:nvSpPr>
          <p:cNvPr id="37" name="コンテンツ プレースホルダー 36">
            <a:extLst>
              <a:ext uri="{FF2B5EF4-FFF2-40B4-BE49-F238E27FC236}">
                <a16:creationId xmlns:a16="http://schemas.microsoft.com/office/drawing/2014/main" id="{E4A54726-4483-4264-B2EC-04C460B0BD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en-US" altLang="ja-JP" sz="1600" dirty="0"/>
              <a:t>PowerPoint </a:t>
            </a:r>
            <a:r>
              <a:rPr lang="ja-JP" altLang="en-US" sz="1600" dirty="0"/>
              <a:t>を使用すると、プレゼンテーションを作成して、どこにいても他のユーザーと作業を共有できます。開始するテキストをここに入力してください。このテンプレートに画像、アート、ビデオを追加することもできます。</a:t>
            </a:r>
            <a:r>
              <a:rPr lang="en-US" altLang="ja-JP" sz="1600" dirty="0"/>
              <a:t>OneDrive </a:t>
            </a:r>
            <a:r>
              <a:rPr lang="ja-JP" altLang="en-US" sz="1600" dirty="0"/>
              <a:t>に保存して、コンピューター、タブレット、または電話からプレゼンテーションにアクセスします。 </a:t>
            </a:r>
          </a:p>
          <a:p>
            <a:pPr rtl="0">
              <a:lnSpc>
                <a:spcPct val="120000"/>
              </a:lnSpc>
            </a:pP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059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624B626-A7E9-DEC7-E2F8-DC283970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800" dirty="0"/>
              <a:t>Machine Learning &amp; Deep Learning </a:t>
            </a:r>
            <a:endParaRPr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B5AE80F-704A-51A9-0361-76E659D95220}"/>
              </a:ext>
            </a:extLst>
          </p:cNvPr>
          <p:cNvSpPr/>
          <p:nvPr/>
        </p:nvSpPr>
        <p:spPr>
          <a:xfrm>
            <a:off x="1832810" y="2365300"/>
            <a:ext cx="8526379" cy="3505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4015FBF-EDF4-EEC1-3D73-F5D8D87D3174}"/>
              </a:ext>
            </a:extLst>
          </p:cNvPr>
          <p:cNvSpPr/>
          <p:nvPr/>
        </p:nvSpPr>
        <p:spPr>
          <a:xfrm>
            <a:off x="6096000" y="2990942"/>
            <a:ext cx="3657600" cy="22539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42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53_TF78757031_Win32" id="{BAD40F9E-6244-4085-B738-0DE9A6653DFB}" vid="{8134BDBA-CF85-4BFB-AFBB-DD3DA25D628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シャボンのデザイン</Template>
  <TotalTime>11</TotalTime>
  <Words>99</Words>
  <Application>Microsoft Office PowerPoint</Application>
  <PresentationFormat>ワイド画面</PresentationFormat>
  <Paragraphs>13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Garamond</vt:lpstr>
      <vt:lpstr>SavonVTI</vt:lpstr>
      <vt:lpstr>プレゼンテーションのタイトル</vt:lpstr>
      <vt:lpstr>目次</vt:lpstr>
      <vt:lpstr>概要</vt:lpstr>
      <vt:lpstr>Machine Learning &amp; Deep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9LDI1101</dc:creator>
  <cp:lastModifiedBy>9LDI1101</cp:lastModifiedBy>
  <cp:revision>3</cp:revision>
  <dcterms:created xsi:type="dcterms:W3CDTF">2023-06-12T05:57:26Z</dcterms:created>
  <dcterms:modified xsi:type="dcterms:W3CDTF">2023-06-12T06:09:46Z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