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7" r:id="rId6"/>
    <p:sldId id="278" r:id="rId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2023-06-12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제목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Lorem Ipsum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 Dolor </a:t>
            </a:r>
            <a:r>
              <a:rPr lang="en-US" altLang="ko-KR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Amet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ja-JP" altLang="en-US" sz="6600" b="1" dirty="0">
                <a:latin typeface="+mj-ea"/>
                <a:ea typeface="+mj-ea"/>
              </a:rPr>
              <a:t>目次</a:t>
            </a:r>
            <a:endParaRPr lang="en-US" altLang="ko-KR" sz="6600" b="1" dirty="0">
              <a:latin typeface="+mj-ea"/>
              <a:ea typeface="+mj-ea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4D7339F-DA15-E384-5FE7-F8ED1C2C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Machine Learning &amp; Deep Learning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Natural Language Processing (NLP)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j-ea"/>
                <a:ea typeface="+mj-ea"/>
              </a:rPr>
              <a:t>現在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研究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紹介</a:t>
            </a:r>
          </a:p>
        </p:txBody>
      </p:sp>
      <p:grpSp>
        <p:nvGrpSpPr>
          <p:cNvPr id="6" name="グループ化 8">
            <a:extLst>
              <a:ext uri="{FF2B5EF4-FFF2-40B4-BE49-F238E27FC236}">
                <a16:creationId xmlns:a16="http://schemas.microsoft.com/office/drawing/2014/main" id="{0C2F1600-97E7-A203-BE2B-766A4CFA57AC}"/>
              </a:ext>
            </a:extLst>
          </p:cNvPr>
          <p:cNvGrpSpPr/>
          <p:nvPr/>
        </p:nvGrpSpPr>
        <p:grpSpPr>
          <a:xfrm flipH="1">
            <a:off x="6778754" y="578385"/>
            <a:ext cx="4511735" cy="5701229"/>
            <a:chOff x="-36720" y="-6516"/>
            <a:chExt cx="5453270" cy="6890995"/>
          </a:xfrm>
        </p:grpSpPr>
        <p:pic>
          <p:nvPicPr>
            <p:cNvPr id="7" name="図 9" descr="人, 女性, テーブル, 男 が含まれている画像&#10;&#10;自動的に生成された説明">
              <a:extLst>
                <a:ext uri="{FF2B5EF4-FFF2-40B4-BE49-F238E27FC236}">
                  <a16:creationId xmlns:a16="http://schemas.microsoft.com/office/drawing/2014/main" id="{9DEA229E-8782-EA02-7B94-3315FE66A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96" r="45450"/>
            <a:stretch/>
          </p:blipFill>
          <p:spPr>
            <a:xfrm>
              <a:off x="0" y="-6516"/>
              <a:ext cx="5416550" cy="6863275"/>
            </a:xfrm>
            <a:prstGeom prst="rect">
              <a:avLst/>
            </a:prstGeom>
          </p:spPr>
        </p:pic>
        <p:sp>
          <p:nvSpPr>
            <p:cNvPr id="8" name="テキスト ボックス 10">
              <a:extLst>
                <a:ext uri="{FF2B5EF4-FFF2-40B4-BE49-F238E27FC236}">
                  <a16:creationId xmlns:a16="http://schemas.microsoft.com/office/drawing/2014/main" id="{A25A3FBF-0E9F-A9A3-9BC0-F799E337E0F9}"/>
                </a:ext>
              </a:extLst>
            </p:cNvPr>
            <p:cNvSpPr txBox="1"/>
            <p:nvPr/>
          </p:nvSpPr>
          <p:spPr>
            <a:xfrm>
              <a:off x="-36720" y="6622869"/>
              <a:ext cx="1397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Blutgruppe</a:t>
              </a:r>
              <a:endParaRPr kumimoji="1" lang="ja-JP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E07DD5A-120E-576F-0D4E-2F6079CC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</a:t>
            </a:r>
            <a:br>
              <a:rPr lang="en-US" altLang="ko-KR" dirty="0"/>
            </a:br>
            <a:r>
              <a:rPr lang="en-US" altLang="ko-KR" dirty="0"/>
              <a:t>&amp; Deep Learning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942EF-E617-2B67-AA84-6DC8CDCA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11" y="1877862"/>
            <a:ext cx="7874577" cy="49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201B-C43E-C24F-4DF4-B06A8C3366D4}"/>
              </a:ext>
            </a:extLst>
          </p:cNvPr>
          <p:cNvSpPr txBox="1"/>
          <p:nvPr/>
        </p:nvSpPr>
        <p:spPr>
          <a:xfrm>
            <a:off x="2390660" y="6643171"/>
            <a:ext cx="777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Nvidia Blog (2016)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083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67</TotalTime>
  <Words>37</Words>
  <Application>Microsoft Office PowerPoint</Application>
  <PresentationFormat>와이드스크린</PresentationFormat>
  <Paragraphs>11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HY얕은샘물M</vt:lpstr>
      <vt:lpstr>メイリオ</vt:lpstr>
      <vt:lpstr>맑은 고딕</vt:lpstr>
      <vt:lpstr>Arial</vt:lpstr>
      <vt:lpstr>Calibri</vt:lpstr>
      <vt:lpstr>Open Sans</vt:lpstr>
      <vt:lpstr>Tw Cen MT</vt:lpstr>
      <vt:lpstr>Wingdings</vt:lpstr>
      <vt:lpstr>Wingdings 3</vt:lpstr>
      <vt:lpstr>통합</vt:lpstr>
      <vt:lpstr>제목 Lorem Ipsum</vt:lpstr>
      <vt:lpstr>目次</vt:lpstr>
      <vt:lpstr>Machine Learning  &amp;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9LDI1101</dc:creator>
  <cp:lastModifiedBy>9LDI1101</cp:lastModifiedBy>
  <cp:revision>4</cp:revision>
  <dcterms:created xsi:type="dcterms:W3CDTF">2023-06-12T07:04:16Z</dcterms:created>
  <dcterms:modified xsi:type="dcterms:W3CDTF">2023-06-12T08:11:34Z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