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448" r:id="rId5"/>
    <p:sldId id="2462" r:id="rId6"/>
    <p:sldId id="259" r:id="rId7"/>
    <p:sldId id="2465" r:id="rId8"/>
    <p:sldId id="2466" r:id="rId9"/>
    <p:sldId id="2467" r:id="rId10"/>
    <p:sldId id="2468" r:id="rId11"/>
    <p:sldId id="2469" r:id="rId12"/>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114" d="100"/>
          <a:sy n="114" d="100"/>
        </p:scale>
        <p:origin x="414" y="96"/>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364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2EA74B-ADBA-40FB-8795-3C8E6C404AB7}" type="datetime1">
              <a:rPr lang="ja-JP" altLang="en-US" smtClean="0">
                <a:latin typeface="Meiryo UI" panose="020B0604030504040204" pitchFamily="50" charset="-128"/>
                <a:ea typeface="Meiryo UI" panose="020B0604030504040204" pitchFamily="50" charset="-128"/>
              </a:rPr>
              <a:t>2022/10/12</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FE6E828E-191C-489F-B083-9CD39052DDA4}" type="datetime1">
              <a:rPr lang="ja-JP" altLang="en-US" smtClean="0"/>
              <a:pPr/>
              <a:t>2022/10/12</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テキストのスタイルを編集する</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228B34ED-4CDD-41C9-90F7-D768D5559A6F}"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1</a:t>
            </a:fld>
            <a:endParaRPr lang="ja-JP" altLang="en-US"/>
          </a:p>
        </p:txBody>
      </p:sp>
    </p:spTree>
    <p:extLst>
      <p:ext uri="{BB962C8B-B14F-4D97-AF65-F5344CB8AC3E}">
        <p14:creationId xmlns:p14="http://schemas.microsoft.com/office/powerpoint/2010/main" val="379657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2</a:t>
            </a:fld>
            <a:endParaRPr lang="ja-JP" altLang="en-US"/>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rtlCol="0"/>
          <a:lstStyle/>
          <a:p>
            <a:pPr rtl="0"/>
            <a:fld id="{228B34ED-4CDD-41C9-90F7-D768D5559A6F}" type="slidenum">
              <a:rPr lang="en-US" altLang="ja-JP" smtClean="0"/>
              <a:t>3</a:t>
            </a:fld>
            <a:endParaRPr lang="ja-JP" altLang="en-US"/>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アイコンをクリックして写真を追加</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dirty="0"/>
              <a:t>クリックしてマスター テキストのスタイルを編集</a:t>
            </a:r>
          </a:p>
        </p:txBody>
      </p:sp>
      <p:sp>
        <p:nvSpPr>
          <p:cNvPr id="7" name="テキスト プレースホルダー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ja-JP" altLang="en-US" spc="300" noProof="0" dirty="0"/>
              <a:t>年次レビュー</a:t>
            </a:r>
          </a:p>
        </p:txBody>
      </p:sp>
      <p:sp>
        <p:nvSpPr>
          <p:cNvPr id="2" name="タイトル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ja-JP" altLang="en-US" noProof="0" dirty="0"/>
              <a:t>クリックしてマスター テキストのスタイルを編集</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58000"/>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2" name="長方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び">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lstStyle>
            <a:lvl1pPr marL="0" indent="0" algn="ctr">
              <a:buNone/>
              <a:defRPr/>
            </a:lvl1pPr>
          </a:lstStyle>
          <a:p>
            <a:pPr rtl="0"/>
            <a:r>
              <a:rPr lang="ja-JP" altLang="en-US" noProof="0"/>
              <a:t>アイコンをクリックして画像を追加</a:t>
            </a:r>
          </a:p>
        </p:txBody>
      </p:sp>
      <p:sp>
        <p:nvSpPr>
          <p:cNvPr id="6" name="タイトル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ja-JP" altLang="en-US" sz="4000" spc="300" noProof="0"/>
              <a:t>マスター タイトルの書式設定</a:t>
            </a:r>
          </a:p>
        </p:txBody>
      </p:sp>
      <p:sp>
        <p:nvSpPr>
          <p:cNvPr id="14" name="テキスト プレースホルダー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クリックしてマスター テキストのスタイルを編集</a:t>
            </a:r>
          </a:p>
        </p:txBody>
      </p:sp>
      <p:sp>
        <p:nvSpPr>
          <p:cNvPr id="31" name="テキスト プレースホルダー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クリックして編集する</a:t>
            </a:r>
          </a:p>
        </p:txBody>
      </p:sp>
      <p:sp>
        <p:nvSpPr>
          <p:cNvPr id="32" name="テキスト プレースホルダー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3" name="テキスト プレースホルダー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ja-JP" altLang="en-US" noProof="0"/>
              <a:t>クリックして編集</a:t>
            </a:r>
          </a:p>
        </p:txBody>
      </p:sp>
      <p:sp>
        <p:nvSpPr>
          <p:cNvPr id="34" name="オンライン イメージ プレースホルダー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ja-JP" altLang="en-US" noProof="0"/>
              <a:t>アイコン</a:t>
            </a:r>
          </a:p>
        </p:txBody>
      </p:sp>
      <p:sp>
        <p:nvSpPr>
          <p:cNvPr id="35" name="オンライン イメージ プレースホルダー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ja-JP" altLang="en-US" noProof="0"/>
              <a:t>アイコン</a:t>
            </a:r>
          </a:p>
        </p:txBody>
      </p:sp>
      <p:sp>
        <p:nvSpPr>
          <p:cNvPr id="36" name="オンライン イメージ プレースホルダー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ja-JP" altLang="en-US" noProof="0"/>
              <a:t>アイコン</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題">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58000"/>
          </a:xfrm>
          <a:prstGeom prst="parallelogram">
            <a:avLst/>
          </a:prstGeo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eiryo UI" panose="020B0604030504040204" pitchFamily="50" charset="-128"/>
                <a:ea typeface="Meiryo UI" panose="020B0604030504040204" pitchFamily="50" charset="-128"/>
              </a:defRPr>
            </a:lvl1pPr>
          </a:lstStyle>
          <a:p>
            <a:pPr rtl="0"/>
            <a:r>
              <a:rPr lang="ja-JP" altLang="en-US" noProof="0"/>
              <a:t>タイトル​​</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r>
              <a:rPr lang="ja-JP" altLang="en-US"/>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13" name="テキスト プレースホルダー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atin typeface="Meiryo UI" panose="020B0604030504040204" pitchFamily="50" charset="-128"/>
                <a:ea typeface="Meiryo UI" panose="020B0604030504040204" pitchFamily="50" charset="-128"/>
              </a:defRPr>
            </a:lvl1pPr>
          </a:lstStyle>
          <a:p>
            <a:pPr lvl="0" rtl="0"/>
            <a:r>
              <a:rPr lang="ja-JP" altLang="en-US" noProof="0"/>
              <a:t>クリックしてマスター テキストのスタイルを編集</a:t>
            </a:r>
          </a:p>
        </p:txBody>
      </p:sp>
      <p:sp>
        <p:nvSpPr>
          <p:cNvPr id="3" name="長方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概要">
    <p:spTree>
      <p:nvGrpSpPr>
        <p:cNvPr id="1" name=""/>
        <p:cNvGrpSpPr/>
        <p:nvPr/>
      </p:nvGrpSpPr>
      <p:grpSpPr>
        <a:xfrm>
          <a:off x="0" y="0"/>
          <a:ext cx="0" cy="0"/>
          <a:chOff x="0" y="0"/>
          <a:chExt cx="0" cy="0"/>
        </a:xfrm>
      </p:grpSpPr>
      <p:sp>
        <p:nvSpPr>
          <p:cNvPr id="20" name="テキスト プレースホルダー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eiryo UI" panose="020B0604030504040204" pitchFamily="50" charset="-128"/>
                <a:ea typeface="Meiryo UI" panose="020B0604030504040204" pitchFamily="50" charset="-128"/>
              </a:defRPr>
            </a:lvl1pPr>
          </a:lstStyle>
          <a:p>
            <a:pPr marL="0" lvl="0" algn="ctr" rtl="0"/>
            <a:r>
              <a:rPr lang="ja-JP" altLang="en-US" noProof="0"/>
              <a:t>クリックしてマスター テキストのスタイルを編集</a:t>
            </a:r>
          </a:p>
        </p:txBody>
      </p:sp>
      <p:sp>
        <p:nvSpPr>
          <p:cNvPr id="9" name="図プレースホルダー 8">
            <a:extLst>
              <a:ext uri="{FF2B5EF4-FFF2-40B4-BE49-F238E27FC236}">
                <a16:creationId xmlns:a16="http://schemas.microsoft.com/office/drawing/2014/main" id="{186FE9B2-6286-484B-8943-95EE0B6B0267}"/>
              </a:ext>
            </a:extLst>
          </p:cNvPr>
          <p:cNvSpPr>
            <a:spLocks noGrp="1"/>
          </p:cNvSpPr>
          <p:nvPr>
            <p:ph type="pic" sz="quarter" idx="14" hasCustomPrompt="1"/>
          </p:nvPr>
        </p:nvSpPr>
        <p:spPr>
          <a:xfrm>
            <a:off x="0" y="0"/>
            <a:ext cx="5416550" cy="6846932"/>
          </a:xfrm>
          <a:effectLst/>
        </p:spPr>
        <p:txBody>
          <a:bodyPr rtlCol="0" anchor="ctr"/>
          <a:lstStyle>
            <a:lvl1pPr marL="0" indent="0" algn="ctr">
              <a:buNone/>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スライド番号プレースホルダー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noProof="0" smtClean="0"/>
              <a:pPr/>
              <a:t>‹#›</a:t>
            </a:fld>
            <a:endParaRPr lang="ja-JP" altLang="en-US" noProof="0"/>
          </a:p>
        </p:txBody>
      </p:sp>
      <p:sp>
        <p:nvSpPr>
          <p:cNvPr id="16" name="コンテンツ プレースホルダー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marL="0" indent="0" rtl="0">
              <a:lnSpc>
                <a:spcPct val="100000"/>
              </a:lnSpc>
              <a:buNone/>
              <a:defRPr>
                <a:latin typeface="Meiryo UI" panose="020B0604030504040204" pitchFamily="50" charset="-128"/>
                <a:ea typeface="Meiryo UI" panose="020B0604030504040204" pitchFamily="50" charset="-128"/>
              </a:defRPr>
            </a:lvl1pPr>
          </a:lstStyle>
          <a:p>
            <a:pPr marL="0" indent="0" rtl="0">
              <a:lnSpc>
                <a:spcPct val="100000"/>
              </a:lnSpc>
              <a:buNone/>
            </a:pPr>
            <a:r>
              <a:rPr lang="ja" altLang="ja-JP" sz="1600" dirty="0">
                <a:cs typeface="Biome Light" panose="020B0303030204020804" pitchFamily="34" charset="0"/>
              </a:rPr>
              <a:t>クリックしてマスター テキストのスタイルを編集します。</a:t>
            </a:r>
          </a:p>
        </p:txBody>
      </p:sp>
      <p:sp>
        <p:nvSpPr>
          <p:cNvPr id="17" name="スライド番号プレースホルダー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ja-JP" noProof="0" smtClean="0">
                <a:latin typeface="Meiryo UI" panose="020B0604030504040204" pitchFamily="50" charset="-128"/>
                <a:ea typeface="Meiryo UI" panose="020B0604030504040204" pitchFamily="50" charset="-128"/>
              </a:rPr>
              <a:pPr/>
              <a:t>‹#›</a:t>
            </a:fld>
            <a:endParaRPr lang="ja-JP" altLang="en-US" noProof="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セクション区切り">
    <p:spTree>
      <p:nvGrpSpPr>
        <p:cNvPr id="1" name=""/>
        <p:cNvGrpSpPr/>
        <p:nvPr/>
      </p:nvGrpSpPr>
      <p:grpSpPr>
        <a:xfrm>
          <a:off x="0" y="0"/>
          <a:ext cx="0" cy="0"/>
          <a:chOff x="0" y="0"/>
          <a:chExt cx="0" cy="0"/>
        </a:xfrm>
      </p:grpSpPr>
      <p:sp>
        <p:nvSpPr>
          <p:cNvPr id="11" name="図プレースホルダー 10">
            <a:extLst>
              <a:ext uri="{FF2B5EF4-FFF2-40B4-BE49-F238E27FC236}">
                <a16:creationId xmlns:a16="http://schemas.microsoft.com/office/drawing/2014/main" id="{912AA41C-A030-4521-8130-6A8E4543F277}"/>
              </a:ext>
            </a:extLst>
          </p:cNvPr>
          <p:cNvSpPr>
            <a:spLocks noGrp="1"/>
          </p:cNvSpPr>
          <p:nvPr>
            <p:ph type="pic" sz="quarter" idx="13" hasCustomPrompt="1"/>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ja-JP" altLang="en-US" noProof="0"/>
              <a:t>アイコンをクリックして画像を追加</a:t>
            </a:r>
          </a:p>
        </p:txBody>
      </p:sp>
      <p:sp>
        <p:nvSpPr>
          <p:cNvPr id="8" name="タイトル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ja-JP" altLang="en-US" noProof="0"/>
              <a:t>クリックしてマスター タイトルを編集する</a:t>
            </a:r>
          </a:p>
        </p:txBody>
      </p:sp>
      <p:sp>
        <p:nvSpPr>
          <p:cNvPr id="3" name="テキスト プレースホルダー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ja-JP" altLang="en-US" noProof="0"/>
              <a:t>マスター テキストのスタイルを編集する</a:t>
            </a:r>
          </a:p>
        </p:txBody>
      </p:sp>
      <p:sp>
        <p:nvSpPr>
          <p:cNvPr id="5" name="フッター プレースホルダー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ja-JP" altLang="en-US" noProof="0"/>
              <a:t>フッターを追加</a:t>
            </a:r>
          </a:p>
        </p:txBody>
      </p:sp>
      <p:sp>
        <p:nvSpPr>
          <p:cNvPr id="6" name="スライド番号プレースホルダー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チーム">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eiryo UI" panose="020B0604030504040204" pitchFamily="50" charset="-128"/>
                <a:ea typeface="Meiryo UI" panose="020B0604030504040204" pitchFamily="50" charset="-128"/>
              </a:defRPr>
            </a:lvl1pPr>
          </a:lstStyle>
          <a:p>
            <a:pPr rtl="0"/>
            <a:r>
              <a:rPr lang="ja-JP" altLang="en-US" noProof="0"/>
              <a:t>スライドのタイトルをここに入力</a:t>
            </a:r>
          </a:p>
        </p:txBody>
      </p:sp>
      <p:sp>
        <p:nvSpPr>
          <p:cNvPr id="3" name="コンテンツ プレースホルダー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eiryo UI" panose="020B0604030504040204" pitchFamily="50" charset="-128"/>
                <a:ea typeface="Meiryo UI" panose="020B0604030504040204" pitchFamily="50" charset="-128"/>
              </a:defRPr>
            </a:lvl1pPr>
            <a:lvl2pPr>
              <a:lnSpc>
                <a:spcPct val="150000"/>
              </a:lnSpc>
              <a:spcBef>
                <a:spcPts val="500"/>
              </a:spcBef>
              <a:defRPr sz="1400">
                <a:latin typeface="Meiryo UI" panose="020B0604030504040204" pitchFamily="50" charset="-128"/>
                <a:ea typeface="Meiryo UI" panose="020B0604030504040204" pitchFamily="50" charset="-128"/>
              </a:defRPr>
            </a:lvl2pPr>
            <a:lvl3pPr>
              <a:lnSpc>
                <a:spcPct val="150000"/>
              </a:lnSpc>
              <a:spcBef>
                <a:spcPts val="500"/>
              </a:spcBef>
              <a:defRPr sz="1400">
                <a:latin typeface="Meiryo UI" panose="020B0604030504040204" pitchFamily="50" charset="-128"/>
                <a:ea typeface="Meiryo UI" panose="020B0604030504040204" pitchFamily="50" charset="-128"/>
              </a:defRPr>
            </a:lvl3pPr>
            <a:lvl4pPr>
              <a:lnSpc>
                <a:spcPct val="150000"/>
              </a:lnSpc>
              <a:spcBef>
                <a:spcPts val="500"/>
              </a:spcBef>
              <a:defRPr sz="1200">
                <a:latin typeface="Meiryo UI" panose="020B0604030504040204" pitchFamily="50" charset="-128"/>
                <a:ea typeface="Meiryo UI" panose="020B0604030504040204" pitchFamily="50" charset="-128"/>
              </a:defRPr>
            </a:lvl4pPr>
            <a:lvl5pPr>
              <a:lnSpc>
                <a:spcPct val="150000"/>
              </a:lnSpc>
              <a:spcBef>
                <a:spcPts val="500"/>
              </a:spcBef>
              <a:defRPr sz="1200">
                <a:latin typeface="Meiryo UI" panose="020B0604030504040204" pitchFamily="50" charset="-128"/>
                <a:ea typeface="Meiryo UI" panose="020B0604030504040204" pitchFamily="50" charset="-128"/>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9" name="スライド番号プレースホルダー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p>
        </p:txBody>
      </p:sp>
      <p:sp>
        <p:nvSpPr>
          <p:cNvPr id="5" name="図プレースホルダー 4">
            <a:extLst>
              <a:ext uri="{FF2B5EF4-FFF2-40B4-BE49-F238E27FC236}">
                <a16:creationId xmlns:a16="http://schemas.microsoft.com/office/drawing/2014/main" id="{D7CA175D-816E-4F70-96CC-8A1FD0EB16CE}"/>
              </a:ext>
            </a:extLst>
          </p:cNvPr>
          <p:cNvSpPr>
            <a:spLocks noGrp="1"/>
          </p:cNvSpPr>
          <p:nvPr>
            <p:ph type="pic" sz="quarter" idx="14" hasCustomPrompt="1"/>
          </p:nvPr>
        </p:nvSpPr>
        <p:spPr>
          <a:xfrm>
            <a:off x="7366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9" name="図プレースホルダー 4">
            <a:extLst>
              <a:ext uri="{FF2B5EF4-FFF2-40B4-BE49-F238E27FC236}">
                <a16:creationId xmlns:a16="http://schemas.microsoft.com/office/drawing/2014/main" id="{323519C8-24DE-471D-85A9-7A8AFACEC456}"/>
              </a:ext>
            </a:extLst>
          </p:cNvPr>
          <p:cNvSpPr>
            <a:spLocks noGrp="1"/>
          </p:cNvSpPr>
          <p:nvPr>
            <p:ph type="pic" sz="quarter" idx="15" hasCustomPrompt="1"/>
          </p:nvPr>
        </p:nvSpPr>
        <p:spPr>
          <a:xfrm>
            <a:off x="4051300" y="3651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0" name="図プレースホルダー 4">
            <a:extLst>
              <a:ext uri="{FF2B5EF4-FFF2-40B4-BE49-F238E27FC236}">
                <a16:creationId xmlns:a16="http://schemas.microsoft.com/office/drawing/2014/main" id="{547F0F1E-7AF5-4B76-928C-7B28010C4F93}"/>
              </a:ext>
            </a:extLst>
          </p:cNvPr>
          <p:cNvSpPr>
            <a:spLocks noGrp="1"/>
          </p:cNvSpPr>
          <p:nvPr>
            <p:ph type="pic" sz="quarter" idx="16" hasCustomPrompt="1"/>
          </p:nvPr>
        </p:nvSpPr>
        <p:spPr>
          <a:xfrm>
            <a:off x="7366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1" name="図プレースホルダー 4">
            <a:extLst>
              <a:ext uri="{FF2B5EF4-FFF2-40B4-BE49-F238E27FC236}">
                <a16:creationId xmlns:a16="http://schemas.microsoft.com/office/drawing/2014/main" id="{063D0E8E-9491-4AF0-918D-A0B782C5FD68}"/>
              </a:ext>
            </a:extLst>
          </p:cNvPr>
          <p:cNvSpPr>
            <a:spLocks noGrp="1"/>
          </p:cNvSpPr>
          <p:nvPr>
            <p:ph type="pic" sz="quarter" idx="17" hasCustomPrompt="1"/>
          </p:nvPr>
        </p:nvSpPr>
        <p:spPr>
          <a:xfrm>
            <a:off x="4051300" y="24225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2" name="図プレースホルダー 4">
            <a:extLst>
              <a:ext uri="{FF2B5EF4-FFF2-40B4-BE49-F238E27FC236}">
                <a16:creationId xmlns:a16="http://schemas.microsoft.com/office/drawing/2014/main" id="{042F54CB-9200-4D74-968A-0A3E5871D9E5}"/>
              </a:ext>
            </a:extLst>
          </p:cNvPr>
          <p:cNvSpPr>
            <a:spLocks noGrp="1"/>
          </p:cNvSpPr>
          <p:nvPr>
            <p:ph type="pic" sz="quarter" idx="18" hasCustomPrompt="1"/>
          </p:nvPr>
        </p:nvSpPr>
        <p:spPr>
          <a:xfrm>
            <a:off x="7366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13" name="図プレースホルダー 4">
            <a:extLst>
              <a:ext uri="{FF2B5EF4-FFF2-40B4-BE49-F238E27FC236}">
                <a16:creationId xmlns:a16="http://schemas.microsoft.com/office/drawing/2014/main" id="{1D925119-27E3-496E-86BC-23416F94FB61}"/>
              </a:ext>
            </a:extLst>
          </p:cNvPr>
          <p:cNvSpPr>
            <a:spLocks noGrp="1"/>
          </p:cNvSpPr>
          <p:nvPr>
            <p:ph type="pic" sz="quarter" idx="19" hasCustomPrompt="1"/>
          </p:nvPr>
        </p:nvSpPr>
        <p:spPr>
          <a:xfrm>
            <a:off x="4051300" y="4479925"/>
            <a:ext cx="2997200" cy="1781979"/>
          </a:xfrm>
        </p:spPr>
        <p:txBody>
          <a:bodyPr rtlCol="0">
            <a:noAutofit/>
          </a:bodyPr>
          <a:lstStyle>
            <a:lvl1pPr>
              <a:defRPr>
                <a:latin typeface="Meiryo UI" panose="020B0604030504040204" pitchFamily="50" charset="-128"/>
                <a:ea typeface="Meiryo UI" panose="020B0604030504040204" pitchFamily="50" charset="-128"/>
              </a:defRPr>
            </a:lvl1pPr>
          </a:lstStyle>
          <a:p>
            <a:pPr rtl="0"/>
            <a:r>
              <a:rPr lang="ja-JP" altLang="en-US" noProof="0"/>
              <a:t>アイコンをクリックして画像を追加</a:t>
            </a:r>
          </a:p>
        </p:txBody>
      </p:sp>
      <p:sp>
        <p:nvSpPr>
          <p:cNvPr id="4" name="長方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グラフおよび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ja-JP" altLang="en-US" noProof="0"/>
              <a:t>マスター タイトルの書式設定</a:t>
            </a:r>
          </a:p>
        </p:txBody>
      </p:sp>
      <p:sp>
        <p:nvSpPr>
          <p:cNvPr id="3" name="フッター プレースホルダー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ja-JP" altLang="en-US" noProof="0"/>
              <a:t>フッターを追加</a:t>
            </a:r>
          </a:p>
        </p:txBody>
      </p:sp>
      <p:sp>
        <p:nvSpPr>
          <p:cNvPr id="4" name="スライド番号プレースホルダー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用文">
    <p:bg>
      <p:bgRef idx="1001">
        <a:schemeClr val="bg1"/>
      </p:bgRef>
    </p:bg>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p:spPr>
        <p:txBody>
          <a:bodyPr rtlCol="0" anchor="ctr"/>
          <a:lstStyle>
            <a:lvl1pPr marL="0" indent="0" algn="ctr">
              <a:buNone/>
              <a:defRPr/>
            </a:lvl1pPr>
          </a:lstStyle>
          <a:p>
            <a:pPr rtl="0"/>
            <a:r>
              <a:rPr lang="ja-JP" altLang="en-US" noProof="0"/>
              <a:t>アイコンをクリックして画像を追加</a:t>
            </a:r>
          </a:p>
        </p:txBody>
      </p:sp>
      <p:sp>
        <p:nvSpPr>
          <p:cNvPr id="2" name="タイトル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ja-JP" altLang="en-US" noProof="0"/>
              <a:t>マスター タイトルの書式設定</a:t>
            </a:r>
          </a:p>
        </p:txBody>
      </p:sp>
      <p:sp>
        <p:nvSpPr>
          <p:cNvPr id="7" name="テキスト プレースホルダー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ja-JP" altLang="en-US" noProof="0"/>
              <a:t>クリックしてマスター テキストのスタイルを編集</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 2 列">
    <p:spTree>
      <p:nvGrpSpPr>
        <p:cNvPr id="1" name=""/>
        <p:cNvGrpSpPr/>
        <p:nvPr/>
      </p:nvGrpSpPr>
      <p:grpSpPr>
        <a:xfrm>
          <a:off x="0" y="0"/>
          <a:ext cx="0" cy="0"/>
          <a:chOff x="0" y="0"/>
          <a:chExt cx="0" cy="0"/>
        </a:xfrm>
      </p:grpSpPr>
      <p:sp>
        <p:nvSpPr>
          <p:cNvPr id="17" name="タイトル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19" name="図プレースホルダー 17">
            <a:extLst>
              <a:ext uri="{FF2B5EF4-FFF2-40B4-BE49-F238E27FC236}">
                <a16:creationId xmlns:a16="http://schemas.microsoft.com/office/drawing/2014/main" id="{D1A63A52-1E65-414B-BBC3-D31F515791AC}"/>
              </a:ext>
            </a:extLst>
          </p:cNvPr>
          <p:cNvSpPr>
            <a:spLocks noGrp="1"/>
          </p:cNvSpPr>
          <p:nvPr>
            <p:ph type="pic" sz="quarter" idx="11" hasCustomPrompt="1"/>
          </p:nvPr>
        </p:nvSpPr>
        <p:spPr>
          <a:xfrm>
            <a:off x="6578601" y="1638300"/>
            <a:ext cx="5156200" cy="1892300"/>
          </a:xfrm>
        </p:spPr>
        <p:txBody>
          <a:bodyPr rtlCol="0">
            <a:noAutofit/>
          </a:bodyPr>
          <a:lstStyle/>
          <a:p>
            <a:pPr rtl="0"/>
            <a:r>
              <a:rPr lang="ja-JP" altLang="en-US" noProof="0"/>
              <a:t>アイコンをクリックして画像を追加</a:t>
            </a:r>
          </a:p>
        </p:txBody>
      </p:sp>
      <p:sp>
        <p:nvSpPr>
          <p:cNvPr id="18" name="図プレースホルダー 17">
            <a:extLst>
              <a:ext uri="{FF2B5EF4-FFF2-40B4-BE49-F238E27FC236}">
                <a16:creationId xmlns:a16="http://schemas.microsoft.com/office/drawing/2014/main" id="{ED7E0E1A-1E64-4A9A-9C8B-69486BD1123B}"/>
              </a:ext>
            </a:extLst>
          </p:cNvPr>
          <p:cNvSpPr>
            <a:spLocks noGrp="1"/>
          </p:cNvSpPr>
          <p:nvPr>
            <p:ph type="pic" sz="quarter" idx="10" hasCustomPrompt="1"/>
          </p:nvPr>
        </p:nvSpPr>
        <p:spPr>
          <a:xfrm>
            <a:off x="469900" y="1638300"/>
            <a:ext cx="5156200" cy="1892300"/>
          </a:xfrm>
        </p:spPr>
        <p:txBody>
          <a:bodyPr rtlCol="0">
            <a:noAutofit/>
          </a:bodyPr>
          <a:lstStyle/>
          <a:p>
            <a:pPr rtl="0"/>
            <a:r>
              <a:rPr lang="ja-JP" altLang="en-US" noProof="0"/>
              <a:t>アイコンをクリックして画像を追加</a:t>
            </a:r>
          </a:p>
        </p:txBody>
      </p:sp>
      <p:sp>
        <p:nvSpPr>
          <p:cNvPr id="10" name="テキスト プレースホルダー 3">
            <a:extLst>
              <a:ext uri="{FF2B5EF4-FFF2-40B4-BE49-F238E27FC236}">
                <a16:creationId xmlns:a16="http://schemas.microsoft.com/office/drawing/2014/main" id="{1E462965-19D7-4A65-B394-9AE76A5B4805}"/>
              </a:ext>
            </a:extLst>
          </p:cNvPr>
          <p:cNvSpPr>
            <a:spLocks noGrp="1"/>
          </p:cNvSpPr>
          <p:nvPr>
            <p:ph type="body" idx="1" hasCustomPrompt="1"/>
          </p:nvPr>
        </p:nvSpPr>
        <p:spPr>
          <a:xfrm>
            <a:off x="469107" y="3864355"/>
            <a:ext cx="5157787"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1" name="コンテンツ プレースホルダー 4">
            <a:extLst>
              <a:ext uri="{FF2B5EF4-FFF2-40B4-BE49-F238E27FC236}">
                <a16:creationId xmlns:a16="http://schemas.microsoft.com/office/drawing/2014/main" id="{FAEC14D1-0BEA-4D9A-9D96-A56B6A9B07AC}"/>
              </a:ext>
            </a:extLst>
          </p:cNvPr>
          <p:cNvSpPr>
            <a:spLocks noGrp="1"/>
          </p:cNvSpPr>
          <p:nvPr>
            <p:ph sz="half" idx="2" hasCustomPrompt="1"/>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12" name="テキスト プレースホルダー 5">
            <a:extLst>
              <a:ext uri="{FF2B5EF4-FFF2-40B4-BE49-F238E27FC236}">
                <a16:creationId xmlns:a16="http://schemas.microsoft.com/office/drawing/2014/main" id="{1507BB47-1AB4-42F2-99FF-453A0622B815}"/>
              </a:ext>
            </a:extLst>
          </p:cNvPr>
          <p:cNvSpPr>
            <a:spLocks noGrp="1"/>
          </p:cNvSpPr>
          <p:nvPr>
            <p:ph type="body" sz="quarter" idx="3" hasCustomPrompt="1"/>
          </p:nvPr>
        </p:nvSpPr>
        <p:spPr>
          <a:xfrm>
            <a:off x="6565107" y="3864355"/>
            <a:ext cx="5183188" cy="494506"/>
          </a:xfrm>
        </p:spPr>
        <p:txBody>
          <a:bodyPr rtlCol="0">
            <a:noAutofit/>
          </a:bodyPr>
          <a:lstStyle>
            <a:lvl1pPr marL="0" indent="0">
              <a:buNone/>
              <a:defRPr sz="2400"/>
            </a:lvl1pPr>
          </a:lstStyle>
          <a:p>
            <a:pPr lvl="0" rtl="0"/>
            <a:r>
              <a:rPr lang="ja-JP" altLang="en-US" spc="300" noProof="0">
                <a:solidFill>
                  <a:schemeClr val="tx1"/>
                </a:solidFill>
              </a:rPr>
              <a:t>クリックしてマスター テキストのスタイルを編集</a:t>
            </a:r>
          </a:p>
        </p:txBody>
      </p:sp>
      <p:sp>
        <p:nvSpPr>
          <p:cNvPr id="14" name="コンテンツ プレースホルダー 6">
            <a:extLst>
              <a:ext uri="{FF2B5EF4-FFF2-40B4-BE49-F238E27FC236}">
                <a16:creationId xmlns:a16="http://schemas.microsoft.com/office/drawing/2014/main" id="{438D6EEA-A0DB-4B5F-8F41-A9C1F2C094C0}"/>
              </a:ext>
            </a:extLst>
          </p:cNvPr>
          <p:cNvSpPr>
            <a:spLocks noGrp="1"/>
          </p:cNvSpPr>
          <p:nvPr>
            <p:ph sz="quarter" idx="4" hasCustomPrompt="1"/>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ja-JP" altLang="en-US" sz="1400" noProof="0">
                <a:solidFill>
                  <a:schemeClr val="tx1"/>
                </a:solidFill>
              </a:rPr>
              <a:t>クリックしてマスター テキストのスタイルを編集</a:t>
            </a:r>
          </a:p>
        </p:txBody>
      </p:sp>
      <p:sp>
        <p:nvSpPr>
          <p:cNvPr id="20" name="スライド番号プレースホルダー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 3 列">
    <p:spTree>
      <p:nvGrpSpPr>
        <p:cNvPr id="1" name=""/>
        <p:cNvGrpSpPr/>
        <p:nvPr/>
      </p:nvGrpSpPr>
      <p:grpSpPr>
        <a:xfrm>
          <a:off x="0" y="0"/>
          <a:ext cx="0" cy="0"/>
          <a:chOff x="0" y="0"/>
          <a:chExt cx="0" cy="0"/>
        </a:xfrm>
      </p:grpSpPr>
      <p:sp>
        <p:nvSpPr>
          <p:cNvPr id="22" name="タイトル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ja-JP" altLang="en-US" sz="4800" noProof="0"/>
              <a:t>マスター タイトルの書式設定</a:t>
            </a:r>
          </a:p>
        </p:txBody>
      </p:sp>
      <p:sp>
        <p:nvSpPr>
          <p:cNvPr id="28" name="テキスト プレースホルダー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4" name="図プレースホルダー 23">
            <a:extLst>
              <a:ext uri="{FF2B5EF4-FFF2-40B4-BE49-F238E27FC236}">
                <a16:creationId xmlns:a16="http://schemas.microsoft.com/office/drawing/2014/main" id="{2F2918FE-A84E-4303-AEF3-4FD66CDD733E}"/>
              </a:ext>
            </a:extLst>
          </p:cNvPr>
          <p:cNvSpPr>
            <a:spLocks noGrp="1"/>
          </p:cNvSpPr>
          <p:nvPr>
            <p:ph type="pic" sz="quarter" idx="10" hasCustomPrompt="1"/>
          </p:nvPr>
        </p:nvSpPr>
        <p:spPr>
          <a:xfrm>
            <a:off x="960438" y="1624013"/>
            <a:ext cx="3108325" cy="1892300"/>
          </a:xfrm>
        </p:spPr>
        <p:txBody>
          <a:bodyPr rtlCol="0">
            <a:noAutofit/>
          </a:bodyPr>
          <a:lstStyle/>
          <a:p>
            <a:pPr rtl="0"/>
            <a:r>
              <a:rPr lang="ja-JP" altLang="en-US" noProof="0"/>
              <a:t>アイコンをクリックして画像を追加</a:t>
            </a:r>
          </a:p>
        </p:txBody>
      </p:sp>
      <p:sp>
        <p:nvSpPr>
          <p:cNvPr id="25" name="図プレースホルダー 23">
            <a:extLst>
              <a:ext uri="{FF2B5EF4-FFF2-40B4-BE49-F238E27FC236}">
                <a16:creationId xmlns:a16="http://schemas.microsoft.com/office/drawing/2014/main" id="{E2401025-9BC9-4BDD-97DA-CA763CF846BB}"/>
              </a:ext>
            </a:extLst>
          </p:cNvPr>
          <p:cNvSpPr>
            <a:spLocks noGrp="1"/>
          </p:cNvSpPr>
          <p:nvPr>
            <p:ph type="pic" sz="quarter" idx="11" hasCustomPrompt="1"/>
          </p:nvPr>
        </p:nvSpPr>
        <p:spPr>
          <a:xfrm>
            <a:off x="4542155" y="1623219"/>
            <a:ext cx="3108325" cy="1892300"/>
          </a:xfrm>
        </p:spPr>
        <p:txBody>
          <a:bodyPr rtlCol="0">
            <a:noAutofit/>
          </a:bodyPr>
          <a:lstStyle/>
          <a:p>
            <a:pPr rtl="0"/>
            <a:r>
              <a:rPr lang="ja-JP" altLang="en-US" noProof="0"/>
              <a:t>アイコンをクリックして画像を追加</a:t>
            </a:r>
          </a:p>
        </p:txBody>
      </p:sp>
      <p:sp>
        <p:nvSpPr>
          <p:cNvPr id="26" name="図プレースホルダー 23">
            <a:extLst>
              <a:ext uri="{FF2B5EF4-FFF2-40B4-BE49-F238E27FC236}">
                <a16:creationId xmlns:a16="http://schemas.microsoft.com/office/drawing/2014/main" id="{B7C4AAB6-897A-4ABD-AD50-2D86B197E914}"/>
              </a:ext>
            </a:extLst>
          </p:cNvPr>
          <p:cNvSpPr>
            <a:spLocks noGrp="1"/>
          </p:cNvSpPr>
          <p:nvPr>
            <p:ph type="pic" sz="quarter" idx="12" hasCustomPrompt="1"/>
          </p:nvPr>
        </p:nvSpPr>
        <p:spPr>
          <a:xfrm>
            <a:off x="8122920" y="1623219"/>
            <a:ext cx="3108325" cy="1892300"/>
          </a:xfrm>
        </p:spPr>
        <p:txBody>
          <a:bodyPr rtlCol="0">
            <a:noAutofit/>
          </a:bodyPr>
          <a:lstStyle/>
          <a:p>
            <a:pPr rtl="0"/>
            <a:r>
              <a:rPr lang="ja-JP" altLang="en-US" noProof="0"/>
              <a:t>アイコンをクリックして画像を追加</a:t>
            </a:r>
          </a:p>
        </p:txBody>
      </p:sp>
      <p:sp>
        <p:nvSpPr>
          <p:cNvPr id="29" name="テキスト プレースホルダー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0" name="テキスト プレースホルダー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ja-JP" altLang="en-US" noProof="0"/>
              <a:t>クリックしてマスター テキストのスタイルを編集</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31" name="スライド番号プレースホルダー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US" altLang="ja-JP" noProof="0" smtClean="0"/>
              <a:t>‹#›</a:t>
            </a:fld>
            <a:endParaRPr lang="ja-JP"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ja-JP" altLang="en-US" noProof="0"/>
              <a:t>マスター タイトルの書式設定</a:t>
            </a:r>
          </a:p>
        </p:txBody>
      </p:sp>
      <p:sp>
        <p:nvSpPr>
          <p:cNvPr id="3" name="テキスト プレースホルダー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フッター プレースホルダー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a:t>フッターを追加</a:t>
            </a:r>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8C2E478F-E849-4A8C-AF1F-CBCC78A7CBFA}" type="slidenum">
              <a:rPr lang="en-US" altLang="ja-JP" smtClean="0"/>
              <a:p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kumimoji="1" sz="3600" kern="1200" cap="all" baseline="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2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プレースホルダー 7" descr="抽象的な画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タイトル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ja-JP" altLang="en-US" dirty="0">
                <a:latin typeface="Meiryo UI" panose="020B0604030504040204" pitchFamily="50" charset="-128"/>
                <a:ea typeface="Meiryo UI" panose="020B0604030504040204" pitchFamily="50" charset="-128"/>
              </a:rPr>
              <a:t>テーマ模索</a:t>
            </a:r>
            <a:r>
              <a:rPr lang="en-US" altLang="ja-JP" dirty="0">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勉強発表</a:t>
            </a:r>
          </a:p>
        </p:txBody>
      </p:sp>
      <p:sp>
        <p:nvSpPr>
          <p:cNvPr id="3" name="テキスト プレースホルダー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altLang="ja-JP" dirty="0">
                <a:latin typeface="Meiryo UI" panose="020B0604030504040204" pitchFamily="50" charset="-128"/>
                <a:ea typeface="Meiryo UI" panose="020B0604030504040204" pitchFamily="50" charset="-128"/>
              </a:rPr>
              <a:t>9LDI1101</a:t>
            </a:r>
            <a:r>
              <a:rPr lang="ja-JP" altLang="en-US" dirty="0">
                <a:latin typeface="Meiryo UI" panose="020B0604030504040204" pitchFamily="50" charset="-128"/>
                <a:ea typeface="Meiryo UI" panose="020B0604030504040204" pitchFamily="50" charset="-128"/>
              </a:rPr>
              <a:t>　徐 恃源</a:t>
            </a:r>
          </a:p>
        </p:txBody>
      </p:sp>
      <p:sp>
        <p:nvSpPr>
          <p:cNvPr id="4" name="テキスト プレースホルダー 3">
            <a:extLst>
              <a:ext uri="{FF2B5EF4-FFF2-40B4-BE49-F238E27FC236}">
                <a16:creationId xmlns:a16="http://schemas.microsoft.com/office/drawing/2014/main" id="{67C239C9-FE60-64EA-203C-5C8A80CAE787}"/>
              </a:ext>
            </a:extLst>
          </p:cNvPr>
          <p:cNvSpPr>
            <a:spLocks noGrp="1"/>
          </p:cNvSpPr>
          <p:nvPr>
            <p:ph type="body" idx="1"/>
          </p:nvPr>
        </p:nvSpPr>
        <p:spPr/>
        <p:txBody>
          <a:bodyPr/>
          <a:lstStyle/>
          <a:p>
            <a:r>
              <a:rPr lang="en-US" altLang="ja-JP" dirty="0"/>
              <a:t>1</a:t>
            </a:r>
            <a:r>
              <a:rPr lang="ja-JP" altLang="en-US" dirty="0"/>
              <a:t>回</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A87B3-0A27-4EE9-979E-B69581E476F0}"/>
              </a:ext>
            </a:extLst>
          </p:cNvPr>
          <p:cNvSpPr>
            <a:spLocks noGrp="1"/>
          </p:cNvSpPr>
          <p:nvPr>
            <p:ph type="title"/>
          </p:nvPr>
        </p:nvSpPr>
        <p:spPr/>
        <p:txBody>
          <a:bodyPr rtlCol="0"/>
          <a:lstStyle/>
          <a:p>
            <a:pPr rtl="0"/>
            <a:r>
              <a:rPr lang="ja-JP" altLang="en-US" dirty="0"/>
              <a:t>目次</a:t>
            </a:r>
          </a:p>
        </p:txBody>
      </p:sp>
      <p:pic>
        <p:nvPicPr>
          <p:cNvPr id="8" name="図プレースホルダー 7" descr="会議のテーブルに座っている人々のグループ">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テキスト プレースホルダー 5">
            <a:extLst>
              <a:ext uri="{FF2B5EF4-FFF2-40B4-BE49-F238E27FC236}">
                <a16:creationId xmlns:a16="http://schemas.microsoft.com/office/drawing/2014/main" id="{F3C89A40-EEAA-43AB-9A3A-B2CFDE450F1B}"/>
              </a:ext>
            </a:extLst>
          </p:cNvPr>
          <p:cNvSpPr>
            <a:spLocks noGrp="1"/>
          </p:cNvSpPr>
          <p:nvPr>
            <p:ph type="body" sz="quarter" idx="15"/>
          </p:nvPr>
        </p:nvSpPr>
        <p:spPr/>
        <p:txBody>
          <a:bodyPr rtlCol="0"/>
          <a:lstStyle/>
          <a:p>
            <a:pPr rtl="0"/>
            <a:r>
              <a:rPr lang="ja-JP" altLang="en-US" dirty="0"/>
              <a:t>概要</a:t>
            </a:r>
            <a:endParaRPr lang="en-US" altLang="ja-JP" dirty="0"/>
          </a:p>
          <a:p>
            <a:pPr rtl="0"/>
            <a:endParaRPr lang="ja-JP" altLang="en-US" dirty="0"/>
          </a:p>
          <a:p>
            <a:pPr rtl="0"/>
            <a:r>
              <a:rPr lang="ja-JP" altLang="en-US" dirty="0"/>
              <a:t>人工知能の分野</a:t>
            </a:r>
            <a:endParaRPr lang="en-US" altLang="ja-JP" dirty="0"/>
          </a:p>
          <a:p>
            <a:pPr rtl="0"/>
            <a:endParaRPr lang="en-US" altLang="ja-JP" dirty="0"/>
          </a:p>
          <a:p>
            <a:pPr rtl="0"/>
            <a:r>
              <a:rPr lang="ja-JP" altLang="en-US" dirty="0"/>
              <a:t>やりたいこと</a:t>
            </a:r>
            <a:endParaRPr lang="en-US" altLang="ja-JP" dirty="0"/>
          </a:p>
          <a:p>
            <a:pPr rtl="0"/>
            <a:endParaRPr lang="en-US" altLang="ja-JP" dirty="0"/>
          </a:p>
          <a:p>
            <a:pPr rtl="0"/>
            <a:r>
              <a:rPr lang="en-US" altLang="ja-JP" dirty="0"/>
              <a:t>2</a:t>
            </a:r>
            <a:r>
              <a:rPr lang="ja-JP" altLang="en-US" dirty="0"/>
              <a:t>週間勉強したこと</a:t>
            </a:r>
          </a:p>
          <a:p>
            <a:pPr rtl="0"/>
            <a:endParaRPr lang="ja-JP" altLang="en-US" dirty="0"/>
          </a:p>
        </p:txBody>
      </p:sp>
      <p:sp>
        <p:nvSpPr>
          <p:cNvPr id="7" name="スライド番号プレースホルダー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US" altLang="ja-JP" smtClean="0"/>
              <a:pPr/>
              <a:t>2</a:t>
            </a:fld>
            <a:endParaRPr lang="ja-JP" altLang="en-US"/>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ja-JP" altLang="en-US"/>
              <a:t>概要</a:t>
            </a:r>
          </a:p>
        </p:txBody>
      </p:sp>
      <p:pic>
        <p:nvPicPr>
          <p:cNvPr id="5" name="図プレースホルダー 4" descr="さまざまな人々がノート PC を操作しているテーブル">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コンテンツ プレースホルダー 8">
            <a:extLst>
              <a:ext uri="{FF2B5EF4-FFF2-40B4-BE49-F238E27FC236}">
                <a16:creationId xmlns:a16="http://schemas.microsoft.com/office/drawing/2014/main" id="{256319DF-036A-473B-95D3-C5F6FF849FD4}"/>
              </a:ext>
            </a:extLst>
          </p:cNvPr>
          <p:cNvSpPr>
            <a:spLocks noGrp="1"/>
          </p:cNvSpPr>
          <p:nvPr>
            <p:ph idx="1"/>
          </p:nvPr>
        </p:nvSpPr>
        <p:spPr/>
        <p:txBody>
          <a:bodyPr rtlCol="0">
            <a:normAutofit/>
          </a:bodyPr>
          <a:lstStyle/>
          <a:p>
            <a:pPr marL="0" indent="0" rtl="0">
              <a:lnSpc>
                <a:spcPct val="100000"/>
              </a:lnSpc>
              <a:buNone/>
            </a:pPr>
            <a:r>
              <a:rPr lang="ja-JP" altLang="en-US" dirty="0"/>
              <a:t>人工知能にどんな分野があるのか探し、</a:t>
            </a:r>
            <a:endParaRPr lang="en-US" altLang="ja-JP" dirty="0"/>
          </a:p>
          <a:p>
            <a:pPr marL="0" indent="0" rtl="0">
              <a:lnSpc>
                <a:spcPct val="100000"/>
              </a:lnSpc>
              <a:buNone/>
            </a:pPr>
            <a:r>
              <a:rPr lang="ja-JP" altLang="en-US" dirty="0"/>
              <a:t>この一年の間どんな研究をするのかを決める。</a:t>
            </a:r>
            <a:endParaRPr lang="en-US" altLang="ja-JP" dirty="0"/>
          </a:p>
          <a:p>
            <a:pPr marL="0" indent="0" rtl="0">
              <a:lnSpc>
                <a:spcPct val="100000"/>
              </a:lnSpc>
              <a:buNone/>
            </a:pPr>
            <a:endParaRPr lang="en-US" altLang="ja-JP" dirty="0"/>
          </a:p>
          <a:p>
            <a:pPr marL="0" indent="0" rtl="0">
              <a:lnSpc>
                <a:spcPct val="100000"/>
              </a:lnSpc>
              <a:buNone/>
            </a:pPr>
            <a:r>
              <a:rPr lang="ja-JP" altLang="en-US" dirty="0"/>
              <a:t>そのために今、勉強していることを紹介する。</a:t>
            </a:r>
          </a:p>
        </p:txBody>
      </p:sp>
      <p:sp>
        <p:nvSpPr>
          <p:cNvPr id="4" name="スライド番号プレースホルダー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ja-JP" smtClean="0"/>
              <a:t>3</a:t>
            </a:fld>
            <a:endParaRPr lang="ja-JP" altLang="en-US"/>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29A9E-2EAC-A3DD-FF37-B1A547B3AFDF}"/>
              </a:ext>
            </a:extLst>
          </p:cNvPr>
          <p:cNvSpPr>
            <a:spLocks noGrp="1"/>
          </p:cNvSpPr>
          <p:nvPr>
            <p:ph type="title"/>
          </p:nvPr>
        </p:nvSpPr>
        <p:spPr/>
        <p:txBody>
          <a:bodyPr/>
          <a:lstStyle/>
          <a:p>
            <a:r>
              <a:rPr lang="ja-JP" altLang="en-US" dirty="0"/>
              <a:t>人工知能の分野</a:t>
            </a:r>
            <a:endParaRPr kumimoji="1" lang="ja-JP" altLang="en-US" dirty="0"/>
          </a:p>
        </p:txBody>
      </p:sp>
      <p:sp>
        <p:nvSpPr>
          <p:cNvPr id="3" name="スライド番号プレースホルダー 2">
            <a:extLst>
              <a:ext uri="{FF2B5EF4-FFF2-40B4-BE49-F238E27FC236}">
                <a16:creationId xmlns:a16="http://schemas.microsoft.com/office/drawing/2014/main" id="{61D8E6EB-1027-D528-40C2-CEE0153337B8}"/>
              </a:ext>
            </a:extLst>
          </p:cNvPr>
          <p:cNvSpPr>
            <a:spLocks noGrp="1"/>
          </p:cNvSpPr>
          <p:nvPr>
            <p:ph type="sldNum" sz="quarter" idx="11"/>
          </p:nvPr>
        </p:nvSpPr>
        <p:spPr/>
        <p:txBody>
          <a:bodyPr/>
          <a:lstStyle/>
          <a:p>
            <a:pPr rtl="0"/>
            <a:fld id="{8C2E478F-E849-4A8C-AF1F-CBCC78A7CBFA}" type="slidenum">
              <a:rPr lang="en-US" altLang="ja-JP" noProof="0" smtClean="0"/>
              <a:t>4</a:t>
            </a:fld>
            <a:endParaRPr lang="ja-JP" altLang="en-US" noProof="0"/>
          </a:p>
        </p:txBody>
      </p:sp>
      <p:sp>
        <p:nvSpPr>
          <p:cNvPr id="4" name="テキスト ボックス 3">
            <a:extLst>
              <a:ext uri="{FF2B5EF4-FFF2-40B4-BE49-F238E27FC236}">
                <a16:creationId xmlns:a16="http://schemas.microsoft.com/office/drawing/2014/main" id="{E0EA4445-FBB0-6C8E-E0C7-4BB02A90884B}"/>
              </a:ext>
            </a:extLst>
          </p:cNvPr>
          <p:cNvSpPr txBox="1"/>
          <p:nvPr/>
        </p:nvSpPr>
        <p:spPr>
          <a:xfrm>
            <a:off x="1065402" y="1845578"/>
            <a:ext cx="9899009" cy="923330"/>
          </a:xfrm>
          <a:prstGeom prst="rect">
            <a:avLst/>
          </a:prstGeom>
          <a:noFill/>
        </p:spPr>
        <p:txBody>
          <a:bodyPr wrap="square" rtlCol="0">
            <a:spAutoFit/>
          </a:bodyPr>
          <a:lstStyle/>
          <a:p>
            <a:r>
              <a:rPr kumimoji="1" lang="ja-JP" altLang="en-US" dirty="0"/>
              <a:t>人工知能という分野には、</a:t>
            </a:r>
            <a:endParaRPr kumimoji="1" lang="en-US" altLang="ja-JP" dirty="0"/>
          </a:p>
          <a:p>
            <a:r>
              <a:rPr kumimoji="1" lang="ja-JP" altLang="en-US" dirty="0"/>
              <a:t>目標とする人工知能というものも色々あって、それたちの人工知能の具現しようとする方法も沢山ある。</a:t>
            </a:r>
          </a:p>
        </p:txBody>
      </p:sp>
      <p:sp>
        <p:nvSpPr>
          <p:cNvPr id="5" name="テキスト ボックス 4">
            <a:extLst>
              <a:ext uri="{FF2B5EF4-FFF2-40B4-BE49-F238E27FC236}">
                <a16:creationId xmlns:a16="http://schemas.microsoft.com/office/drawing/2014/main" id="{3B3AEDBB-16AE-A223-78F6-E36858B5975C}"/>
              </a:ext>
            </a:extLst>
          </p:cNvPr>
          <p:cNvSpPr txBox="1"/>
          <p:nvPr/>
        </p:nvSpPr>
        <p:spPr>
          <a:xfrm>
            <a:off x="1065401" y="3022782"/>
            <a:ext cx="9899009" cy="646331"/>
          </a:xfrm>
          <a:prstGeom prst="rect">
            <a:avLst/>
          </a:prstGeom>
          <a:noFill/>
        </p:spPr>
        <p:txBody>
          <a:bodyPr wrap="square" rtlCol="0">
            <a:spAutoFit/>
          </a:bodyPr>
          <a:lstStyle/>
          <a:p>
            <a:r>
              <a:rPr kumimoji="1" lang="en-US" altLang="ja-JP" dirty="0"/>
              <a:t>But, </a:t>
            </a:r>
            <a:r>
              <a:rPr kumimoji="1" lang="ja-JP" altLang="en-US" dirty="0"/>
              <a:t>それたちの紹介がしたいわけではないので、</a:t>
            </a:r>
            <a:endParaRPr kumimoji="1" lang="en-US" altLang="ja-JP" dirty="0"/>
          </a:p>
          <a:p>
            <a:r>
              <a:rPr kumimoji="1" lang="ja-JP" altLang="en-US" dirty="0"/>
              <a:t>自分の一番興味のある分野だけ紹介する。</a:t>
            </a:r>
          </a:p>
        </p:txBody>
      </p:sp>
      <p:sp>
        <p:nvSpPr>
          <p:cNvPr id="7" name="テキスト ボックス 6">
            <a:extLst>
              <a:ext uri="{FF2B5EF4-FFF2-40B4-BE49-F238E27FC236}">
                <a16:creationId xmlns:a16="http://schemas.microsoft.com/office/drawing/2014/main" id="{AB35AE24-70D7-09AB-3CBB-AEEE79C20228}"/>
              </a:ext>
            </a:extLst>
          </p:cNvPr>
          <p:cNvSpPr txBox="1"/>
          <p:nvPr/>
        </p:nvSpPr>
        <p:spPr>
          <a:xfrm>
            <a:off x="1065401" y="4453860"/>
            <a:ext cx="4387444" cy="369332"/>
          </a:xfrm>
          <a:prstGeom prst="rect">
            <a:avLst/>
          </a:prstGeom>
          <a:noFill/>
        </p:spPr>
        <p:txBody>
          <a:bodyPr wrap="square" rtlCol="0">
            <a:spAutoFit/>
          </a:bodyPr>
          <a:lstStyle/>
          <a:p>
            <a:pPr algn="ctr"/>
            <a:r>
              <a:rPr kumimoji="1" lang="en-US" altLang="ja-JP" dirty="0"/>
              <a:t>Machine Learning</a:t>
            </a:r>
            <a:endParaRPr kumimoji="1" lang="ja-JP" altLang="en-US" dirty="0"/>
          </a:p>
        </p:txBody>
      </p:sp>
      <p:sp>
        <p:nvSpPr>
          <p:cNvPr id="8" name="テキスト ボックス 7">
            <a:extLst>
              <a:ext uri="{FF2B5EF4-FFF2-40B4-BE49-F238E27FC236}">
                <a16:creationId xmlns:a16="http://schemas.microsoft.com/office/drawing/2014/main" id="{33E839D1-D83F-0DD5-E356-0F24C0DE5B32}"/>
              </a:ext>
            </a:extLst>
          </p:cNvPr>
          <p:cNvSpPr txBox="1"/>
          <p:nvPr/>
        </p:nvSpPr>
        <p:spPr>
          <a:xfrm>
            <a:off x="6576966" y="4453860"/>
            <a:ext cx="4387444" cy="369332"/>
          </a:xfrm>
          <a:prstGeom prst="rect">
            <a:avLst/>
          </a:prstGeom>
          <a:noFill/>
        </p:spPr>
        <p:txBody>
          <a:bodyPr wrap="square" rtlCol="0">
            <a:spAutoFit/>
          </a:bodyPr>
          <a:lstStyle/>
          <a:p>
            <a:pPr algn="ctr"/>
            <a:r>
              <a:rPr lang="en-US" altLang="ja-JP" dirty="0">
                <a:solidFill>
                  <a:srgbClr val="373A3C"/>
                </a:solidFill>
                <a:latin typeface="Calibri" panose="020F0502020204030204" pitchFamily="34" charset="0"/>
                <a:cs typeface="Calibri" panose="020F0502020204030204" pitchFamily="34" charset="0"/>
              </a:rPr>
              <a:t>A</a:t>
            </a:r>
            <a:r>
              <a:rPr lang="en-US" altLang="ja-JP" b="0" i="0" dirty="0">
                <a:solidFill>
                  <a:srgbClr val="373A3C"/>
                </a:solidFill>
                <a:effectLst/>
                <a:latin typeface="Calibri" panose="020F0502020204030204" pitchFamily="34" charset="0"/>
                <a:cs typeface="Calibri" panose="020F0502020204030204" pitchFamily="34" charset="0"/>
              </a:rPr>
              <a:t>rtificial </a:t>
            </a:r>
            <a:r>
              <a:rPr lang="en-US" altLang="ja-JP" dirty="0">
                <a:solidFill>
                  <a:srgbClr val="373A3C"/>
                </a:solidFill>
                <a:latin typeface="Calibri" panose="020F0502020204030204" pitchFamily="34" charset="0"/>
                <a:cs typeface="Calibri" panose="020F0502020204030204" pitchFamily="34" charset="0"/>
              </a:rPr>
              <a:t>N</a:t>
            </a:r>
            <a:r>
              <a:rPr lang="en-US" altLang="ja-JP" b="0" i="0" dirty="0">
                <a:solidFill>
                  <a:srgbClr val="373A3C"/>
                </a:solidFill>
                <a:effectLst/>
                <a:latin typeface="Calibri" panose="020F0502020204030204" pitchFamily="34" charset="0"/>
                <a:cs typeface="Calibri" panose="020F0502020204030204" pitchFamily="34" charset="0"/>
              </a:rPr>
              <a:t>eural </a:t>
            </a:r>
            <a:r>
              <a:rPr lang="en-US" altLang="ja-JP" dirty="0">
                <a:solidFill>
                  <a:srgbClr val="373A3C"/>
                </a:solidFill>
                <a:latin typeface="Calibri" panose="020F0502020204030204" pitchFamily="34" charset="0"/>
                <a:cs typeface="Calibri" panose="020F0502020204030204" pitchFamily="34" charset="0"/>
              </a:rPr>
              <a:t>N</a:t>
            </a:r>
            <a:r>
              <a:rPr lang="en-US" altLang="ja-JP" b="0" i="0" dirty="0">
                <a:solidFill>
                  <a:srgbClr val="373A3C"/>
                </a:solidFill>
                <a:effectLst/>
                <a:latin typeface="Calibri" panose="020F0502020204030204" pitchFamily="34" charset="0"/>
                <a:cs typeface="Calibri" panose="020F0502020204030204" pitchFamily="34" charset="0"/>
              </a:rPr>
              <a:t>etwork</a:t>
            </a:r>
            <a:endParaRPr kumimoji="1" lang="ja-JP"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461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494431-E81D-164C-1A3D-82127D049539}"/>
              </a:ext>
            </a:extLst>
          </p:cNvPr>
          <p:cNvSpPr>
            <a:spLocks noGrp="1"/>
          </p:cNvSpPr>
          <p:nvPr>
            <p:ph type="title"/>
          </p:nvPr>
        </p:nvSpPr>
        <p:spPr/>
        <p:txBody>
          <a:bodyPr/>
          <a:lstStyle/>
          <a:p>
            <a:r>
              <a:rPr kumimoji="1" lang="en-US" altLang="ja-JP" dirty="0"/>
              <a:t>Machine Learning</a:t>
            </a:r>
            <a:endParaRPr kumimoji="1" lang="ja-JP" altLang="en-US" dirty="0"/>
          </a:p>
        </p:txBody>
      </p:sp>
      <p:sp>
        <p:nvSpPr>
          <p:cNvPr id="3" name="スライド番号プレースホルダー 2">
            <a:extLst>
              <a:ext uri="{FF2B5EF4-FFF2-40B4-BE49-F238E27FC236}">
                <a16:creationId xmlns:a16="http://schemas.microsoft.com/office/drawing/2014/main" id="{3193A4EE-E287-EB94-17A2-5C94B2287BB1}"/>
              </a:ext>
            </a:extLst>
          </p:cNvPr>
          <p:cNvSpPr>
            <a:spLocks noGrp="1"/>
          </p:cNvSpPr>
          <p:nvPr>
            <p:ph type="sldNum" sz="quarter" idx="11"/>
          </p:nvPr>
        </p:nvSpPr>
        <p:spPr/>
        <p:txBody>
          <a:bodyPr/>
          <a:lstStyle/>
          <a:p>
            <a:pPr rtl="0"/>
            <a:fld id="{8C2E478F-E849-4A8C-AF1F-CBCC78A7CBFA}" type="slidenum">
              <a:rPr lang="en-US" altLang="ja-JP" noProof="0" smtClean="0"/>
              <a:t>5</a:t>
            </a:fld>
            <a:endParaRPr lang="ja-JP" altLang="en-US" noProof="0"/>
          </a:p>
        </p:txBody>
      </p:sp>
      <p:sp>
        <p:nvSpPr>
          <p:cNvPr id="5" name="テキスト ボックス 4">
            <a:extLst>
              <a:ext uri="{FF2B5EF4-FFF2-40B4-BE49-F238E27FC236}">
                <a16:creationId xmlns:a16="http://schemas.microsoft.com/office/drawing/2014/main" id="{6765C5BA-5A83-DA95-1304-9B05C98233CA}"/>
              </a:ext>
            </a:extLst>
          </p:cNvPr>
          <p:cNvSpPr txBox="1"/>
          <p:nvPr/>
        </p:nvSpPr>
        <p:spPr>
          <a:xfrm>
            <a:off x="1065402" y="1845578"/>
            <a:ext cx="9899009" cy="646331"/>
          </a:xfrm>
          <a:prstGeom prst="rect">
            <a:avLst/>
          </a:prstGeom>
          <a:noFill/>
        </p:spPr>
        <p:txBody>
          <a:bodyPr wrap="square" rtlCol="0">
            <a:spAutoFit/>
          </a:bodyPr>
          <a:lstStyle/>
          <a:p>
            <a:r>
              <a:rPr kumimoji="1" lang="ja-JP" altLang="en-US" dirty="0"/>
              <a:t>機械を人間のように学習させ自らの規則を生み出されようとする学問分野。</a:t>
            </a:r>
            <a:endParaRPr kumimoji="1" lang="en-US" altLang="ja-JP" dirty="0"/>
          </a:p>
          <a:p>
            <a:endParaRPr kumimoji="1" lang="en-US" altLang="ja-JP" dirty="0"/>
          </a:p>
        </p:txBody>
      </p:sp>
      <p:sp>
        <p:nvSpPr>
          <p:cNvPr id="6" name="テキスト ボックス 5">
            <a:extLst>
              <a:ext uri="{FF2B5EF4-FFF2-40B4-BE49-F238E27FC236}">
                <a16:creationId xmlns:a16="http://schemas.microsoft.com/office/drawing/2014/main" id="{287ADCF5-B24B-4DA1-7193-1243B6A39FD4}"/>
              </a:ext>
            </a:extLst>
          </p:cNvPr>
          <p:cNvSpPr txBox="1"/>
          <p:nvPr/>
        </p:nvSpPr>
        <p:spPr>
          <a:xfrm>
            <a:off x="1065402" y="2745783"/>
            <a:ext cx="9899009" cy="1200329"/>
          </a:xfrm>
          <a:prstGeom prst="rect">
            <a:avLst/>
          </a:prstGeom>
          <a:noFill/>
        </p:spPr>
        <p:txBody>
          <a:bodyPr wrap="square" rtlCol="0">
            <a:spAutoFit/>
          </a:bodyPr>
          <a:lstStyle/>
          <a:p>
            <a:r>
              <a:rPr kumimoji="1" lang="en-US" altLang="ja-JP" dirty="0"/>
              <a:t>Tom M. Mitchell  CMU</a:t>
            </a:r>
          </a:p>
          <a:p>
            <a:endParaRPr kumimoji="1" lang="en-US" altLang="ja-JP" dirty="0"/>
          </a:p>
          <a:p>
            <a:r>
              <a:rPr kumimoji="1" lang="en-US" altLang="ja-JP" dirty="0"/>
              <a:t>A computer program is said to learn from experience E with respect to some class of tasks T and performance measure P, if its performance at tasks in T, as measured by P, improves with experience E</a:t>
            </a:r>
          </a:p>
        </p:txBody>
      </p:sp>
      <p:sp>
        <p:nvSpPr>
          <p:cNvPr id="8" name="テキスト ボックス 7">
            <a:extLst>
              <a:ext uri="{FF2B5EF4-FFF2-40B4-BE49-F238E27FC236}">
                <a16:creationId xmlns:a16="http://schemas.microsoft.com/office/drawing/2014/main" id="{FC7D4138-759F-6E47-6BDA-3C87AA41905B}"/>
              </a:ext>
            </a:extLst>
          </p:cNvPr>
          <p:cNvSpPr txBox="1"/>
          <p:nvPr/>
        </p:nvSpPr>
        <p:spPr>
          <a:xfrm>
            <a:off x="1065400" y="4436978"/>
            <a:ext cx="3145873" cy="2031325"/>
          </a:xfrm>
          <a:prstGeom prst="rect">
            <a:avLst/>
          </a:prstGeom>
          <a:noFill/>
        </p:spPr>
        <p:txBody>
          <a:bodyPr wrap="square" rtlCol="0">
            <a:spAutoFit/>
          </a:bodyPr>
          <a:lstStyle/>
          <a:p>
            <a:r>
              <a:rPr kumimoji="1" lang="en-US" altLang="ja-JP" dirty="0"/>
              <a:t>Supervised Learning</a:t>
            </a:r>
          </a:p>
          <a:p>
            <a:endParaRPr kumimoji="1" lang="en-US" altLang="ja-JP" dirty="0"/>
          </a:p>
          <a:p>
            <a:r>
              <a:rPr kumimoji="1" lang="en-US" altLang="ja-JP" b="1" dirty="0"/>
              <a:t>Unsupervised Learning</a:t>
            </a:r>
          </a:p>
          <a:p>
            <a:endParaRPr kumimoji="1" lang="en-US" altLang="ja-JP" dirty="0"/>
          </a:p>
          <a:p>
            <a:r>
              <a:rPr kumimoji="1" lang="en-US" altLang="ja-JP" dirty="0" err="1"/>
              <a:t>Semisupervised</a:t>
            </a:r>
            <a:r>
              <a:rPr kumimoji="1" lang="en-US" altLang="ja-JP" dirty="0"/>
              <a:t> Learning</a:t>
            </a:r>
          </a:p>
          <a:p>
            <a:endParaRPr kumimoji="1" lang="en-US" altLang="ja-JP" dirty="0"/>
          </a:p>
          <a:p>
            <a:r>
              <a:rPr kumimoji="1" lang="en-US" altLang="ja-JP" dirty="0"/>
              <a:t>Reinforcement Learning</a:t>
            </a:r>
            <a:endParaRPr kumimoji="1" lang="ja-JP" altLang="en-US" dirty="0"/>
          </a:p>
        </p:txBody>
      </p:sp>
      <p:sp>
        <p:nvSpPr>
          <p:cNvPr id="9" name="テキスト ボックス 8">
            <a:extLst>
              <a:ext uri="{FF2B5EF4-FFF2-40B4-BE49-F238E27FC236}">
                <a16:creationId xmlns:a16="http://schemas.microsoft.com/office/drawing/2014/main" id="{8FA2A30A-6C2B-F230-0FFC-A8532F49BF52}"/>
              </a:ext>
            </a:extLst>
          </p:cNvPr>
          <p:cNvSpPr txBox="1"/>
          <p:nvPr/>
        </p:nvSpPr>
        <p:spPr>
          <a:xfrm>
            <a:off x="6273569" y="4511681"/>
            <a:ext cx="4690842" cy="276999"/>
          </a:xfrm>
          <a:prstGeom prst="rect">
            <a:avLst/>
          </a:prstGeom>
          <a:noFill/>
        </p:spPr>
        <p:txBody>
          <a:bodyPr wrap="square" rtlCol="0">
            <a:spAutoFit/>
          </a:bodyPr>
          <a:lstStyle/>
          <a:p>
            <a:r>
              <a:rPr kumimoji="1" lang="en-US" altLang="ja-JP" sz="1200" dirty="0"/>
              <a:t>https://github.com/Sion1225/Predict-League-of-Legends-Ranked-game</a:t>
            </a:r>
            <a:endParaRPr kumimoji="1" lang="ja-JP" altLang="en-US" sz="1200" dirty="0"/>
          </a:p>
        </p:txBody>
      </p:sp>
    </p:spTree>
    <p:extLst>
      <p:ext uri="{BB962C8B-B14F-4D97-AF65-F5344CB8AC3E}">
        <p14:creationId xmlns:p14="http://schemas.microsoft.com/office/powerpoint/2010/main" val="292944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23AE1-0F42-473A-94EF-49205FAB4C0D}"/>
              </a:ext>
            </a:extLst>
          </p:cNvPr>
          <p:cNvSpPr>
            <a:spLocks noGrp="1"/>
          </p:cNvSpPr>
          <p:nvPr>
            <p:ph type="title"/>
          </p:nvPr>
        </p:nvSpPr>
        <p:spPr/>
        <p:txBody>
          <a:bodyPr/>
          <a:lstStyle/>
          <a:p>
            <a:r>
              <a:rPr kumimoji="1" lang="en-US" altLang="ja-JP" dirty="0"/>
              <a:t>Artificial Neural Network</a:t>
            </a:r>
            <a:endParaRPr kumimoji="1" lang="ja-JP" altLang="en-US" dirty="0"/>
          </a:p>
        </p:txBody>
      </p:sp>
      <p:sp>
        <p:nvSpPr>
          <p:cNvPr id="3" name="スライド番号プレースホルダー 2">
            <a:extLst>
              <a:ext uri="{FF2B5EF4-FFF2-40B4-BE49-F238E27FC236}">
                <a16:creationId xmlns:a16="http://schemas.microsoft.com/office/drawing/2014/main" id="{621F62EA-FCC6-2A32-F79E-E7755FAD4FCD}"/>
              </a:ext>
            </a:extLst>
          </p:cNvPr>
          <p:cNvSpPr>
            <a:spLocks noGrp="1"/>
          </p:cNvSpPr>
          <p:nvPr>
            <p:ph type="sldNum" sz="quarter" idx="11"/>
          </p:nvPr>
        </p:nvSpPr>
        <p:spPr/>
        <p:txBody>
          <a:bodyPr/>
          <a:lstStyle/>
          <a:p>
            <a:pPr rtl="0"/>
            <a:fld id="{8C2E478F-E849-4A8C-AF1F-CBCC78A7CBFA}" type="slidenum">
              <a:rPr lang="en-US" altLang="ja-JP" noProof="0" smtClean="0"/>
              <a:t>6</a:t>
            </a:fld>
            <a:endParaRPr lang="ja-JP" altLang="en-US" noProof="0"/>
          </a:p>
        </p:txBody>
      </p:sp>
      <p:sp>
        <p:nvSpPr>
          <p:cNvPr id="4" name="テキスト ボックス 3">
            <a:extLst>
              <a:ext uri="{FF2B5EF4-FFF2-40B4-BE49-F238E27FC236}">
                <a16:creationId xmlns:a16="http://schemas.microsoft.com/office/drawing/2014/main" id="{C9CB5D5B-79C9-4F17-2B3E-8D4D849F36E2}"/>
              </a:ext>
            </a:extLst>
          </p:cNvPr>
          <p:cNvSpPr txBox="1"/>
          <p:nvPr/>
        </p:nvSpPr>
        <p:spPr>
          <a:xfrm>
            <a:off x="1065402" y="1845578"/>
            <a:ext cx="9899009" cy="369332"/>
          </a:xfrm>
          <a:prstGeom prst="rect">
            <a:avLst/>
          </a:prstGeom>
          <a:noFill/>
        </p:spPr>
        <p:txBody>
          <a:bodyPr wrap="square" rtlCol="0">
            <a:spAutoFit/>
          </a:bodyPr>
          <a:lstStyle/>
          <a:p>
            <a:r>
              <a:rPr kumimoji="1" lang="ja-JP" altLang="en-US" dirty="0"/>
              <a:t>生物の神経網を真似する分野。</a:t>
            </a:r>
            <a:endParaRPr kumimoji="1" lang="en-US" altLang="ja-JP" dirty="0"/>
          </a:p>
        </p:txBody>
      </p:sp>
      <p:sp>
        <p:nvSpPr>
          <p:cNvPr id="5" name="テキスト ボックス 4">
            <a:extLst>
              <a:ext uri="{FF2B5EF4-FFF2-40B4-BE49-F238E27FC236}">
                <a16:creationId xmlns:a16="http://schemas.microsoft.com/office/drawing/2014/main" id="{F00062FB-8B65-9D61-1962-EDDA612C6422}"/>
              </a:ext>
            </a:extLst>
          </p:cNvPr>
          <p:cNvSpPr txBox="1"/>
          <p:nvPr/>
        </p:nvSpPr>
        <p:spPr>
          <a:xfrm>
            <a:off x="1065401" y="2534874"/>
            <a:ext cx="9899009" cy="646331"/>
          </a:xfrm>
          <a:prstGeom prst="rect">
            <a:avLst/>
          </a:prstGeom>
          <a:noFill/>
        </p:spPr>
        <p:txBody>
          <a:bodyPr wrap="square" rtlCol="0">
            <a:spAutoFit/>
          </a:bodyPr>
          <a:lstStyle/>
          <a:p>
            <a:r>
              <a:rPr kumimoji="1" lang="ja-JP" altLang="en-US" dirty="0"/>
              <a:t>コンピューターの発展と</a:t>
            </a:r>
            <a:r>
              <a:rPr kumimoji="1" lang="en-US" altLang="ja-JP" dirty="0" err="1"/>
              <a:t>ReLU</a:t>
            </a:r>
            <a:r>
              <a:rPr kumimoji="1" lang="ja-JP" altLang="en-US" dirty="0"/>
              <a:t>関数の発見、</a:t>
            </a:r>
            <a:r>
              <a:rPr kumimoji="1" lang="en-US" altLang="ja-JP" dirty="0"/>
              <a:t>batch normalization</a:t>
            </a:r>
            <a:r>
              <a:rPr kumimoji="1" lang="ja-JP" altLang="en-US" dirty="0"/>
              <a:t>などの新しい方法の提案などで復活した学問。</a:t>
            </a:r>
            <a:endParaRPr kumimoji="1" lang="en-US" altLang="ja-JP" dirty="0"/>
          </a:p>
        </p:txBody>
      </p:sp>
      <p:sp>
        <p:nvSpPr>
          <p:cNvPr id="7" name="テキスト ボックス 6">
            <a:extLst>
              <a:ext uri="{FF2B5EF4-FFF2-40B4-BE49-F238E27FC236}">
                <a16:creationId xmlns:a16="http://schemas.microsoft.com/office/drawing/2014/main" id="{755CDB9E-C508-5BC2-E8A6-1D9FC4A5E5B6}"/>
              </a:ext>
            </a:extLst>
          </p:cNvPr>
          <p:cNvSpPr txBox="1"/>
          <p:nvPr/>
        </p:nvSpPr>
        <p:spPr>
          <a:xfrm>
            <a:off x="1065400" y="3492130"/>
            <a:ext cx="9899009" cy="369332"/>
          </a:xfrm>
          <a:prstGeom prst="rect">
            <a:avLst/>
          </a:prstGeom>
          <a:noFill/>
        </p:spPr>
        <p:txBody>
          <a:bodyPr wrap="square" rtlCol="0">
            <a:spAutoFit/>
          </a:bodyPr>
          <a:lstStyle/>
          <a:p>
            <a:r>
              <a:rPr kumimoji="1" lang="en-US" altLang="ja-JP" dirty="0"/>
              <a:t>Deep Learning</a:t>
            </a:r>
          </a:p>
        </p:txBody>
      </p:sp>
    </p:spTree>
    <p:extLst>
      <p:ext uri="{BB962C8B-B14F-4D97-AF65-F5344CB8AC3E}">
        <p14:creationId xmlns:p14="http://schemas.microsoft.com/office/powerpoint/2010/main" val="39536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599DDE-3BC8-9E16-9E26-66F2BA2A4861}"/>
              </a:ext>
            </a:extLst>
          </p:cNvPr>
          <p:cNvSpPr>
            <a:spLocks noGrp="1"/>
          </p:cNvSpPr>
          <p:nvPr>
            <p:ph type="title"/>
          </p:nvPr>
        </p:nvSpPr>
        <p:spPr/>
        <p:txBody>
          <a:bodyPr/>
          <a:lstStyle/>
          <a:p>
            <a:r>
              <a:rPr kumimoji="1" lang="ja-JP" altLang="en-US" dirty="0"/>
              <a:t>やりたいこと</a:t>
            </a:r>
          </a:p>
        </p:txBody>
      </p:sp>
      <p:sp>
        <p:nvSpPr>
          <p:cNvPr id="3" name="スライド番号プレースホルダー 2">
            <a:extLst>
              <a:ext uri="{FF2B5EF4-FFF2-40B4-BE49-F238E27FC236}">
                <a16:creationId xmlns:a16="http://schemas.microsoft.com/office/drawing/2014/main" id="{7ED1CE32-CD25-F9B7-19F6-9A9FF05356C4}"/>
              </a:ext>
            </a:extLst>
          </p:cNvPr>
          <p:cNvSpPr>
            <a:spLocks noGrp="1"/>
          </p:cNvSpPr>
          <p:nvPr>
            <p:ph type="sldNum" sz="quarter" idx="11"/>
          </p:nvPr>
        </p:nvSpPr>
        <p:spPr/>
        <p:txBody>
          <a:bodyPr/>
          <a:lstStyle/>
          <a:p>
            <a:pPr rtl="0"/>
            <a:fld id="{8C2E478F-E849-4A8C-AF1F-CBCC78A7CBFA}" type="slidenum">
              <a:rPr lang="en-US" altLang="ja-JP" noProof="0" smtClean="0"/>
              <a:t>7</a:t>
            </a:fld>
            <a:endParaRPr lang="ja-JP" altLang="en-US" noProof="0"/>
          </a:p>
        </p:txBody>
      </p:sp>
      <p:pic>
        <p:nvPicPr>
          <p:cNvPr id="1026" name="Picture 2" descr="w.namu.la/s/7ea22e125b25f0a667df76c43bd567301ac...">
            <a:extLst>
              <a:ext uri="{FF2B5EF4-FFF2-40B4-BE49-F238E27FC236}">
                <a16:creationId xmlns:a16="http://schemas.microsoft.com/office/drawing/2014/main" id="{E5B1C0FC-7A87-6F90-4A51-89593CEE4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349" y="2353461"/>
            <a:ext cx="2151077" cy="21510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ri - 나무위키">
            <a:extLst>
              <a:ext uri="{FF2B5EF4-FFF2-40B4-BE49-F238E27FC236}">
                <a16:creationId xmlns:a16="http://schemas.microsoft.com/office/drawing/2014/main" id="{7201F95E-5351-6686-124B-5FA92647E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882" y="2230510"/>
            <a:ext cx="2396979" cy="23969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핏비트, 음성 비서 MS 코타나(Cortana) 통한, 데이터의 확인 및 업데이트 &lt; 음성 &lt; AI Tech &lt; 기사본문 - 인공지능신문">
            <a:extLst>
              <a:ext uri="{FF2B5EF4-FFF2-40B4-BE49-F238E27FC236}">
                <a16:creationId xmlns:a16="http://schemas.microsoft.com/office/drawing/2014/main" id="{E6DEBF25-489C-70C9-6947-CD715D4414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317" y="2397917"/>
            <a:ext cx="3314700" cy="206216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7F28BAA-8E3B-0C56-492F-536572EE87D5}"/>
              </a:ext>
            </a:extLst>
          </p:cNvPr>
          <p:cNvSpPr txBox="1"/>
          <p:nvPr/>
        </p:nvSpPr>
        <p:spPr>
          <a:xfrm>
            <a:off x="4465477" y="5201174"/>
            <a:ext cx="3261045" cy="707886"/>
          </a:xfrm>
          <a:prstGeom prst="rect">
            <a:avLst/>
          </a:prstGeom>
          <a:noFill/>
        </p:spPr>
        <p:txBody>
          <a:bodyPr wrap="square" rtlCol="0">
            <a:spAutoFit/>
          </a:bodyPr>
          <a:lstStyle/>
          <a:p>
            <a:pPr algn="ctr"/>
            <a:r>
              <a:rPr kumimoji="1" lang="en-US" altLang="ja-JP" sz="4000" dirty="0"/>
              <a:t>PDA</a:t>
            </a:r>
            <a:endParaRPr kumimoji="1" lang="ja-JP" altLang="en-US" sz="4000" dirty="0"/>
          </a:p>
        </p:txBody>
      </p:sp>
    </p:spTree>
    <p:extLst>
      <p:ext uri="{BB962C8B-B14F-4D97-AF65-F5344CB8AC3E}">
        <p14:creationId xmlns:p14="http://schemas.microsoft.com/office/powerpoint/2010/main" val="96084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8D0B02-F204-C2E8-0A48-CD26B3EB109A}"/>
              </a:ext>
            </a:extLst>
          </p:cNvPr>
          <p:cNvSpPr>
            <a:spLocks noGrp="1"/>
          </p:cNvSpPr>
          <p:nvPr>
            <p:ph type="title"/>
          </p:nvPr>
        </p:nvSpPr>
        <p:spPr/>
        <p:txBody>
          <a:bodyPr/>
          <a:lstStyle/>
          <a:p>
            <a:r>
              <a:rPr kumimoji="1" lang="en-US" altLang="ja-JP" dirty="0" err="1"/>
              <a:t>Mit</a:t>
            </a:r>
            <a:r>
              <a:rPr kumimoji="1" lang="en-US" altLang="ja-JP" dirty="0"/>
              <a:t> Deep learning</a:t>
            </a:r>
            <a:endParaRPr kumimoji="1" lang="ja-JP" altLang="en-US" dirty="0"/>
          </a:p>
        </p:txBody>
      </p:sp>
      <p:sp>
        <p:nvSpPr>
          <p:cNvPr id="3" name="スライド番号プレースホルダー 2">
            <a:extLst>
              <a:ext uri="{FF2B5EF4-FFF2-40B4-BE49-F238E27FC236}">
                <a16:creationId xmlns:a16="http://schemas.microsoft.com/office/drawing/2014/main" id="{DAC29F99-B912-1BEF-9EC0-76AA87056748}"/>
              </a:ext>
            </a:extLst>
          </p:cNvPr>
          <p:cNvSpPr>
            <a:spLocks noGrp="1"/>
          </p:cNvSpPr>
          <p:nvPr>
            <p:ph type="sldNum" sz="quarter" idx="11"/>
          </p:nvPr>
        </p:nvSpPr>
        <p:spPr/>
        <p:txBody>
          <a:bodyPr/>
          <a:lstStyle/>
          <a:p>
            <a:pPr rtl="0"/>
            <a:fld id="{8C2E478F-E849-4A8C-AF1F-CBCC78A7CBFA}" type="slidenum">
              <a:rPr lang="en-US" altLang="ja-JP" noProof="0" smtClean="0"/>
              <a:t>8</a:t>
            </a:fld>
            <a:endParaRPr lang="ja-JP" altLang="en-US" noProof="0"/>
          </a:p>
        </p:txBody>
      </p:sp>
      <p:sp>
        <p:nvSpPr>
          <p:cNvPr id="4" name="テキスト ボックス 3">
            <a:extLst>
              <a:ext uri="{FF2B5EF4-FFF2-40B4-BE49-F238E27FC236}">
                <a16:creationId xmlns:a16="http://schemas.microsoft.com/office/drawing/2014/main" id="{28A9ECAD-83DF-8EC7-C457-3BD59366E15B}"/>
              </a:ext>
            </a:extLst>
          </p:cNvPr>
          <p:cNvSpPr txBox="1"/>
          <p:nvPr/>
        </p:nvSpPr>
        <p:spPr>
          <a:xfrm>
            <a:off x="1540778" y="2021746"/>
            <a:ext cx="9110444" cy="584775"/>
          </a:xfrm>
          <a:prstGeom prst="rect">
            <a:avLst/>
          </a:prstGeom>
          <a:noFill/>
        </p:spPr>
        <p:txBody>
          <a:bodyPr wrap="square" rtlCol="0">
            <a:spAutoFit/>
          </a:bodyPr>
          <a:lstStyle/>
          <a:p>
            <a:pPr algn="ctr"/>
            <a:r>
              <a:rPr kumimoji="1" lang="en-US" altLang="ja-JP" sz="3200" dirty="0"/>
              <a:t>Linear Algebra</a:t>
            </a:r>
            <a:r>
              <a:rPr kumimoji="1" lang="ja-JP" altLang="en-US" sz="3200" dirty="0"/>
              <a:t>　線形代数</a:t>
            </a:r>
          </a:p>
        </p:txBody>
      </p:sp>
      <p:sp>
        <p:nvSpPr>
          <p:cNvPr id="5" name="テキスト ボックス 4">
            <a:extLst>
              <a:ext uri="{FF2B5EF4-FFF2-40B4-BE49-F238E27FC236}">
                <a16:creationId xmlns:a16="http://schemas.microsoft.com/office/drawing/2014/main" id="{88ABE320-711E-356D-520F-200F63CBA84C}"/>
              </a:ext>
            </a:extLst>
          </p:cNvPr>
          <p:cNvSpPr txBox="1"/>
          <p:nvPr/>
        </p:nvSpPr>
        <p:spPr>
          <a:xfrm>
            <a:off x="1540778" y="3036563"/>
            <a:ext cx="9110444" cy="461665"/>
          </a:xfrm>
          <a:prstGeom prst="rect">
            <a:avLst/>
          </a:prstGeom>
          <a:noFill/>
        </p:spPr>
        <p:txBody>
          <a:bodyPr wrap="square" rtlCol="0">
            <a:spAutoFit/>
          </a:bodyPr>
          <a:lstStyle/>
          <a:p>
            <a:pPr algn="ctr"/>
            <a:r>
              <a:rPr kumimoji="1" lang="en-US" altLang="ja-JP" sz="2400" dirty="0"/>
              <a:t>Scalars, Vectors, Matrices and Tensors</a:t>
            </a:r>
            <a:endParaRPr kumimoji="1" lang="ja-JP" altLang="en-US" sz="2400" dirty="0"/>
          </a:p>
        </p:txBody>
      </p:sp>
      <p:sp>
        <p:nvSpPr>
          <p:cNvPr id="6" name="テキスト ボックス 5">
            <a:extLst>
              <a:ext uri="{FF2B5EF4-FFF2-40B4-BE49-F238E27FC236}">
                <a16:creationId xmlns:a16="http://schemas.microsoft.com/office/drawing/2014/main" id="{110A2C83-0209-4F1B-D525-2A78A29FEF4B}"/>
              </a:ext>
            </a:extLst>
          </p:cNvPr>
          <p:cNvSpPr txBox="1"/>
          <p:nvPr/>
        </p:nvSpPr>
        <p:spPr>
          <a:xfrm>
            <a:off x="1540778" y="3799171"/>
            <a:ext cx="9110444" cy="461665"/>
          </a:xfrm>
          <a:prstGeom prst="rect">
            <a:avLst/>
          </a:prstGeom>
          <a:noFill/>
        </p:spPr>
        <p:txBody>
          <a:bodyPr wrap="square" rtlCol="0">
            <a:spAutoFit/>
          </a:bodyPr>
          <a:lstStyle/>
          <a:p>
            <a:pPr algn="ctr"/>
            <a:r>
              <a:rPr kumimoji="1" lang="en-US" altLang="ja-JP" sz="2400" dirty="0"/>
              <a:t>Multiplying Matrices and Vectors</a:t>
            </a:r>
            <a:endParaRPr kumimoji="1" lang="ja-JP" altLang="en-US" sz="2400" dirty="0"/>
          </a:p>
        </p:txBody>
      </p:sp>
      <p:sp>
        <p:nvSpPr>
          <p:cNvPr id="7" name="テキスト ボックス 6">
            <a:extLst>
              <a:ext uri="{FF2B5EF4-FFF2-40B4-BE49-F238E27FC236}">
                <a16:creationId xmlns:a16="http://schemas.microsoft.com/office/drawing/2014/main" id="{FB76F027-394C-4776-271D-0AAEE7C0C962}"/>
              </a:ext>
            </a:extLst>
          </p:cNvPr>
          <p:cNvSpPr txBox="1"/>
          <p:nvPr/>
        </p:nvSpPr>
        <p:spPr>
          <a:xfrm>
            <a:off x="1540778" y="4561779"/>
            <a:ext cx="9110444" cy="461665"/>
          </a:xfrm>
          <a:prstGeom prst="rect">
            <a:avLst/>
          </a:prstGeom>
          <a:noFill/>
        </p:spPr>
        <p:txBody>
          <a:bodyPr wrap="square" rtlCol="0">
            <a:spAutoFit/>
          </a:bodyPr>
          <a:lstStyle/>
          <a:p>
            <a:pPr algn="ctr"/>
            <a:r>
              <a:rPr kumimoji="1" lang="en-US" altLang="ja-JP" sz="2400" dirty="0"/>
              <a:t>Identity and Inverse Matrices</a:t>
            </a:r>
            <a:endParaRPr kumimoji="1" lang="ja-JP" altLang="en-US" sz="2400" dirty="0"/>
          </a:p>
        </p:txBody>
      </p:sp>
    </p:spTree>
    <p:extLst>
      <p:ext uri="{BB962C8B-B14F-4D97-AF65-F5344CB8AC3E}">
        <p14:creationId xmlns:p14="http://schemas.microsoft.com/office/powerpoint/2010/main" val="2285071506"/>
      </p:ext>
    </p:extLst>
  </p:cSld>
  <p:clrMapOvr>
    <a:masterClrMapping/>
  </p:clrMapOvr>
</p:sld>
</file>

<file path=ppt/theme/theme1.xml><?xml version="1.0" encoding="utf-8"?>
<a:theme xmlns:a="http://schemas.openxmlformats.org/drawingml/2006/main" name="Office テーマ">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7_TF55661986_Win32.potx" id="{ABB55A17-555E-4EF1-93C6-7F44B060739D}" vid="{17746DF0-0C70-43DC-AB37-8719C3E640B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テクノロジに関するプレゼンテーション</Template>
  <TotalTime>346</TotalTime>
  <Words>283</Words>
  <Application>Microsoft Office PowerPoint</Application>
  <PresentationFormat>ワイド画面</PresentationFormat>
  <Paragraphs>57</Paragraphs>
  <Slides>8</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Meiryo UI</vt:lpstr>
      <vt:lpstr>Arial</vt:lpstr>
      <vt:lpstr>Calibri</vt:lpstr>
      <vt:lpstr>Wingdings</vt:lpstr>
      <vt:lpstr>Office テーマ</vt:lpstr>
      <vt:lpstr>テーマ模索, 勉強発表</vt:lpstr>
      <vt:lpstr>目次</vt:lpstr>
      <vt:lpstr>概要</vt:lpstr>
      <vt:lpstr>人工知能の分野</vt:lpstr>
      <vt:lpstr>Machine Learning</vt:lpstr>
      <vt:lpstr>Artificial Neural Network</vt:lpstr>
      <vt:lpstr>やりたいこと</vt:lpstr>
      <vt:lpstr>Mit Deep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テーマ模索</dc:title>
  <dc:creator>9LDI1101</dc:creator>
  <cp:lastModifiedBy>9LDI1101</cp:lastModifiedBy>
  <cp:revision>10</cp:revision>
  <dcterms:created xsi:type="dcterms:W3CDTF">2022-10-04T03:27:11Z</dcterms:created>
  <dcterms:modified xsi:type="dcterms:W3CDTF">2022-10-12T07:48:18Z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