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4"/>
  </p:notesMasterIdLst>
  <p:handoutMasterIdLst>
    <p:handoutMasterId r:id="rId15"/>
  </p:handoutMasterIdLst>
  <p:sldIdLst>
    <p:sldId id="278" r:id="rId5"/>
    <p:sldId id="279" r:id="rId6"/>
    <p:sldId id="283" r:id="rId7"/>
    <p:sldId id="284" r:id="rId8"/>
    <p:sldId id="280" r:id="rId9"/>
    <p:sldId id="281" r:id="rId10"/>
    <p:sldId id="282" r:id="rId11"/>
    <p:sldId id="285" r:id="rId12"/>
    <p:sldId id="286" r:id="rId13"/>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104" d="100"/>
          <a:sy n="104" d="100"/>
        </p:scale>
        <p:origin x="138" y="324"/>
      </p:cViewPr>
      <p:guideLst/>
    </p:cSldViewPr>
  </p:slideViewPr>
  <p:notesTextViewPr>
    <p:cViewPr>
      <p:scale>
        <a:sx n="1" d="1"/>
        <a:sy n="1" d="1"/>
      </p:scale>
      <p:origin x="0" y="0"/>
    </p:cViewPr>
  </p:notesTextViewPr>
  <p:notesViewPr>
    <p:cSldViewPr snapToGrid="0">
      <p:cViewPr varScale="1">
        <p:scale>
          <a:sx n="87" d="100"/>
          <a:sy n="87" d="100"/>
        </p:scale>
        <p:origin x="38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5A07E0-CC7B-4241-9B54-CDEE121FD86D}" type="datetime1">
              <a:rPr kumimoji="1" lang="ja-JP" altLang="en-US" smtClean="0">
                <a:latin typeface="Meiryo UI" panose="020B0604030504040204" pitchFamily="50" charset="-128"/>
                <a:ea typeface="Meiryo UI" panose="020B0604030504040204" pitchFamily="50" charset="-128"/>
              </a:rPr>
              <a:t>2022/11/17</a:t>
            </a:fld>
            <a:endParaRPr kumimoji="1" lang="ja-JP" altLang="en-US"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latin typeface="Meiryo UI" panose="020B0604030504040204" pitchFamily="50" charset="-128"/>
              <a:ea typeface="Meiryo UI" panose="020B0604030504040204" pitchFamily="50" charset="-128"/>
            </a:endParaRPr>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127A32E-33FA-41A6-B26C-FC0061491BE1}" type="slidenum">
              <a:rPr kumimoji="1" lang="en-US" altLang="ja-JP" smtClean="0">
                <a:latin typeface="Meiryo UI" panose="020B0604030504040204" pitchFamily="50" charset="-128"/>
                <a:ea typeface="Meiryo UI" panose="020B0604030504040204" pitchFamily="50" charset="-128"/>
              </a:rPr>
              <a:t>‹#›</a:t>
            </a:fld>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04804383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B07AB95F-E008-4F21-8D4E-E34750D6AE84}" type="datetime1">
              <a:rPr lang="ja-JP" altLang="en-US" smtClean="0"/>
              <a:pPr/>
              <a:t>2022/11/17</a:t>
            </a:fld>
            <a:endParaRPr lang="ja-JP" alt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ja-JP" altLang="en-US" noProof="0"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ja-JP" altLang="en-US" noProof="0" dirty="0"/>
              <a:t>マスター テキストの書式設定</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2E6DE88F-1F85-4A27-9D34-D74A50E7B0DA}" type="slidenum">
              <a:rPr lang="en-US" altLang="ja-JP" smtClean="0"/>
              <a:pPr/>
              <a:t>‹#›</a:t>
            </a:fld>
            <a:endParaRPr lang="ja-JP" alt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2E6DE88F-1F85-4A27-9D34-D74A50E7B0DA}" type="slidenum">
              <a:rPr lang="en-US" altLang="ja-JP" smtClean="0">
                <a:latin typeface="Meiryo UI" panose="020B0604030504040204" pitchFamily="50" charset="-128"/>
                <a:ea typeface="Meiryo UI" panose="020B0604030504040204" pitchFamily="50" charset="-128"/>
              </a:rPr>
              <a:t>1</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545998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altLang="ja-JP" sz="1200" b="0" i="0" u="none" strike="noStrike" kern="1200" cap="none" spc="0" normalizeH="0" baseline="0" smtClean="0">
                <a:ln>
                  <a:noFill/>
                </a:ln>
                <a:solidFill>
                  <a:prstClr val="black"/>
                </a:solidFill>
                <a:effectLst/>
                <a:uLnTx/>
                <a:uFillTx/>
                <a:latin typeface="Meiryo UI" panose="020B0604030504040204" pitchFamily="50" charset="-128"/>
                <a:ea typeface="Meiryo UI" panose="020B0604030504040204" pitchFamily="50" charset="-128"/>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ja-JP" altLang="en-US" sz="1200" b="0" i="0" u="none" strike="noStrike" kern="1200" cap="none" spc="0" normalizeH="0" baseline="0" dirty="0">
              <a:ln>
                <a:noFill/>
              </a:ln>
              <a:solidFill>
                <a:prstClr val="black"/>
              </a:solidFill>
              <a:effectLst/>
              <a:uLnTx/>
              <a:uFillTx/>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370693" y="1769540"/>
            <a:ext cx="9440034" cy="1828801"/>
          </a:xfrm>
        </p:spPr>
        <p:txBody>
          <a:bodyPr rtlCol="0" anchor="b">
            <a:normAutofit/>
          </a:bodyPr>
          <a:lstStyle>
            <a:lvl1pPr algn="ctr">
              <a:defRPr sz="5400"/>
            </a:lvl1pPr>
          </a:lstStyle>
          <a:p>
            <a:pPr rtl="0"/>
            <a:r>
              <a:rPr lang="ja-JP" altLang="en-US" noProof="0"/>
              <a:t>マスター タイトルの書式設定</a:t>
            </a:r>
            <a:endParaRPr lang="ja-JP" altLang="en-US" noProof="0" dirty="0"/>
          </a:p>
        </p:txBody>
      </p:sp>
      <p:sp>
        <p:nvSpPr>
          <p:cNvPr id="3" name="サブタイトル 2"/>
          <p:cNvSpPr>
            <a:spLocks noGrp="1"/>
          </p:cNvSpPr>
          <p:nvPr>
            <p:ph type="subTitle" idx="1"/>
          </p:nvPr>
        </p:nvSpPr>
        <p:spPr>
          <a:xfrm>
            <a:off x="1370693" y="3773489"/>
            <a:ext cx="9440034" cy="1049867"/>
          </a:xfrm>
        </p:spPr>
        <p:txBody>
          <a:bodyPr rtlCol="0"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ja-JP" altLang="en-US" noProof="0"/>
              <a:t>マスター サブタイトルの書式設定</a:t>
            </a:r>
            <a:endParaRPr lang="ja-JP" altLang="en-US" noProof="0" dirty="0"/>
          </a:p>
        </p:txBody>
      </p:sp>
      <p:sp>
        <p:nvSpPr>
          <p:cNvPr id="4" name="日付プレースホルダー 3"/>
          <p:cNvSpPr>
            <a:spLocks noGrp="1"/>
          </p:cNvSpPr>
          <p:nvPr>
            <p:ph type="dt" sz="half" idx="10"/>
          </p:nvPr>
        </p:nvSpPr>
        <p:spPr/>
        <p:txBody>
          <a:bodyPr rtlCol="0"/>
          <a:lstStyle/>
          <a:p>
            <a:pPr rtl="0"/>
            <a:fld id="{BED32F2A-1FF8-402F-8BF6-24CDAFCB97CD}" type="datetime1">
              <a:rPr lang="ja-JP" altLang="en-US" noProof="0" smtClean="0"/>
              <a:t>2022/11/17</a:t>
            </a:fld>
            <a:endParaRPr lang="ja-JP" altLang="en-US" noProof="0" dirty="0"/>
          </a:p>
        </p:txBody>
      </p:sp>
      <p:sp>
        <p:nvSpPr>
          <p:cNvPr id="5" name="フッター プレースホルダー 4"/>
          <p:cNvSpPr>
            <a:spLocks noGrp="1"/>
          </p:cNvSpPr>
          <p:nvPr>
            <p:ph type="ftr" sz="quarter" idx="11"/>
          </p:nvPr>
        </p:nvSpPr>
        <p:spPr/>
        <p:txBody>
          <a:bodyPr rtlCol="0"/>
          <a:lstStyle/>
          <a:p>
            <a:pPr rtl="0"/>
            <a:endParaRPr lang="ja-JP" altLang="en-US" noProof="0" dirty="0"/>
          </a:p>
        </p:txBody>
      </p:sp>
      <p:sp>
        <p:nvSpPr>
          <p:cNvPr id="6" name="スライド番号プレースホルダー 5"/>
          <p:cNvSpPr>
            <a:spLocks noGrp="1"/>
          </p:cNvSpPr>
          <p:nvPr>
            <p:ph type="sldNum" sz="quarter" idx="12"/>
          </p:nvPr>
        </p:nvSpPr>
        <p:spPr/>
        <p:txBody>
          <a:bodyPr rtlCol="0"/>
          <a:lstStyle/>
          <a:p>
            <a:pPr rtl="0"/>
            <a:fld id="{3A98EE3D-8CD1-4C3F-BD1C-C98C9596463C}" type="slidenum">
              <a:rPr lang="en-US" altLang="ja-JP" noProof="0" smtClean="0"/>
              <a:pPr/>
              <a:t>‹#›</a:t>
            </a:fld>
            <a:endParaRPr lang="ja-JP" altLang="en-US" noProof="0"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pic>
        <p:nvPicPr>
          <p:cNvPr id="16" name="画像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タイトル 1"/>
          <p:cNvSpPr>
            <a:spLocks noGrp="1"/>
          </p:cNvSpPr>
          <p:nvPr>
            <p:ph type="title"/>
          </p:nvPr>
        </p:nvSpPr>
        <p:spPr>
          <a:xfrm>
            <a:off x="913806" y="4565255"/>
            <a:ext cx="10355326" cy="543472"/>
          </a:xfrm>
        </p:spPr>
        <p:txBody>
          <a:bodyPr rtlCol="0" anchor="b">
            <a:normAutofit/>
          </a:bodyPr>
          <a:lstStyle>
            <a:lvl1pPr algn="ctr">
              <a:defRPr sz="2800"/>
            </a:lvl1pPr>
          </a:lstStyle>
          <a:p>
            <a:pPr rtl="0"/>
            <a:r>
              <a:rPr lang="ja-JP" altLang="en-US" noProof="0"/>
              <a:t>マスター タイトルの書式設定</a:t>
            </a:r>
            <a:endParaRPr lang="ja-JP" altLang="en-US" noProof="0" dirty="0"/>
          </a:p>
        </p:txBody>
      </p:sp>
      <p:sp>
        <p:nvSpPr>
          <p:cNvPr id="3" name="図プレースホルダー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rtlCol="0"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ja-JP" altLang="en-US" noProof="0"/>
              <a:t>アイコンをクリックして図を追加</a:t>
            </a:r>
            <a:endParaRPr lang="ja-JP" altLang="en-US" noProof="0" dirty="0"/>
          </a:p>
        </p:txBody>
      </p:sp>
      <p:sp>
        <p:nvSpPr>
          <p:cNvPr id="4" name="テキスト プレースホルダー 3"/>
          <p:cNvSpPr>
            <a:spLocks noGrp="1"/>
          </p:cNvSpPr>
          <p:nvPr>
            <p:ph type="body" sz="half" idx="2"/>
          </p:nvPr>
        </p:nvSpPr>
        <p:spPr>
          <a:xfrm>
            <a:off x="913795" y="5247728"/>
            <a:ext cx="10353762" cy="543472"/>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ja-JP" altLang="en-US" noProof="0"/>
              <a:t>マスター テキストの書式設定</a:t>
            </a:r>
          </a:p>
        </p:txBody>
      </p:sp>
      <p:sp>
        <p:nvSpPr>
          <p:cNvPr id="5" name="日付プレースホルダー 4"/>
          <p:cNvSpPr>
            <a:spLocks noGrp="1"/>
          </p:cNvSpPr>
          <p:nvPr>
            <p:ph type="dt" sz="half" idx="10"/>
          </p:nvPr>
        </p:nvSpPr>
        <p:spPr/>
        <p:txBody>
          <a:bodyPr rtlCol="0"/>
          <a:lstStyle/>
          <a:p>
            <a:pPr rtl="0"/>
            <a:fld id="{CDB44967-C232-4B29-B0D5-AF2B33F4C243}" type="datetime1">
              <a:rPr lang="ja-JP" altLang="en-US" noProof="0" smtClean="0"/>
              <a:t>2022/11/17</a:t>
            </a:fld>
            <a:endParaRPr lang="ja-JP" altLang="en-US" noProof="0" dirty="0"/>
          </a:p>
        </p:txBody>
      </p:sp>
      <p:sp>
        <p:nvSpPr>
          <p:cNvPr id="6" name="フッター プレースホルダー 5"/>
          <p:cNvSpPr>
            <a:spLocks noGrp="1"/>
          </p:cNvSpPr>
          <p:nvPr>
            <p:ph type="ftr" sz="quarter" idx="11"/>
          </p:nvPr>
        </p:nvSpPr>
        <p:spPr/>
        <p:txBody>
          <a:bodyPr rtlCol="0"/>
          <a:lstStyle/>
          <a:p>
            <a:pPr rtl="0"/>
            <a:endParaRPr lang="ja-JP" altLang="en-US" noProof="0" dirty="0"/>
          </a:p>
        </p:txBody>
      </p:sp>
      <p:sp>
        <p:nvSpPr>
          <p:cNvPr id="7" name="スライド番号プレースホルダー 6"/>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タイトル 1"/>
          <p:cNvSpPr>
            <a:spLocks noGrp="1"/>
          </p:cNvSpPr>
          <p:nvPr>
            <p:ph type="title"/>
          </p:nvPr>
        </p:nvSpPr>
        <p:spPr>
          <a:xfrm>
            <a:off x="913795" y="608437"/>
            <a:ext cx="10353762" cy="3534344"/>
          </a:xfrm>
        </p:spPr>
        <p:txBody>
          <a:bodyPr rtlCol="0" anchor="ctr">
            <a:normAutofit/>
          </a:bodyPr>
          <a:lstStyle>
            <a:lvl1pPr>
              <a:defRPr sz="4000"/>
            </a:lvl1pPr>
          </a:lstStyle>
          <a:p>
            <a:pPr rtl="0"/>
            <a:r>
              <a:rPr lang="ja-JP" altLang="en-US" noProof="0"/>
              <a:t>マスター タイトルの書式設定</a:t>
            </a:r>
            <a:endParaRPr lang="ja-JP" altLang="en-US" noProof="0" dirty="0"/>
          </a:p>
        </p:txBody>
      </p:sp>
      <p:sp>
        <p:nvSpPr>
          <p:cNvPr id="4" name="テキスト プレースホルダー 3"/>
          <p:cNvSpPr>
            <a:spLocks noGrp="1"/>
          </p:cNvSpPr>
          <p:nvPr>
            <p:ph type="body" sz="half" idx="2"/>
          </p:nvPr>
        </p:nvSpPr>
        <p:spPr>
          <a:xfrm>
            <a:off x="913794" y="4295180"/>
            <a:ext cx="10353763" cy="1501826"/>
          </a:xfrm>
        </p:spPr>
        <p:txBody>
          <a:bodyPr rtlCol="0"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ja-JP" altLang="en-US" noProof="0"/>
              <a:t>マスター テキストの書式設定</a:t>
            </a:r>
          </a:p>
        </p:txBody>
      </p:sp>
      <p:sp>
        <p:nvSpPr>
          <p:cNvPr id="5" name="日付プレースホルダー 4"/>
          <p:cNvSpPr>
            <a:spLocks noGrp="1"/>
          </p:cNvSpPr>
          <p:nvPr>
            <p:ph type="dt" sz="half" idx="10"/>
          </p:nvPr>
        </p:nvSpPr>
        <p:spPr/>
        <p:txBody>
          <a:bodyPr rtlCol="0"/>
          <a:lstStyle/>
          <a:p>
            <a:pPr rtl="0"/>
            <a:fld id="{923589E8-8D7F-4ADD-96C7-DF27B20E5F67}" type="datetime1">
              <a:rPr lang="ja-JP" altLang="en-US" noProof="0" smtClean="0"/>
              <a:t>2022/11/17</a:t>
            </a:fld>
            <a:endParaRPr lang="ja-JP" altLang="en-US" noProof="0" dirty="0"/>
          </a:p>
        </p:txBody>
      </p:sp>
      <p:sp>
        <p:nvSpPr>
          <p:cNvPr id="6" name="フッター プレースホルダー 5"/>
          <p:cNvSpPr>
            <a:spLocks noGrp="1"/>
          </p:cNvSpPr>
          <p:nvPr>
            <p:ph type="ftr" sz="quarter" idx="11"/>
          </p:nvPr>
        </p:nvSpPr>
        <p:spPr/>
        <p:txBody>
          <a:bodyPr rtlCol="0"/>
          <a:lstStyle/>
          <a:p>
            <a:pPr rtl="0"/>
            <a:endParaRPr lang="ja-JP" altLang="en-US" noProof="0" dirty="0"/>
          </a:p>
        </p:txBody>
      </p:sp>
      <p:sp>
        <p:nvSpPr>
          <p:cNvPr id="7" name="スライド番号プレースホルダー 6"/>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キャプション付き引用文">
    <p:spTree>
      <p:nvGrpSpPr>
        <p:cNvPr id="1" name=""/>
        <p:cNvGrpSpPr/>
        <p:nvPr/>
      </p:nvGrpSpPr>
      <p:grpSpPr>
        <a:xfrm>
          <a:off x="0" y="0"/>
          <a:ext cx="0" cy="0"/>
          <a:chOff x="0" y="0"/>
          <a:chExt cx="0" cy="0"/>
        </a:xfrm>
      </p:grpSpPr>
      <p:sp>
        <p:nvSpPr>
          <p:cNvPr id="2" name="タイトル 1"/>
          <p:cNvSpPr>
            <a:spLocks noGrp="1"/>
          </p:cNvSpPr>
          <p:nvPr>
            <p:ph type="title"/>
          </p:nvPr>
        </p:nvSpPr>
        <p:spPr>
          <a:xfrm>
            <a:off x="1446212" y="609600"/>
            <a:ext cx="9302752" cy="2992904"/>
          </a:xfrm>
        </p:spPr>
        <p:txBody>
          <a:bodyPr rtlCol="0" anchor="ctr">
            <a:normAutofit/>
          </a:bodyPr>
          <a:lstStyle>
            <a:lvl1pPr>
              <a:defRPr sz="3600">
                <a:latin typeface="Meiryo UI" panose="020B0604030504040204" pitchFamily="50" charset="-128"/>
                <a:ea typeface="Meiryo UI" panose="020B0604030504040204" pitchFamily="50" charset="-128"/>
              </a:defRPr>
            </a:lvl1pPr>
          </a:lstStyle>
          <a:p>
            <a:pPr rtl="0"/>
            <a:r>
              <a:rPr lang="ja-JP" altLang="en-US" noProof="0"/>
              <a:t>マスター タイトルの書式設定</a:t>
            </a:r>
            <a:endParaRPr lang="ja-JP" altLang="en-US" noProof="0" dirty="0"/>
          </a:p>
        </p:txBody>
      </p:sp>
      <p:sp>
        <p:nvSpPr>
          <p:cNvPr id="12" name="テキスト プレースホルダー 3"/>
          <p:cNvSpPr>
            <a:spLocks noGrp="1"/>
          </p:cNvSpPr>
          <p:nvPr>
            <p:ph type="body" sz="half" idx="13"/>
          </p:nvPr>
        </p:nvSpPr>
        <p:spPr>
          <a:xfrm>
            <a:off x="1720644" y="3610032"/>
            <a:ext cx="8752299" cy="532749"/>
          </a:xfrm>
        </p:spPr>
        <p:txBody>
          <a:bodyPr rtlCol="0" anchor="t">
            <a:normAutofit/>
          </a:bodyPr>
          <a:lstStyle>
            <a:lvl1pPr marL="0" indent="0" algn="r">
              <a:buNone/>
              <a:defRPr sz="1400">
                <a:latin typeface="Meiryo UI" panose="020B0604030504040204" pitchFamily="50" charset="-128"/>
                <a:ea typeface="Meiryo UI" panose="020B0604030504040204" pitchFamily="50" charset="-12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ja-JP" altLang="en-US" noProof="0"/>
              <a:t>マスター テキストの書式設定</a:t>
            </a:r>
          </a:p>
        </p:txBody>
      </p:sp>
      <p:sp>
        <p:nvSpPr>
          <p:cNvPr id="4" name="テキスト プレースホルダー 3"/>
          <p:cNvSpPr>
            <a:spLocks noGrp="1"/>
          </p:cNvSpPr>
          <p:nvPr>
            <p:ph type="body" sz="half" idx="2"/>
          </p:nvPr>
        </p:nvSpPr>
        <p:spPr>
          <a:xfrm>
            <a:off x="913794" y="4304353"/>
            <a:ext cx="10353763" cy="1489496"/>
          </a:xfrm>
        </p:spPr>
        <p:txBody>
          <a:bodyPr rtlCol="0" anchor="ctr">
            <a:normAutofit/>
          </a:bodyPr>
          <a:lstStyle>
            <a:lvl1pPr marL="0" indent="0" algn="ctr">
              <a:buNone/>
              <a:defRPr sz="1600">
                <a:latin typeface="Meiryo UI" panose="020B0604030504040204" pitchFamily="50" charset="-128"/>
                <a:ea typeface="Meiryo UI" panose="020B0604030504040204" pitchFamily="50" charset="-12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ja-JP" altLang="en-US" noProof="0"/>
              <a:t>マスター テキストの書式設定</a:t>
            </a:r>
          </a:p>
        </p:txBody>
      </p:sp>
      <p:sp>
        <p:nvSpPr>
          <p:cNvPr id="5" name="日付プレースホルダー 4"/>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05DFCAC1-4519-47A9-9B3C-ACE9953DB739}" type="datetime1">
              <a:rPr lang="ja-JP" altLang="en-US" noProof="0" smtClean="0"/>
              <a:t>2022/11/17</a:t>
            </a:fld>
            <a:endParaRPr lang="ja-JP" altLang="en-US" noProof="0" dirty="0"/>
          </a:p>
        </p:txBody>
      </p:sp>
      <p:sp>
        <p:nvSpPr>
          <p:cNvPr id="6" name="フッター プレースホルダー 5"/>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noProof="0" dirty="0"/>
          </a:p>
        </p:txBody>
      </p:sp>
      <p:sp>
        <p:nvSpPr>
          <p:cNvPr id="7" name="スライド番号プレースホルダー 6"/>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3A98EE3D-8CD1-4C3F-BD1C-C98C9596463C}" type="slidenum">
              <a:rPr lang="en-US" altLang="ja-JP" noProof="0" smtClean="0"/>
              <a:pPr/>
              <a:t>‹#›</a:t>
            </a:fld>
            <a:endParaRPr lang="ja-JP" altLang="en-US" noProof="0" dirty="0"/>
          </a:p>
        </p:txBody>
      </p:sp>
      <p:sp>
        <p:nvSpPr>
          <p:cNvPr id="11" name="テキスト ボックス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ja-JP" altLang="en-US" sz="8000" noProof="0" dirty="0">
                <a:solidFill>
                  <a:schemeClr val="tx1"/>
                </a:solidFill>
                <a:effectLst/>
                <a:latin typeface="Meiryo UI" panose="020B0604030504040204" pitchFamily="50" charset="-128"/>
                <a:ea typeface="Meiryo UI" panose="020B0604030504040204" pitchFamily="50" charset="-128"/>
              </a:rPr>
              <a:t>“</a:t>
            </a:r>
          </a:p>
        </p:txBody>
      </p:sp>
      <p:sp>
        <p:nvSpPr>
          <p:cNvPr id="13" name="テキスト ボックス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ja-JP" altLang="en-US" sz="8000" noProof="0" dirty="0">
                <a:solidFill>
                  <a:schemeClr val="tx1"/>
                </a:solidFill>
                <a:effectLst/>
                <a:latin typeface="Meiryo UI" panose="020B0604030504040204" pitchFamily="50" charset="-128"/>
                <a:ea typeface="Meiryo UI" panose="020B0604030504040204" pitchFamily="50" charset="-128"/>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刺">
    <p:spTree>
      <p:nvGrpSpPr>
        <p:cNvPr id="1" name=""/>
        <p:cNvGrpSpPr/>
        <p:nvPr/>
      </p:nvGrpSpPr>
      <p:grpSpPr>
        <a:xfrm>
          <a:off x="0" y="0"/>
          <a:ext cx="0" cy="0"/>
          <a:chOff x="0" y="0"/>
          <a:chExt cx="0" cy="0"/>
        </a:xfrm>
      </p:grpSpPr>
      <p:sp>
        <p:nvSpPr>
          <p:cNvPr id="2" name="タイトル 1"/>
          <p:cNvSpPr>
            <a:spLocks noGrp="1"/>
          </p:cNvSpPr>
          <p:nvPr>
            <p:ph type="title"/>
          </p:nvPr>
        </p:nvSpPr>
        <p:spPr>
          <a:xfrm>
            <a:off x="913794" y="2126942"/>
            <a:ext cx="10353763" cy="2511835"/>
          </a:xfrm>
        </p:spPr>
        <p:txBody>
          <a:bodyPr rtlCol="0" anchor="b"/>
          <a:lstStyle>
            <a:lvl1pPr>
              <a:defRPr sz="3200"/>
            </a:lvl1pPr>
          </a:lstStyle>
          <a:p>
            <a:pPr rtl="0"/>
            <a:r>
              <a:rPr lang="ja-JP" altLang="en-US" noProof="0"/>
              <a:t>マスター タイトルの書式設定</a:t>
            </a:r>
            <a:endParaRPr lang="ja-JP" altLang="en-US" noProof="0" dirty="0"/>
          </a:p>
        </p:txBody>
      </p:sp>
      <p:sp>
        <p:nvSpPr>
          <p:cNvPr id="4" name="テキスト プレースホルダー 3"/>
          <p:cNvSpPr>
            <a:spLocks noGrp="1"/>
          </p:cNvSpPr>
          <p:nvPr>
            <p:ph type="body" sz="half" idx="2"/>
          </p:nvPr>
        </p:nvSpPr>
        <p:spPr>
          <a:xfrm>
            <a:off x="913784" y="4650556"/>
            <a:ext cx="10352199" cy="1140644"/>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ja-JP" altLang="en-US" noProof="0"/>
              <a:t>マスター テキストの書式設定</a:t>
            </a:r>
          </a:p>
        </p:txBody>
      </p:sp>
      <p:sp>
        <p:nvSpPr>
          <p:cNvPr id="5" name="日付プレースホルダー 4"/>
          <p:cNvSpPr>
            <a:spLocks noGrp="1"/>
          </p:cNvSpPr>
          <p:nvPr>
            <p:ph type="dt" sz="half" idx="10"/>
          </p:nvPr>
        </p:nvSpPr>
        <p:spPr/>
        <p:txBody>
          <a:bodyPr rtlCol="0"/>
          <a:lstStyle/>
          <a:p>
            <a:pPr rtl="0"/>
            <a:fld id="{665E7119-F629-4623-9483-E82E084BC006}" type="datetime1">
              <a:rPr lang="ja-JP" altLang="en-US" noProof="0" smtClean="0"/>
              <a:t>2022/11/17</a:t>
            </a:fld>
            <a:endParaRPr lang="ja-JP" altLang="en-US" noProof="0" dirty="0"/>
          </a:p>
        </p:txBody>
      </p:sp>
      <p:sp>
        <p:nvSpPr>
          <p:cNvPr id="6" name="フッター プレースホルダー 5"/>
          <p:cNvSpPr>
            <a:spLocks noGrp="1"/>
          </p:cNvSpPr>
          <p:nvPr>
            <p:ph type="ftr" sz="quarter" idx="11"/>
          </p:nvPr>
        </p:nvSpPr>
        <p:spPr/>
        <p:txBody>
          <a:bodyPr rtlCol="0"/>
          <a:lstStyle/>
          <a:p>
            <a:pPr rtl="0"/>
            <a:endParaRPr lang="ja-JP" altLang="en-US" noProof="0" dirty="0"/>
          </a:p>
        </p:txBody>
      </p:sp>
      <p:sp>
        <p:nvSpPr>
          <p:cNvPr id="7" name="スライド番号プレースホルダー 6"/>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列">
    <p:spTree>
      <p:nvGrpSpPr>
        <p:cNvPr id="1" name=""/>
        <p:cNvGrpSpPr/>
        <p:nvPr/>
      </p:nvGrpSpPr>
      <p:grpSpPr>
        <a:xfrm>
          <a:off x="0" y="0"/>
          <a:ext cx="0" cy="0"/>
          <a:chOff x="0" y="0"/>
          <a:chExt cx="0" cy="0"/>
        </a:xfrm>
      </p:grpSpPr>
      <p:sp>
        <p:nvSpPr>
          <p:cNvPr id="15" name="タイトル 1"/>
          <p:cNvSpPr>
            <a:spLocks noGrp="1"/>
          </p:cNvSpPr>
          <p:nvPr>
            <p:ph type="title"/>
          </p:nvPr>
        </p:nvSpPr>
        <p:spPr>
          <a:xfrm>
            <a:off x="913795" y="609600"/>
            <a:ext cx="10353762" cy="970450"/>
          </a:xfrm>
        </p:spPr>
        <p:txBody>
          <a:bodyPr rtlCol="0"/>
          <a:lstStyle/>
          <a:p>
            <a:pPr rtl="0"/>
            <a:r>
              <a:rPr lang="ja-JP" altLang="en-US" noProof="0"/>
              <a:t>マスター タイトルの書式設定</a:t>
            </a:r>
            <a:endParaRPr lang="ja-JP" altLang="en-US" noProof="0" dirty="0"/>
          </a:p>
        </p:txBody>
      </p:sp>
      <p:sp>
        <p:nvSpPr>
          <p:cNvPr id="7" name="テキスト プレースホルダー 2"/>
          <p:cNvSpPr>
            <a:spLocks noGrp="1"/>
          </p:cNvSpPr>
          <p:nvPr>
            <p:ph type="body" idx="1"/>
          </p:nvPr>
        </p:nvSpPr>
        <p:spPr>
          <a:xfrm>
            <a:off x="913795"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8" name="テキスト プレースホルダー 3"/>
          <p:cNvSpPr>
            <a:spLocks noGrp="1"/>
          </p:cNvSpPr>
          <p:nvPr>
            <p:ph type="body" sz="half" idx="15"/>
          </p:nvPr>
        </p:nvSpPr>
        <p:spPr>
          <a:xfrm>
            <a:off x="91379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0"/>
              <a:t>マスター テキストの書式設定</a:t>
            </a:r>
          </a:p>
        </p:txBody>
      </p:sp>
      <p:sp>
        <p:nvSpPr>
          <p:cNvPr id="9" name="テキスト プレースホルダー 4"/>
          <p:cNvSpPr>
            <a:spLocks noGrp="1"/>
          </p:cNvSpPr>
          <p:nvPr>
            <p:ph type="body" sz="quarter" idx="3"/>
          </p:nvPr>
        </p:nvSpPr>
        <p:spPr>
          <a:xfrm>
            <a:off x="4446711" y="1885949"/>
            <a:ext cx="3300984" cy="764783"/>
          </a:xfrm>
        </p:spPr>
        <p:txBody>
          <a:bodyPr rtlCol="0" anchor="b">
            <a:noAutofit/>
          </a:bodyPr>
          <a:lstStyle>
            <a:lvl1pPr marL="0" indent="0" algn="ctr" rtl="0">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10" name="テキスト プレースホルダー 3"/>
          <p:cNvSpPr>
            <a:spLocks noGrp="1"/>
          </p:cNvSpPr>
          <p:nvPr>
            <p:ph type="body" sz="half" idx="16"/>
          </p:nvPr>
        </p:nvSpPr>
        <p:spPr>
          <a:xfrm>
            <a:off x="444143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0"/>
              <a:t>マスター テキストの書式設定</a:t>
            </a:r>
          </a:p>
        </p:txBody>
      </p:sp>
      <p:sp>
        <p:nvSpPr>
          <p:cNvPr id="11" name="テキスト プレースホルダー 4"/>
          <p:cNvSpPr>
            <a:spLocks noGrp="1"/>
          </p:cNvSpPr>
          <p:nvPr>
            <p:ph type="body" sz="quarter" idx="13"/>
          </p:nvPr>
        </p:nvSpPr>
        <p:spPr>
          <a:xfrm>
            <a:off x="7966572"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12" name="テキスト プレースホルダー 3"/>
          <p:cNvSpPr>
            <a:spLocks noGrp="1"/>
          </p:cNvSpPr>
          <p:nvPr>
            <p:ph type="body" sz="half" idx="17"/>
          </p:nvPr>
        </p:nvSpPr>
        <p:spPr>
          <a:xfrm>
            <a:off x="7966572" y="2768110"/>
            <a:ext cx="3300984" cy="3023089"/>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0"/>
              <a:t>マスター テキストの書式設定</a:t>
            </a:r>
          </a:p>
        </p:txBody>
      </p:sp>
      <p:sp>
        <p:nvSpPr>
          <p:cNvPr id="3" name="日付プレースホルダー 2"/>
          <p:cNvSpPr>
            <a:spLocks noGrp="1"/>
          </p:cNvSpPr>
          <p:nvPr>
            <p:ph type="dt" sz="half" idx="10"/>
          </p:nvPr>
        </p:nvSpPr>
        <p:spPr/>
        <p:txBody>
          <a:bodyPr rtlCol="0"/>
          <a:lstStyle/>
          <a:p>
            <a:pPr rtl="0"/>
            <a:fld id="{6314AE7A-496F-4FD2-B2CB-0CCBD0D639BA}" type="datetime1">
              <a:rPr lang="ja-JP" altLang="en-US" noProof="0" smtClean="0"/>
              <a:t>2022/11/17</a:t>
            </a:fld>
            <a:endParaRPr lang="ja-JP" altLang="en-US" noProof="0" dirty="0"/>
          </a:p>
        </p:txBody>
      </p:sp>
      <p:sp>
        <p:nvSpPr>
          <p:cNvPr id="4" name="フッター プレースホルダー 3"/>
          <p:cNvSpPr>
            <a:spLocks noGrp="1"/>
          </p:cNvSpPr>
          <p:nvPr>
            <p:ph type="ftr" sz="quarter" idx="11"/>
          </p:nvPr>
        </p:nvSpPr>
        <p:spPr/>
        <p:txBody>
          <a:bodyPr rtlCol="0"/>
          <a:lstStyle/>
          <a:p>
            <a:pPr rtl="0"/>
            <a:endParaRPr lang="ja-JP" altLang="en-US" noProof="0" dirty="0"/>
          </a:p>
        </p:txBody>
      </p:sp>
      <p:sp>
        <p:nvSpPr>
          <p:cNvPr id="5" name="スライド番号プレースホルダー 4"/>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写真の列">
    <p:spTree>
      <p:nvGrpSpPr>
        <p:cNvPr id="1" name=""/>
        <p:cNvGrpSpPr/>
        <p:nvPr/>
      </p:nvGrpSpPr>
      <p:grpSpPr>
        <a:xfrm>
          <a:off x="0" y="0"/>
          <a:ext cx="0" cy="0"/>
          <a:chOff x="0" y="0"/>
          <a:chExt cx="0" cy="0"/>
        </a:xfrm>
      </p:grpSpPr>
      <p:pic>
        <p:nvPicPr>
          <p:cNvPr id="2" name="画像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画像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画像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タイトル 1"/>
          <p:cNvSpPr>
            <a:spLocks noGrp="1"/>
          </p:cNvSpPr>
          <p:nvPr>
            <p:ph type="title"/>
          </p:nvPr>
        </p:nvSpPr>
        <p:spPr>
          <a:xfrm>
            <a:off x="913794" y="609600"/>
            <a:ext cx="10353763" cy="970450"/>
          </a:xfrm>
        </p:spPr>
        <p:txBody>
          <a:bodyPr rtlCol="0"/>
          <a:lstStyle/>
          <a:p>
            <a:pPr rtl="0"/>
            <a:r>
              <a:rPr lang="ja-JP" altLang="en-US" noProof="0"/>
              <a:t>マスター タイトルの書式設定</a:t>
            </a:r>
            <a:endParaRPr lang="ja-JP" altLang="en-US" noProof="0" dirty="0"/>
          </a:p>
        </p:txBody>
      </p:sp>
      <p:sp>
        <p:nvSpPr>
          <p:cNvPr id="19" name="テキスト プレースホルダー 2"/>
          <p:cNvSpPr>
            <a:spLocks noGrp="1"/>
          </p:cNvSpPr>
          <p:nvPr>
            <p:ph type="body" idx="1"/>
          </p:nvPr>
        </p:nvSpPr>
        <p:spPr>
          <a:xfrm>
            <a:off x="913795"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20" name="図プレースホルダー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ja-JP" altLang="en-US" noProof="0"/>
              <a:t>アイコンをクリックして図を追加</a:t>
            </a:r>
            <a:endParaRPr lang="ja-JP" altLang="en-US" noProof="0" dirty="0"/>
          </a:p>
        </p:txBody>
      </p:sp>
      <p:sp>
        <p:nvSpPr>
          <p:cNvPr id="21" name="テキスト プレースホルダー 3"/>
          <p:cNvSpPr>
            <a:spLocks noGrp="1"/>
          </p:cNvSpPr>
          <p:nvPr>
            <p:ph type="body" sz="half" idx="18"/>
          </p:nvPr>
        </p:nvSpPr>
        <p:spPr>
          <a:xfrm>
            <a:off x="913795" y="4572443"/>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0"/>
              <a:t>マスター テキストの書式設定</a:t>
            </a:r>
          </a:p>
        </p:txBody>
      </p:sp>
      <p:sp>
        <p:nvSpPr>
          <p:cNvPr id="22" name="テキスト プレースホルダー 4"/>
          <p:cNvSpPr>
            <a:spLocks noGrp="1"/>
          </p:cNvSpPr>
          <p:nvPr>
            <p:ph type="body" sz="quarter" idx="3"/>
          </p:nvPr>
        </p:nvSpPr>
        <p:spPr>
          <a:xfrm>
            <a:off x="4442788"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23" name="図プレースホルダー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ja-JP" altLang="en-US" noProof="0"/>
              <a:t>アイコンをクリックして図を追加</a:t>
            </a:r>
            <a:endParaRPr lang="ja-JP" altLang="en-US" noProof="0" dirty="0"/>
          </a:p>
        </p:txBody>
      </p:sp>
      <p:sp>
        <p:nvSpPr>
          <p:cNvPr id="24" name="テキスト プレースホルダー 3"/>
          <p:cNvSpPr>
            <a:spLocks noGrp="1"/>
          </p:cNvSpPr>
          <p:nvPr>
            <p:ph type="body" sz="half" idx="19"/>
          </p:nvPr>
        </p:nvSpPr>
        <p:spPr>
          <a:xfrm>
            <a:off x="4441435"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0"/>
              <a:t>マスター テキストの書式設定</a:t>
            </a:r>
          </a:p>
        </p:txBody>
      </p:sp>
      <p:sp>
        <p:nvSpPr>
          <p:cNvPr id="25" name="テキスト プレースホルダー 4"/>
          <p:cNvSpPr>
            <a:spLocks noGrp="1"/>
          </p:cNvSpPr>
          <p:nvPr>
            <p:ph type="body" sz="quarter" idx="13"/>
          </p:nvPr>
        </p:nvSpPr>
        <p:spPr>
          <a:xfrm>
            <a:off x="7966697"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26" name="図プレースホルダー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ja-JP" altLang="en-US" noProof="0"/>
              <a:t>アイコンをクリックして図を追加</a:t>
            </a:r>
            <a:endParaRPr lang="ja-JP" altLang="en-US" noProof="0" dirty="0"/>
          </a:p>
        </p:txBody>
      </p:sp>
      <p:sp>
        <p:nvSpPr>
          <p:cNvPr id="27" name="テキスト プレースホルダー 3"/>
          <p:cNvSpPr>
            <a:spLocks noGrp="1"/>
          </p:cNvSpPr>
          <p:nvPr>
            <p:ph type="body" sz="half" idx="20"/>
          </p:nvPr>
        </p:nvSpPr>
        <p:spPr>
          <a:xfrm>
            <a:off x="7966572"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0"/>
              <a:t>マスター テキストの書式設定</a:t>
            </a:r>
          </a:p>
        </p:txBody>
      </p:sp>
      <p:sp>
        <p:nvSpPr>
          <p:cNvPr id="3" name="日付プレースホルダー 2"/>
          <p:cNvSpPr>
            <a:spLocks noGrp="1"/>
          </p:cNvSpPr>
          <p:nvPr>
            <p:ph type="dt" sz="half" idx="10"/>
          </p:nvPr>
        </p:nvSpPr>
        <p:spPr/>
        <p:txBody>
          <a:bodyPr rtlCol="0"/>
          <a:lstStyle/>
          <a:p>
            <a:pPr rtl="0"/>
            <a:fld id="{8CF2109E-8914-46D8-8FC4-05BA55489BC5}" type="datetime1">
              <a:rPr lang="ja-JP" altLang="en-US" noProof="0" smtClean="0"/>
              <a:t>2022/11/17</a:t>
            </a:fld>
            <a:endParaRPr lang="ja-JP" altLang="en-US" noProof="0" dirty="0"/>
          </a:p>
        </p:txBody>
      </p:sp>
      <p:sp>
        <p:nvSpPr>
          <p:cNvPr id="4" name="フッター プレースホルダー 3"/>
          <p:cNvSpPr>
            <a:spLocks noGrp="1"/>
          </p:cNvSpPr>
          <p:nvPr>
            <p:ph type="ftr" sz="quarter" idx="11"/>
          </p:nvPr>
        </p:nvSpPr>
        <p:spPr/>
        <p:txBody>
          <a:bodyPr rtlCol="0"/>
          <a:lstStyle/>
          <a:p>
            <a:pPr rtl="0"/>
            <a:endParaRPr lang="ja-JP" altLang="en-US" noProof="0" dirty="0"/>
          </a:p>
        </p:txBody>
      </p:sp>
      <p:sp>
        <p:nvSpPr>
          <p:cNvPr id="5" name="スライド番号プレースホルダー 4"/>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lang="ja-JP" altLang="en-US" noProof="0" dirty="0"/>
          </a:p>
        </p:txBody>
      </p:sp>
      <p:sp>
        <p:nvSpPr>
          <p:cNvPr id="3" name="コンテンツ プレースホルダー 2"/>
          <p:cNvSpPr>
            <a:spLocks noGrp="1"/>
          </p:cNvSpPr>
          <p:nvPr>
            <p:ph idx="1"/>
          </p:nvPr>
        </p:nvSpPr>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4" name="日付プレースホルダー 3"/>
          <p:cNvSpPr>
            <a:spLocks noGrp="1"/>
          </p:cNvSpPr>
          <p:nvPr>
            <p:ph type="dt" sz="half" idx="10"/>
          </p:nvPr>
        </p:nvSpPr>
        <p:spPr/>
        <p:txBody>
          <a:bodyPr rtlCol="0"/>
          <a:lstStyle/>
          <a:p>
            <a:pPr rtl="0"/>
            <a:fld id="{F1004C8D-6C76-4892-A136-9C6099763C96}" type="datetime1">
              <a:rPr lang="ja-JP" altLang="en-US" noProof="0" smtClean="0"/>
              <a:t>2022/11/17</a:t>
            </a:fld>
            <a:endParaRPr lang="ja-JP" altLang="en-US" noProof="0" dirty="0"/>
          </a:p>
        </p:txBody>
      </p:sp>
      <p:sp>
        <p:nvSpPr>
          <p:cNvPr id="5" name="フッター プレースホルダー 4"/>
          <p:cNvSpPr>
            <a:spLocks noGrp="1"/>
          </p:cNvSpPr>
          <p:nvPr>
            <p:ph type="ftr" sz="quarter" idx="11"/>
          </p:nvPr>
        </p:nvSpPr>
        <p:spPr/>
        <p:txBody>
          <a:bodyPr rtlCol="0"/>
          <a:lstStyle/>
          <a:p>
            <a:pPr rtl="0"/>
            <a:endParaRPr lang="ja-JP" altLang="en-US" noProof="0" dirty="0"/>
          </a:p>
        </p:txBody>
      </p:sp>
      <p:sp>
        <p:nvSpPr>
          <p:cNvPr id="6" name="スライド番号プレースホルダー 5"/>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spTree>
      <p:nvGrpSpPr>
        <p:cNvPr id="1" name=""/>
        <p:cNvGrpSpPr/>
        <p:nvPr/>
      </p:nvGrpSpPr>
      <p:grpSpPr>
        <a:xfrm>
          <a:off x="0" y="0"/>
          <a:ext cx="0" cy="0"/>
          <a:chOff x="0" y="0"/>
          <a:chExt cx="0" cy="0"/>
        </a:xfrm>
      </p:grpSpPr>
      <p:sp>
        <p:nvSpPr>
          <p:cNvPr id="2" name="タイトル 1"/>
          <p:cNvSpPr>
            <a:spLocks noGrp="1"/>
          </p:cNvSpPr>
          <p:nvPr>
            <p:ph type="title"/>
          </p:nvPr>
        </p:nvSpPr>
        <p:spPr>
          <a:xfrm>
            <a:off x="1295401" y="1761067"/>
            <a:ext cx="9590550" cy="1828813"/>
          </a:xfrm>
        </p:spPr>
        <p:txBody>
          <a:bodyPr rtlCol="0" anchor="b"/>
          <a:lstStyle>
            <a:lvl1pPr algn="ctr">
              <a:defRPr sz="4000" b="0" cap="none"/>
            </a:lvl1pPr>
          </a:lstStyle>
          <a:p>
            <a:pPr rtl="0"/>
            <a:r>
              <a:rPr lang="ja-JP" altLang="en-US" noProof="0"/>
              <a:t>マスター タイトルの書式設定</a:t>
            </a:r>
            <a:endParaRPr lang="ja-JP" altLang="en-US" noProof="0" dirty="0"/>
          </a:p>
        </p:txBody>
      </p:sp>
      <p:sp>
        <p:nvSpPr>
          <p:cNvPr id="3" name="テキスト プレースホルダー 2"/>
          <p:cNvSpPr>
            <a:spLocks noGrp="1"/>
          </p:cNvSpPr>
          <p:nvPr>
            <p:ph type="body" idx="1"/>
          </p:nvPr>
        </p:nvSpPr>
        <p:spPr>
          <a:xfrm>
            <a:off x="1295401" y="3763439"/>
            <a:ext cx="9590550" cy="1333494"/>
          </a:xfrm>
        </p:spPr>
        <p:txBody>
          <a:bodyPr rtlCol="0"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ja-JP" altLang="en-US" noProof="0"/>
              <a:t>マスター テキストの書式設定</a:t>
            </a:r>
          </a:p>
        </p:txBody>
      </p:sp>
      <p:sp>
        <p:nvSpPr>
          <p:cNvPr id="4" name="日付プレースホルダー 3"/>
          <p:cNvSpPr>
            <a:spLocks noGrp="1"/>
          </p:cNvSpPr>
          <p:nvPr>
            <p:ph type="dt" sz="half" idx="10"/>
          </p:nvPr>
        </p:nvSpPr>
        <p:spPr/>
        <p:txBody>
          <a:bodyPr rtlCol="0"/>
          <a:lstStyle/>
          <a:p>
            <a:pPr rtl="0"/>
            <a:fld id="{242A2D7E-FFE8-4444-8A69-4D054D6A7FB1}" type="datetime1">
              <a:rPr lang="ja-JP" altLang="en-US" noProof="0" smtClean="0"/>
              <a:t>2022/11/17</a:t>
            </a:fld>
            <a:endParaRPr lang="ja-JP" altLang="en-US" noProof="0" dirty="0"/>
          </a:p>
        </p:txBody>
      </p:sp>
      <p:sp>
        <p:nvSpPr>
          <p:cNvPr id="5" name="フッター プレースホルダー 4"/>
          <p:cNvSpPr>
            <a:spLocks noGrp="1"/>
          </p:cNvSpPr>
          <p:nvPr>
            <p:ph type="ftr" sz="quarter" idx="11"/>
          </p:nvPr>
        </p:nvSpPr>
        <p:spPr/>
        <p:txBody>
          <a:bodyPr rtlCol="0"/>
          <a:lstStyle/>
          <a:p>
            <a:pPr rtl="0"/>
            <a:endParaRPr lang="ja-JP" altLang="en-US" noProof="0" dirty="0"/>
          </a:p>
        </p:txBody>
      </p:sp>
      <p:sp>
        <p:nvSpPr>
          <p:cNvPr id="6" name="スライド番号プレースホルダー 5"/>
          <p:cNvSpPr>
            <a:spLocks noGrp="1"/>
          </p:cNvSpPr>
          <p:nvPr>
            <p:ph type="sldNum" sz="quarter" idx="12"/>
          </p:nvPr>
        </p:nvSpPr>
        <p:spPr/>
        <p:txBody>
          <a:bodyPr rtlCol="0"/>
          <a:lstStyle/>
          <a:p>
            <a:pPr rtl="0"/>
            <a:fld id="{3A98EE3D-8CD1-4C3F-BD1C-C98C9596463C}" type="slidenum">
              <a:rPr lang="en-US" altLang="ja-JP" noProof="0" smtClean="0"/>
              <a:pPr/>
              <a:t>‹#›</a:t>
            </a:fld>
            <a:endParaRPr lang="ja-JP" altLang="en-US" noProof="0"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段組">
    <p:spTree>
      <p:nvGrpSpPr>
        <p:cNvPr id="1" name=""/>
        <p:cNvGrpSpPr/>
        <p:nvPr/>
      </p:nvGrpSpPr>
      <p:grpSpPr>
        <a:xfrm>
          <a:off x="0" y="0"/>
          <a:ext cx="0" cy="0"/>
          <a:chOff x="0" y="0"/>
          <a:chExt cx="0" cy="0"/>
        </a:xfrm>
      </p:grpSpPr>
      <p:sp>
        <p:nvSpPr>
          <p:cNvPr id="2" name="タイトル 1"/>
          <p:cNvSpPr>
            <a:spLocks noGrp="1"/>
          </p:cNvSpPr>
          <p:nvPr>
            <p:ph type="title"/>
          </p:nvPr>
        </p:nvSpPr>
        <p:spPr>
          <a:xfrm>
            <a:off x="913795" y="609600"/>
            <a:ext cx="10353762" cy="1261872"/>
          </a:xfrm>
        </p:spPr>
        <p:txBody>
          <a:bodyPr rtlCol="0"/>
          <a:lstStyle/>
          <a:p>
            <a:pPr rtl="0"/>
            <a:r>
              <a:rPr lang="ja-JP" altLang="en-US" noProof="0"/>
              <a:t>マスター タイトルの書式設定</a:t>
            </a:r>
            <a:endParaRPr lang="ja-JP" altLang="en-US" noProof="0" dirty="0"/>
          </a:p>
        </p:txBody>
      </p:sp>
      <p:sp>
        <p:nvSpPr>
          <p:cNvPr id="3" name="コンテンツ プレースホルダー 2"/>
          <p:cNvSpPr>
            <a:spLocks noGrp="1"/>
          </p:cNvSpPr>
          <p:nvPr>
            <p:ph sz="half" idx="1"/>
          </p:nvPr>
        </p:nvSpPr>
        <p:spPr>
          <a:xfrm>
            <a:off x="913795" y="2076450"/>
            <a:ext cx="4856841" cy="3622671"/>
          </a:xfrm>
        </p:spPr>
        <p:txBody>
          <a:bodyPr rtlCol="0" anchor="t">
            <a:normAutofit/>
          </a:body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4" name="コンテンツ プレースホルダー 3"/>
          <p:cNvSpPr>
            <a:spLocks noGrp="1"/>
          </p:cNvSpPr>
          <p:nvPr>
            <p:ph sz="half" idx="2"/>
          </p:nvPr>
        </p:nvSpPr>
        <p:spPr>
          <a:xfrm>
            <a:off x="6410716" y="2076451"/>
            <a:ext cx="4856841" cy="3622672"/>
          </a:xfrm>
        </p:spPr>
        <p:txBody>
          <a:bodyPr rtlCol="0" anchor="t">
            <a:normAutofit/>
          </a:body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5" name="日付プレースホルダー 4"/>
          <p:cNvSpPr>
            <a:spLocks noGrp="1"/>
          </p:cNvSpPr>
          <p:nvPr>
            <p:ph type="dt" sz="half" idx="10"/>
          </p:nvPr>
        </p:nvSpPr>
        <p:spPr/>
        <p:txBody>
          <a:bodyPr rtlCol="0"/>
          <a:lstStyle/>
          <a:p>
            <a:pPr rtl="0"/>
            <a:fld id="{E6A15EDF-B1A1-4F5B-B886-5281F007CEC2}" type="datetime1">
              <a:rPr lang="ja-JP" altLang="en-US" noProof="0" smtClean="0"/>
              <a:t>2022/11/17</a:t>
            </a:fld>
            <a:endParaRPr lang="ja-JP" altLang="en-US" noProof="0" dirty="0"/>
          </a:p>
        </p:txBody>
      </p:sp>
      <p:sp>
        <p:nvSpPr>
          <p:cNvPr id="6" name="フッター プレースホルダー 5"/>
          <p:cNvSpPr>
            <a:spLocks noGrp="1"/>
          </p:cNvSpPr>
          <p:nvPr>
            <p:ph type="ftr" sz="quarter" idx="11"/>
          </p:nvPr>
        </p:nvSpPr>
        <p:spPr/>
        <p:txBody>
          <a:bodyPr rtlCol="0"/>
          <a:lstStyle/>
          <a:p>
            <a:pPr rtl="0"/>
            <a:endParaRPr lang="ja-JP" altLang="en-US" noProof="0" dirty="0"/>
          </a:p>
        </p:txBody>
      </p:sp>
      <p:sp>
        <p:nvSpPr>
          <p:cNvPr id="7" name="スライド番号プレースホルダー 6"/>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pic>
        <p:nvPicPr>
          <p:cNvPr id="20" name="画像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画像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タイトル 1"/>
          <p:cNvSpPr>
            <a:spLocks noGrp="1"/>
          </p:cNvSpPr>
          <p:nvPr>
            <p:ph type="title"/>
          </p:nvPr>
        </p:nvSpPr>
        <p:spPr>
          <a:xfrm>
            <a:off x="913795" y="609600"/>
            <a:ext cx="10353762" cy="970450"/>
          </a:xfrm>
        </p:spPr>
        <p:txBody>
          <a:bodyPr rtlCol="0"/>
          <a:lstStyle>
            <a:lvl1pPr>
              <a:defRPr/>
            </a:lvl1pPr>
          </a:lstStyle>
          <a:p>
            <a:pPr rtl="0"/>
            <a:r>
              <a:rPr lang="ja-JP" altLang="en-US" noProof="0"/>
              <a:t>マスター タイトルの書式設定</a:t>
            </a:r>
            <a:endParaRPr lang="ja-JP" altLang="en-US" noProof="0" dirty="0"/>
          </a:p>
        </p:txBody>
      </p:sp>
      <p:sp>
        <p:nvSpPr>
          <p:cNvPr id="3" name="テキスト プレースホルダー 2"/>
          <p:cNvSpPr>
            <a:spLocks noGrp="1"/>
          </p:cNvSpPr>
          <p:nvPr>
            <p:ph type="body" idx="1"/>
          </p:nvPr>
        </p:nvSpPr>
        <p:spPr>
          <a:xfrm>
            <a:off x="1046013" y="1855153"/>
            <a:ext cx="4764764" cy="692494"/>
          </a:xfrm>
        </p:spPr>
        <p:txBody>
          <a:bodyPr rtlCol="0" anchor="b">
            <a:noAutofit/>
          </a:bodyPr>
          <a:lstStyle>
            <a:lvl1pPr marL="0" indent="0" algn="ctr" rtl="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4" name="コンテンツ プレースホルダー 3"/>
          <p:cNvSpPr>
            <a:spLocks noGrp="1"/>
          </p:cNvSpPr>
          <p:nvPr>
            <p:ph sz="half" idx="2"/>
          </p:nvPr>
        </p:nvSpPr>
        <p:spPr>
          <a:xfrm>
            <a:off x="1046013" y="2702103"/>
            <a:ext cx="4764764"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5" name="テキスト プレースホルダー 4"/>
          <p:cNvSpPr>
            <a:spLocks noGrp="1"/>
          </p:cNvSpPr>
          <p:nvPr>
            <p:ph type="body" sz="quarter" idx="3"/>
          </p:nvPr>
        </p:nvSpPr>
        <p:spPr>
          <a:xfrm>
            <a:off x="6363166" y="1855152"/>
            <a:ext cx="4779582" cy="692495"/>
          </a:xfrm>
        </p:spPr>
        <p:txBody>
          <a:bodyPr rtlCol="0" anchor="b">
            <a:noAutofit/>
          </a:bodyPr>
          <a:lstStyle>
            <a:lvl1pPr marL="0" indent="0" algn="ctr" rtl="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6" name="コンテンツ プレースホルダー 5"/>
          <p:cNvSpPr>
            <a:spLocks noGrp="1"/>
          </p:cNvSpPr>
          <p:nvPr>
            <p:ph sz="quarter" idx="4"/>
          </p:nvPr>
        </p:nvSpPr>
        <p:spPr>
          <a:xfrm>
            <a:off x="6363167" y="2702103"/>
            <a:ext cx="4779581"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7" name="日付プレースホルダー 6"/>
          <p:cNvSpPr>
            <a:spLocks noGrp="1"/>
          </p:cNvSpPr>
          <p:nvPr>
            <p:ph type="dt" sz="half" idx="10"/>
          </p:nvPr>
        </p:nvSpPr>
        <p:spPr/>
        <p:txBody>
          <a:bodyPr rtlCol="0"/>
          <a:lstStyle/>
          <a:p>
            <a:pPr rtl="0"/>
            <a:fld id="{FACBA674-B12E-4A9C-870A-505978E4D347}" type="datetime1">
              <a:rPr lang="ja-JP" altLang="en-US" noProof="0" smtClean="0"/>
              <a:t>2022/11/17</a:t>
            </a:fld>
            <a:endParaRPr lang="ja-JP" altLang="en-US" noProof="0" dirty="0"/>
          </a:p>
        </p:txBody>
      </p:sp>
      <p:sp>
        <p:nvSpPr>
          <p:cNvPr id="8" name="フッター プレースホルダー 7"/>
          <p:cNvSpPr>
            <a:spLocks noGrp="1"/>
          </p:cNvSpPr>
          <p:nvPr>
            <p:ph type="ftr" sz="quarter" idx="11"/>
          </p:nvPr>
        </p:nvSpPr>
        <p:spPr/>
        <p:txBody>
          <a:bodyPr rtlCol="0"/>
          <a:lstStyle/>
          <a:p>
            <a:pPr rtl="0"/>
            <a:endParaRPr lang="ja-JP" altLang="en-US" noProof="0" dirty="0"/>
          </a:p>
        </p:txBody>
      </p:sp>
      <p:sp>
        <p:nvSpPr>
          <p:cNvPr id="9" name="スライド番号プレースホルダー 8"/>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lang="ja-JP" altLang="en-US" noProof="0" dirty="0"/>
          </a:p>
        </p:txBody>
      </p:sp>
      <p:sp>
        <p:nvSpPr>
          <p:cNvPr id="3" name="日付プレースホルダー 2"/>
          <p:cNvSpPr>
            <a:spLocks noGrp="1"/>
          </p:cNvSpPr>
          <p:nvPr>
            <p:ph type="dt" sz="half" idx="10"/>
          </p:nvPr>
        </p:nvSpPr>
        <p:spPr/>
        <p:txBody>
          <a:bodyPr rtlCol="0"/>
          <a:lstStyle/>
          <a:p>
            <a:pPr rtl="0"/>
            <a:fld id="{510CD04C-9C91-47B9-AD1B-CB5E3C5F2EB7}" type="datetime1">
              <a:rPr lang="ja-JP" altLang="en-US" noProof="0" smtClean="0"/>
              <a:t>2022/11/17</a:t>
            </a:fld>
            <a:endParaRPr lang="ja-JP" altLang="en-US" noProof="0" dirty="0"/>
          </a:p>
        </p:txBody>
      </p:sp>
      <p:sp>
        <p:nvSpPr>
          <p:cNvPr id="4" name="フッター プレースホルダー 3"/>
          <p:cNvSpPr>
            <a:spLocks noGrp="1"/>
          </p:cNvSpPr>
          <p:nvPr>
            <p:ph type="ftr" sz="quarter" idx="11"/>
          </p:nvPr>
        </p:nvSpPr>
        <p:spPr/>
        <p:txBody>
          <a:bodyPr rtlCol="0"/>
          <a:lstStyle/>
          <a:p>
            <a:pPr rtl="0"/>
            <a:endParaRPr lang="ja-JP" altLang="en-US" noProof="0" dirty="0"/>
          </a:p>
        </p:txBody>
      </p:sp>
      <p:sp>
        <p:nvSpPr>
          <p:cNvPr id="5" name="スライド番号プレースホルダー 4"/>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rtlCol="0"/>
          <a:lstStyle/>
          <a:p>
            <a:pPr rtl="0"/>
            <a:fld id="{9F54A936-8D81-45C6-BA98-389C9C639694}" type="datetime1">
              <a:rPr lang="ja-JP" altLang="en-US" noProof="0" smtClean="0"/>
              <a:t>2022/11/17</a:t>
            </a:fld>
            <a:endParaRPr lang="ja-JP" altLang="en-US" noProof="0" dirty="0"/>
          </a:p>
        </p:txBody>
      </p:sp>
      <p:sp>
        <p:nvSpPr>
          <p:cNvPr id="3" name="フッター プレースホルダー 2"/>
          <p:cNvSpPr>
            <a:spLocks noGrp="1"/>
          </p:cNvSpPr>
          <p:nvPr>
            <p:ph type="ftr" sz="quarter" idx="11"/>
          </p:nvPr>
        </p:nvSpPr>
        <p:spPr/>
        <p:txBody>
          <a:bodyPr rtlCol="0"/>
          <a:lstStyle/>
          <a:p>
            <a:pPr rtl="0"/>
            <a:endParaRPr lang="ja-JP" altLang="en-US" noProof="0" dirty="0"/>
          </a:p>
        </p:txBody>
      </p:sp>
      <p:sp>
        <p:nvSpPr>
          <p:cNvPr id="4" name="スライド番号プレースホルダー 3"/>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キャプション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913795" y="609600"/>
            <a:ext cx="3706889" cy="1821918"/>
          </a:xfrm>
        </p:spPr>
        <p:txBody>
          <a:bodyPr rtlCol="0" anchor="b">
            <a:normAutofit/>
          </a:bodyPr>
          <a:lstStyle>
            <a:lvl1pPr algn="ctr">
              <a:defRPr sz="2800" b="0"/>
            </a:lvl1pPr>
          </a:lstStyle>
          <a:p>
            <a:pPr rtl="0"/>
            <a:r>
              <a:rPr lang="ja-JP" altLang="en-US" noProof="0"/>
              <a:t>マスター タイトルの書式設定</a:t>
            </a:r>
            <a:endParaRPr lang="ja-JP" altLang="en-US" noProof="0" dirty="0"/>
          </a:p>
        </p:txBody>
      </p:sp>
      <p:sp>
        <p:nvSpPr>
          <p:cNvPr id="3" name="コンテンツ プレースホルダー 2"/>
          <p:cNvSpPr>
            <a:spLocks noGrp="1"/>
          </p:cNvSpPr>
          <p:nvPr>
            <p:ph idx="1"/>
          </p:nvPr>
        </p:nvSpPr>
        <p:spPr>
          <a:xfrm>
            <a:off x="4855633" y="609600"/>
            <a:ext cx="6411924" cy="5080001"/>
          </a:xfrm>
        </p:spPr>
        <p:txBody>
          <a:bodyPr rtlCol="0">
            <a:normAutofit/>
          </a:body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4" name="テキスト プレースホルダー 3"/>
          <p:cNvSpPr>
            <a:spLocks noGrp="1"/>
          </p:cNvSpPr>
          <p:nvPr>
            <p:ph type="body" sz="half" idx="2"/>
          </p:nvPr>
        </p:nvSpPr>
        <p:spPr>
          <a:xfrm>
            <a:off x="913795" y="2673351"/>
            <a:ext cx="3706889" cy="3016250"/>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0"/>
              <a:t>マスター テキストの書式設定</a:t>
            </a:r>
          </a:p>
        </p:txBody>
      </p:sp>
      <p:sp>
        <p:nvSpPr>
          <p:cNvPr id="5" name="日付プレースホルダー 4"/>
          <p:cNvSpPr>
            <a:spLocks noGrp="1"/>
          </p:cNvSpPr>
          <p:nvPr>
            <p:ph type="dt" sz="half" idx="10"/>
          </p:nvPr>
        </p:nvSpPr>
        <p:spPr/>
        <p:txBody>
          <a:bodyPr rtlCol="0"/>
          <a:lstStyle/>
          <a:p>
            <a:pPr rtl="0"/>
            <a:fld id="{B9883EF0-5A1D-49BE-9E30-E5F416FD9E02}" type="datetime1">
              <a:rPr lang="ja-JP" altLang="en-US" noProof="0" smtClean="0"/>
              <a:t>2022/11/17</a:t>
            </a:fld>
            <a:endParaRPr lang="ja-JP" altLang="en-US" noProof="0" dirty="0"/>
          </a:p>
        </p:txBody>
      </p:sp>
      <p:sp>
        <p:nvSpPr>
          <p:cNvPr id="6" name="フッター プレースホルダー 5"/>
          <p:cNvSpPr>
            <a:spLocks noGrp="1"/>
          </p:cNvSpPr>
          <p:nvPr>
            <p:ph type="ftr" sz="quarter" idx="11"/>
          </p:nvPr>
        </p:nvSpPr>
        <p:spPr/>
        <p:txBody>
          <a:bodyPr rtlCol="0"/>
          <a:lstStyle/>
          <a:p>
            <a:pPr rtl="0"/>
            <a:endParaRPr lang="ja-JP" altLang="en-US" noProof="0" dirty="0"/>
          </a:p>
        </p:txBody>
      </p:sp>
      <p:sp>
        <p:nvSpPr>
          <p:cNvPr id="7" name="スライド番号プレースホルダー 6"/>
          <p:cNvSpPr>
            <a:spLocks noGrp="1"/>
          </p:cNvSpPr>
          <p:nvPr>
            <p:ph type="sldNum" sz="quarter" idx="12"/>
          </p:nvPr>
        </p:nvSpPr>
        <p:spPr/>
        <p:txBody>
          <a:bodyPr rtlCol="0"/>
          <a:lstStyle/>
          <a:p>
            <a:pPr rtl="0"/>
            <a:fld id="{3A98EE3D-8CD1-4C3F-BD1C-C98C9596463C}" type="slidenum">
              <a:rPr lang="en-US" altLang="ja-JP" noProof="0" smtClean="0"/>
              <a:pPr/>
              <a:t>‹#›</a:t>
            </a:fld>
            <a:endParaRPr lang="ja-JP" altLang="en-US" noProof="0"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キャプション付きの図">
    <p:spTree>
      <p:nvGrpSpPr>
        <p:cNvPr id="1" name=""/>
        <p:cNvGrpSpPr/>
        <p:nvPr/>
      </p:nvGrpSpPr>
      <p:grpSpPr>
        <a:xfrm>
          <a:off x="0" y="0"/>
          <a:ext cx="0" cy="0"/>
          <a:chOff x="0" y="0"/>
          <a:chExt cx="0" cy="0"/>
        </a:xfrm>
      </p:grpSpPr>
      <p:pic>
        <p:nvPicPr>
          <p:cNvPr id="22" name="画像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タイトル 1"/>
          <p:cNvSpPr>
            <a:spLocks noGrp="1"/>
          </p:cNvSpPr>
          <p:nvPr>
            <p:ph type="title"/>
          </p:nvPr>
        </p:nvSpPr>
        <p:spPr>
          <a:xfrm>
            <a:off x="913795" y="763701"/>
            <a:ext cx="5707899" cy="1675559"/>
          </a:xfrm>
        </p:spPr>
        <p:txBody>
          <a:bodyPr rtlCol="0" anchor="b">
            <a:noAutofit/>
          </a:bodyPr>
          <a:lstStyle>
            <a:lvl1pPr algn="ctr">
              <a:defRPr sz="3200" b="0"/>
            </a:lvl1pPr>
          </a:lstStyle>
          <a:p>
            <a:pPr rtl="0"/>
            <a:r>
              <a:rPr lang="ja-JP" altLang="en-US" noProof="0"/>
              <a:t>マスター タイトルの書式設定</a:t>
            </a:r>
            <a:endParaRPr lang="ja-JP" altLang="en-US" noProof="0" dirty="0"/>
          </a:p>
        </p:txBody>
      </p:sp>
      <p:sp>
        <p:nvSpPr>
          <p:cNvPr id="3" name="図プレースホルダー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ja-JP" altLang="en-US" noProof="0"/>
              <a:t>アイコンをクリックして図を追加</a:t>
            </a:r>
            <a:endParaRPr lang="ja-JP" altLang="en-US" noProof="0" dirty="0"/>
          </a:p>
        </p:txBody>
      </p:sp>
      <p:sp>
        <p:nvSpPr>
          <p:cNvPr id="4" name="テキスト プレースホルダー 3"/>
          <p:cNvSpPr>
            <a:spLocks noGrp="1"/>
          </p:cNvSpPr>
          <p:nvPr>
            <p:ph type="body" sz="half" idx="2"/>
          </p:nvPr>
        </p:nvSpPr>
        <p:spPr>
          <a:xfrm>
            <a:off x="1473698" y="2679699"/>
            <a:ext cx="4588094" cy="3135695"/>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0"/>
              <a:t>マスター テキストの書式設定</a:t>
            </a:r>
          </a:p>
        </p:txBody>
      </p:sp>
      <p:sp>
        <p:nvSpPr>
          <p:cNvPr id="5" name="日付プレースホルダー 4"/>
          <p:cNvSpPr>
            <a:spLocks noGrp="1"/>
          </p:cNvSpPr>
          <p:nvPr>
            <p:ph type="dt" sz="half" idx="10"/>
          </p:nvPr>
        </p:nvSpPr>
        <p:spPr/>
        <p:txBody>
          <a:bodyPr rtlCol="0"/>
          <a:lstStyle/>
          <a:p>
            <a:pPr rtl="0"/>
            <a:fld id="{10D676E5-1814-49F1-B0B7-1FEF88ACB80D}" type="datetime1">
              <a:rPr lang="ja-JP" altLang="en-US" noProof="0" smtClean="0"/>
              <a:t>2022/11/17</a:t>
            </a:fld>
            <a:endParaRPr lang="ja-JP" altLang="en-US" noProof="0" dirty="0"/>
          </a:p>
        </p:txBody>
      </p:sp>
      <p:sp>
        <p:nvSpPr>
          <p:cNvPr id="6" name="フッター プレースホルダー 5"/>
          <p:cNvSpPr>
            <a:spLocks noGrp="1"/>
          </p:cNvSpPr>
          <p:nvPr>
            <p:ph type="ftr" sz="quarter" idx="11"/>
          </p:nvPr>
        </p:nvSpPr>
        <p:spPr/>
        <p:txBody>
          <a:bodyPr rtlCol="0"/>
          <a:lstStyle/>
          <a:p>
            <a:pPr algn="l" rtl="0"/>
            <a:endParaRPr lang="ja-JP" altLang="en-US" noProof="0" dirty="0"/>
          </a:p>
        </p:txBody>
      </p:sp>
      <p:sp>
        <p:nvSpPr>
          <p:cNvPr id="7" name="スライド番号プレースホルダー 6"/>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pPr rtl="0"/>
            <a:r>
              <a:rPr lang="ja-JP" altLang="en-US" noProof="0" dirty="0"/>
              <a:t>マスター タイトルの書式設定</a:t>
            </a:r>
          </a:p>
        </p:txBody>
      </p:sp>
      <p:sp>
        <p:nvSpPr>
          <p:cNvPr id="3" name="テキスト プレースホルダー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rtl="0"/>
            <a:r>
              <a:rPr lang="ja-JP" altLang="en-US" noProof="0" dirty="0"/>
              <a:t>マスター テキストの書式設定</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4" name="日付プレースホルダー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latin typeface="Meiryo UI" panose="020B0604030504040204" pitchFamily="50" charset="-128"/>
                <a:ea typeface="Meiryo UI" panose="020B0604030504040204" pitchFamily="50" charset="-128"/>
              </a:defRPr>
            </a:lvl1pPr>
          </a:lstStyle>
          <a:p>
            <a:fld id="{86487C1B-3789-46FF-9A5F-B29A0DECFF86}" type="datetime1">
              <a:rPr lang="ja-JP" altLang="en-US" noProof="0" smtClean="0"/>
              <a:t>2022/11/17</a:t>
            </a:fld>
            <a:endParaRPr lang="ja-JP" altLang="en-US" noProof="0" dirty="0"/>
          </a:p>
        </p:txBody>
      </p:sp>
      <p:sp>
        <p:nvSpPr>
          <p:cNvPr id="5" name="フッター プレースホルダー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latin typeface="Meiryo UI" panose="020B0604030504040204" pitchFamily="50" charset="-128"/>
                <a:ea typeface="Meiryo UI" panose="020B0604030504040204" pitchFamily="50" charset="-128"/>
              </a:defRPr>
            </a:lvl1pPr>
          </a:lstStyle>
          <a:p>
            <a:endParaRPr lang="ja-JP" altLang="en-US" noProof="0" dirty="0"/>
          </a:p>
        </p:txBody>
      </p:sp>
      <p:sp>
        <p:nvSpPr>
          <p:cNvPr id="6" name="スライド番号プレースホルダー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latin typeface="Meiryo UI" panose="020B0604030504040204" pitchFamily="50" charset="-128"/>
                <a:ea typeface="Meiryo UI" panose="020B0604030504040204" pitchFamily="50" charset="-128"/>
              </a:defRPr>
            </a:lvl1pPr>
          </a:lstStyle>
          <a:p>
            <a:fld id="{3A98EE3D-8CD1-4C3F-BD1C-C98C9596463C}" type="slidenum">
              <a:rPr lang="en-US" altLang="ja-JP" noProof="0" smtClean="0"/>
              <a:pPr/>
              <a:t>‹#›</a:t>
            </a:fld>
            <a:endParaRPr lang="ja-JP" altLang="en-US" noProof="0"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kumimoji="1"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eiryo UI" panose="020B0604030504040204" pitchFamily="50" charset="-128"/>
          <a:ea typeface="Meiryo UI" panose="020B0604030504040204" pitchFamily="50" charset="-128"/>
          <a:cs typeface="Meiryo UI" panose="020B0604030504040204" pitchFamily="50" charset="-128"/>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kumimoji="1"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eiryo UI" panose="020B0604030504040204" pitchFamily="50" charset="-128"/>
          <a:ea typeface="Meiryo UI" panose="020B0604030504040204" pitchFamily="50" charset="-128"/>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kumimoji="1"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eiryo UI" panose="020B0604030504040204" pitchFamily="50" charset="-128"/>
          <a:ea typeface="Meiryo UI" panose="020B0604030504040204" pitchFamily="50" charset="-128"/>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kumimoji="1"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eiryo UI" panose="020B0604030504040204" pitchFamily="50" charset="-128"/>
          <a:ea typeface="Meiryo UI" panose="020B0604030504040204" pitchFamily="50" charset="-128"/>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kumimoji="1"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eiryo UI" panose="020B0604030504040204" pitchFamily="50" charset="-128"/>
          <a:ea typeface="Meiryo UI" panose="020B0604030504040204" pitchFamily="50" charset="-128"/>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kumimoji="1"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eiryo UI" panose="020B0604030504040204" pitchFamily="50" charset="-128"/>
          <a:ea typeface="Meiryo UI" panose="020B0604030504040204" pitchFamily="50" charset="-128"/>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6.jpeg"/><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画像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フリーフォーム(F)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a16="http://schemas.microsoft.com/office/drawing/2014/main" xmlns:p14="http://schemas.microsoft.com/office/powerpoint/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1200" cap="none" spc="0" normalizeH="0" baseline="0" dirty="0">
              <a:ln>
                <a:noFill/>
              </a:ln>
              <a:solidFill>
                <a:prstClr val="white"/>
              </a:solidFill>
              <a:effectLst/>
              <a:uLnTx/>
              <a:uFillTx/>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rtlCol="0">
            <a:normAutofit/>
          </a:bodyPr>
          <a:lstStyle/>
          <a:p>
            <a:pPr algn="l"/>
            <a:r>
              <a:rPr lang="en-US" altLang="ja-JP" sz="4000" dirty="0">
                <a:latin typeface="Meiryo UI" panose="020B0604030504040204" pitchFamily="50" charset="-128"/>
                <a:ea typeface="Meiryo UI" panose="020B0604030504040204" pitchFamily="50" charset="-128"/>
              </a:rPr>
              <a:t>3</a:t>
            </a:r>
            <a:r>
              <a:rPr lang="ja-JP" altLang="en-US" sz="4000" dirty="0">
                <a:latin typeface="Meiryo UI" panose="020B0604030504040204" pitchFamily="50" charset="-128"/>
                <a:ea typeface="Meiryo UI" panose="020B0604030504040204" pitchFamily="50" charset="-128"/>
              </a:rPr>
              <a:t>回目</a:t>
            </a:r>
            <a:br>
              <a:rPr lang="en-US" altLang="ja-JP" sz="4000" dirty="0">
                <a:latin typeface="Meiryo UI" panose="020B0604030504040204" pitchFamily="50" charset="-128"/>
                <a:ea typeface="Meiryo UI" panose="020B0604030504040204" pitchFamily="50" charset="-128"/>
              </a:rPr>
            </a:br>
            <a:r>
              <a:rPr lang="ja-JP" altLang="en-US" sz="4000" dirty="0">
                <a:latin typeface="Meiryo UI" panose="020B0604030504040204" pitchFamily="50" charset="-128"/>
                <a:ea typeface="Meiryo UI" panose="020B0604030504040204" pitchFamily="50" charset="-128"/>
              </a:rPr>
              <a:t>テーマ模索</a:t>
            </a:r>
            <a:endParaRPr lang="en-US" altLang="ja-JP" sz="4000" dirty="0">
              <a:latin typeface="Meiryo UI" panose="020B0604030504040204" pitchFamily="50" charset="-128"/>
              <a:ea typeface="Meiryo UI" panose="020B0604030504040204" pitchFamily="50" charset="-128"/>
            </a:endParaRPr>
          </a:p>
        </p:txBody>
      </p:sp>
      <p:sp>
        <p:nvSpPr>
          <p:cNvPr id="3" name="サブタイトル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rtlCol="0">
            <a:normAutofit/>
          </a:bodyPr>
          <a:lstStyle/>
          <a:p>
            <a:pPr algn="l" rtl="0"/>
            <a:r>
              <a:rPr lang="en-US" altLang="ja-JP" sz="2300" dirty="0">
                <a:latin typeface="Meiryo UI" panose="020B0604030504040204" pitchFamily="50" charset="-128"/>
                <a:ea typeface="Meiryo UI" panose="020B0604030504040204" pitchFamily="50" charset="-128"/>
              </a:rPr>
              <a:t>9LDI1101</a:t>
            </a:r>
          </a:p>
          <a:p>
            <a:pPr algn="l" rtl="0"/>
            <a:r>
              <a:rPr lang="ja-JP" altLang="en-US" sz="2300" dirty="0">
                <a:latin typeface="Meiryo UI" panose="020B0604030504040204" pitchFamily="50" charset="-128"/>
                <a:ea typeface="Meiryo UI" panose="020B0604030504040204" pitchFamily="50" charset="-128"/>
              </a:rPr>
              <a:t>徐　恃源</a:t>
            </a:r>
            <a:endParaRPr lang="en-US" altLang="ja-JP" sz="23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長方形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1200" cap="none" spc="0" normalizeH="0" baseline="0" dirty="0">
              <a:ln>
                <a:noFill/>
              </a:ln>
              <a:solidFill>
                <a:prstClr val="white"/>
              </a:solidFill>
              <a:effectLst/>
              <a:uLnTx/>
              <a:uFillTx/>
              <a:latin typeface="Meiryo UI" panose="020B0604030504040204" pitchFamily="50" charset="-128"/>
              <a:ea typeface="Meiryo UI" panose="020B0604030504040204" pitchFamily="50" charset="-128"/>
            </a:endParaRPr>
          </a:p>
        </p:txBody>
      </p:sp>
      <p:pic>
        <p:nvPicPr>
          <p:cNvPr id="3" name="画像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画像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タイトル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rtlCol="0" anchor="b">
            <a:normAutofit/>
          </a:bodyPr>
          <a:lstStyle/>
          <a:p>
            <a:pPr algn="l"/>
            <a:r>
              <a:rPr lang="ja-JP" altLang="en-US" sz="4000" dirty="0">
                <a:latin typeface="Meiryo UI" panose="020B0604030504040204" pitchFamily="50" charset="-128"/>
                <a:ea typeface="Meiryo UI" panose="020B0604030504040204" pitchFamily="50" charset="-128"/>
              </a:rPr>
              <a:t>目次</a:t>
            </a:r>
            <a:endParaRPr lang="en-US" altLang="ja-JP" sz="4000" dirty="0">
              <a:latin typeface="Meiryo UI" panose="020B0604030504040204" pitchFamily="50" charset="-128"/>
              <a:ea typeface="Meiryo UI" panose="020B0604030504040204" pitchFamily="50" charset="-128"/>
            </a:endParaRPr>
          </a:p>
        </p:txBody>
      </p:sp>
      <p:sp>
        <p:nvSpPr>
          <p:cNvPr id="24" name="コンテンツ プレースホルダー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rtlCol="0" anchor="t">
            <a:normAutofit/>
          </a:bodyPr>
          <a:lstStyle/>
          <a:p>
            <a:pPr marL="36900" lvl="0" indent="0" rtl="0">
              <a:buNone/>
            </a:pPr>
            <a:r>
              <a:rPr lang="ja-JP" altLang="en-US" sz="2400" dirty="0">
                <a:latin typeface="Meiryo UI" panose="020B0604030504040204" pitchFamily="50" charset="-128"/>
                <a:ea typeface="Meiryo UI" panose="020B0604030504040204" pitchFamily="50" charset="-128"/>
              </a:rPr>
              <a:t>論文紹介</a:t>
            </a:r>
            <a:endParaRPr lang="en-US" altLang="ja-JP" sz="2400" dirty="0">
              <a:latin typeface="Meiryo UI" panose="020B0604030504040204" pitchFamily="50" charset="-128"/>
              <a:ea typeface="Meiryo UI" panose="020B0604030504040204" pitchFamily="50" charset="-128"/>
            </a:endParaRPr>
          </a:p>
          <a:p>
            <a:pPr marL="36900" lvl="0" indent="0" rtl="0">
              <a:buNone/>
            </a:pPr>
            <a:endParaRPr lang="en-US" altLang="ja-JP" sz="2400" dirty="0"/>
          </a:p>
          <a:p>
            <a:pPr marL="36900" lvl="0" indent="0" rtl="0">
              <a:buNone/>
            </a:pPr>
            <a:r>
              <a:rPr lang="en-US" altLang="ja-JP" sz="2400" dirty="0">
                <a:latin typeface="Meiryo UI" panose="020B0604030504040204" pitchFamily="50" charset="-128"/>
                <a:ea typeface="Meiryo UI" panose="020B0604030504040204" pitchFamily="50" charset="-128"/>
              </a:rPr>
              <a:t>Regular Expression</a:t>
            </a:r>
          </a:p>
          <a:p>
            <a:pPr marL="36900" lvl="0" indent="0" rtl="0">
              <a:buNone/>
            </a:pPr>
            <a:endParaRPr lang="en-US" altLang="ja-JP" sz="2400" dirty="0"/>
          </a:p>
          <a:p>
            <a:pPr marL="36900" lvl="0" indent="0" rtl="0">
              <a:buNone/>
            </a:pPr>
            <a:r>
              <a:rPr lang="en-US" altLang="ja-JP" sz="2400" dirty="0" err="1">
                <a:latin typeface="Meiryo UI" panose="020B0604030504040204" pitchFamily="50" charset="-128"/>
                <a:ea typeface="Meiryo UI" panose="020B0604030504040204" pitchFamily="50" charset="-128"/>
              </a:rPr>
              <a:t>Tokenisation</a:t>
            </a:r>
            <a:r>
              <a:rPr lang="en-US" altLang="ja-JP" sz="2400" dirty="0">
                <a:latin typeface="Meiryo UI" panose="020B0604030504040204" pitchFamily="50" charset="-128"/>
                <a:ea typeface="Meiryo UI" panose="020B0604030504040204" pitchFamily="50" charset="-128"/>
              </a:rPr>
              <a:t> &amp; </a:t>
            </a:r>
            <a:r>
              <a:rPr lang="en-US" altLang="ja-JP" sz="2400" dirty="0" err="1">
                <a:latin typeface="Meiryo UI" panose="020B0604030504040204" pitchFamily="50" charset="-128"/>
                <a:ea typeface="Meiryo UI" panose="020B0604030504040204" pitchFamily="50" charset="-128"/>
              </a:rPr>
              <a:t>Stopwords</a:t>
            </a:r>
            <a:endParaRPr lang="en-US" altLang="ja-JP" sz="2400" dirty="0">
              <a:latin typeface="Meiryo UI" panose="020B0604030504040204" pitchFamily="50" charset="-128"/>
              <a:ea typeface="Meiryo UI" panose="020B0604030504040204" pitchFamily="50" charset="-128"/>
            </a:endParaRPr>
          </a:p>
          <a:p>
            <a:pPr marL="36900" lvl="0" indent="0" rtl="0">
              <a:buNone/>
            </a:pPr>
            <a:endParaRPr lang="en-US" altLang="ja-JP" sz="2400" dirty="0"/>
          </a:p>
          <a:p>
            <a:pPr marL="36900" lvl="0" indent="0" rtl="0">
              <a:buNone/>
            </a:pPr>
            <a:r>
              <a:rPr lang="en-US" altLang="ja-JP" sz="2400" dirty="0">
                <a:latin typeface="Meiryo UI" panose="020B0604030504040204" pitchFamily="50" charset="-128"/>
                <a:ea typeface="Meiryo UI" panose="020B0604030504040204" pitchFamily="50" charset="-128"/>
              </a:rPr>
              <a:t>Integer Encoding</a:t>
            </a:r>
            <a:endParaRPr lang="ja-JP" altLang="en-US" sz="2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13BA28-D3A6-1524-70B0-AB19F9756787}"/>
              </a:ext>
            </a:extLst>
          </p:cNvPr>
          <p:cNvSpPr>
            <a:spLocks noGrp="1"/>
          </p:cNvSpPr>
          <p:nvPr>
            <p:ph type="title"/>
          </p:nvPr>
        </p:nvSpPr>
        <p:spPr>
          <a:xfrm>
            <a:off x="913795" y="148206"/>
            <a:ext cx="10353762" cy="1257300"/>
          </a:xfrm>
        </p:spPr>
        <p:txBody>
          <a:bodyPr>
            <a:normAutofit/>
          </a:bodyPr>
          <a:lstStyle/>
          <a:p>
            <a:r>
              <a:rPr kumimoji="1" lang="en-US" altLang="ja-JP" sz="3600" dirty="0" err="1"/>
              <a:t>Evebot</a:t>
            </a:r>
            <a:r>
              <a:rPr kumimoji="1" lang="en-US" altLang="ja-JP" sz="3600" dirty="0"/>
              <a:t>: A Deep Learning Based Chatbot System for Campus Psychological Therapy</a:t>
            </a:r>
            <a:endParaRPr kumimoji="1" lang="ja-JP" altLang="en-US" sz="3600" dirty="0"/>
          </a:p>
        </p:txBody>
      </p:sp>
      <p:sp>
        <p:nvSpPr>
          <p:cNvPr id="3" name="コンテンツ プレースホルダー 2">
            <a:extLst>
              <a:ext uri="{FF2B5EF4-FFF2-40B4-BE49-F238E27FC236}">
                <a16:creationId xmlns:a16="http://schemas.microsoft.com/office/drawing/2014/main" id="{060E54C7-592B-F829-94BB-9CA7CB039037}"/>
              </a:ext>
            </a:extLst>
          </p:cNvPr>
          <p:cNvSpPr>
            <a:spLocks noGrp="1"/>
          </p:cNvSpPr>
          <p:nvPr>
            <p:ph idx="1"/>
          </p:nvPr>
        </p:nvSpPr>
        <p:spPr>
          <a:xfrm>
            <a:off x="913795" y="2084839"/>
            <a:ext cx="10353762" cy="4366295"/>
          </a:xfrm>
        </p:spPr>
        <p:txBody>
          <a:bodyPr>
            <a:normAutofit fontScale="70000" lnSpcReduction="20000"/>
          </a:bodyPr>
          <a:lstStyle/>
          <a:p>
            <a:r>
              <a:rPr kumimoji="1" lang="en-US" altLang="ja-JP" dirty="0"/>
              <a:t>In this paper, we propose </a:t>
            </a:r>
            <a:r>
              <a:rPr kumimoji="1" lang="en-US" altLang="ja-JP" dirty="0" err="1"/>
              <a:t>Evebot</a:t>
            </a:r>
            <a:r>
              <a:rPr kumimoji="1" lang="en-US" altLang="ja-JP" dirty="0"/>
              <a:t>, an innovative, sequence to sequence (Seq2seq) based, fully generative conversational system for the diagnosis of negative emotions and prevention of depression through positively suggestive responses. The system consists of an assemble of </a:t>
            </a:r>
            <a:r>
              <a:rPr kumimoji="1" lang="en-US" altLang="ja-JP" dirty="0" err="1"/>
              <a:t>deeplearning</a:t>
            </a:r>
            <a:r>
              <a:rPr kumimoji="1" lang="en-US" altLang="ja-JP" dirty="0"/>
              <a:t> based model, including Bi-LSTM based model for detecting negative emotion of users and obtaining psychological counselling related corpus for training the chatbot, anti-language sequence to sequence neural network, and maximum mutual information (MMI) model. As adolescents are reluctant to show their negative emotion in physical interaction, traditional method of emotion analysis and comforting methods may not work. Therefore, this system put emphasis on using virtual platform to detect signs of depression or anxiety, channel adolescents’ stress and mood, and thus prevent the emergence of mental illness. We launched the integrated chatbot system onto an online platform for real-world campus application. Through a one-month user study, we observe better results in the increase in positivity than other public chatbot in the control group.</a:t>
            </a:r>
          </a:p>
          <a:p>
            <a:r>
              <a:rPr kumimoji="1" lang="en-US" altLang="ja-JP" dirty="0"/>
              <a:t>Seq2seq</a:t>
            </a:r>
            <a:r>
              <a:rPr kumimoji="1" lang="ja-JP" altLang="en-US" dirty="0"/>
              <a:t>を用いた次世代対話型システム</a:t>
            </a:r>
            <a:endParaRPr kumimoji="1" lang="en-US" altLang="ja-JP" dirty="0"/>
          </a:p>
          <a:p>
            <a:r>
              <a:rPr kumimoji="1" lang="ja-JP" altLang="en-US" dirty="0"/>
              <a:t>使用者の否定的な感情を感知し、ストレスや気分を図り伝達することで精神病を予防する。</a:t>
            </a:r>
            <a:endParaRPr kumimoji="1" lang="en-US" altLang="ja-JP" dirty="0"/>
          </a:p>
          <a:p>
            <a:endParaRPr kumimoji="1" lang="en-US" altLang="ja-JP" dirty="0"/>
          </a:p>
          <a:p>
            <a:r>
              <a:rPr kumimoji="1" lang="en-US" altLang="ja-JP" dirty="0"/>
              <a:t>Keywords: Chatbot, Conversational System, NLP, Psychological Therapy, Deep Learning</a:t>
            </a:r>
            <a:endParaRPr kumimoji="1" lang="ja-JP" altLang="en-US" dirty="0"/>
          </a:p>
        </p:txBody>
      </p:sp>
      <p:sp>
        <p:nvSpPr>
          <p:cNvPr id="4" name="テキスト ボックス 3">
            <a:extLst>
              <a:ext uri="{FF2B5EF4-FFF2-40B4-BE49-F238E27FC236}">
                <a16:creationId xmlns:a16="http://schemas.microsoft.com/office/drawing/2014/main" id="{27A8B11C-D3B6-A556-A69F-59D600BE9B9E}"/>
              </a:ext>
            </a:extLst>
          </p:cNvPr>
          <p:cNvSpPr txBox="1"/>
          <p:nvPr/>
        </p:nvSpPr>
        <p:spPr>
          <a:xfrm>
            <a:off x="913795" y="1405506"/>
            <a:ext cx="10353762" cy="369332"/>
          </a:xfrm>
          <a:prstGeom prst="rect">
            <a:avLst/>
          </a:prstGeom>
          <a:noFill/>
        </p:spPr>
        <p:txBody>
          <a:bodyPr wrap="square" rtlCol="0">
            <a:spAutoFit/>
          </a:bodyPr>
          <a:lstStyle/>
          <a:p>
            <a:r>
              <a:rPr kumimoji="1" lang="en-US" altLang="ja-JP" dirty="0"/>
              <a:t>Guangdong Country Garden School							9 Oct 2019</a:t>
            </a:r>
            <a:endParaRPr kumimoji="1" lang="ja-JP" altLang="en-US" dirty="0"/>
          </a:p>
        </p:txBody>
      </p:sp>
    </p:spTree>
    <p:extLst>
      <p:ext uri="{BB962C8B-B14F-4D97-AF65-F5344CB8AC3E}">
        <p14:creationId xmlns:p14="http://schemas.microsoft.com/office/powerpoint/2010/main" val="2518648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13BA28-D3A6-1524-70B0-AB19F9756787}"/>
              </a:ext>
            </a:extLst>
          </p:cNvPr>
          <p:cNvSpPr>
            <a:spLocks noGrp="1"/>
          </p:cNvSpPr>
          <p:nvPr>
            <p:ph type="title"/>
          </p:nvPr>
        </p:nvSpPr>
        <p:spPr>
          <a:xfrm>
            <a:off x="574915" y="148206"/>
            <a:ext cx="11031522" cy="1257300"/>
          </a:xfrm>
        </p:spPr>
        <p:txBody>
          <a:bodyPr>
            <a:normAutofit fontScale="90000"/>
          </a:bodyPr>
          <a:lstStyle/>
          <a:p>
            <a:r>
              <a:rPr kumimoji="1" lang="en-US" altLang="ja-JP" sz="3600" dirty="0"/>
              <a:t>Empathetic Dialogue Generation via Sensitive Emotion Recognition and Sensible Knowledge Selection</a:t>
            </a:r>
            <a:endParaRPr kumimoji="1" lang="ja-JP" altLang="en-US" sz="3600" dirty="0"/>
          </a:p>
        </p:txBody>
      </p:sp>
      <p:sp>
        <p:nvSpPr>
          <p:cNvPr id="3" name="コンテンツ プレースホルダー 2">
            <a:extLst>
              <a:ext uri="{FF2B5EF4-FFF2-40B4-BE49-F238E27FC236}">
                <a16:creationId xmlns:a16="http://schemas.microsoft.com/office/drawing/2014/main" id="{060E54C7-592B-F829-94BB-9CA7CB039037}"/>
              </a:ext>
            </a:extLst>
          </p:cNvPr>
          <p:cNvSpPr>
            <a:spLocks noGrp="1"/>
          </p:cNvSpPr>
          <p:nvPr>
            <p:ph idx="1"/>
          </p:nvPr>
        </p:nvSpPr>
        <p:spPr>
          <a:xfrm>
            <a:off x="913795" y="2084839"/>
            <a:ext cx="10353762" cy="4366295"/>
          </a:xfrm>
        </p:spPr>
        <p:txBody>
          <a:bodyPr>
            <a:normAutofit fontScale="62500" lnSpcReduction="20000"/>
          </a:bodyPr>
          <a:lstStyle/>
          <a:p>
            <a:r>
              <a:rPr kumimoji="1" lang="en-US" altLang="ja-JP" dirty="0"/>
              <a:t>Empathy, which is widely used in psychological counselling, is a key trait of everyday human conversations. Equipped with commonsense knowledge, current approaches to empathetic response generation focus on capturing implicit emotion within dialogue context, where the emotions are treated as a static variable throughout the conversations. However, emotions change dynamically between utterances, which makes previous works difficult to perceive the emotion flow and predict the correct emotion of the target response, leading to inappropriate response. Furthermore, simply importing commonsense knowledge without harmonization may trigger the conflicts between knowledge and emotion, which confuse the model to choose incorrect information to guide the generation process. To address the above problems, we propose a Serial Encoding and Emotion-Knowledge interaction (SEEK) method for empathetic dialogue generation. We use a fine-grained encoding strategy which is more sensitive to the emotion dynamics (emotion flow) in the conversations to predict the emotion-intent characteristic of response. Besides, we design a novel framework to model the interaction between knowledge and emotion to generate more sensible response. Extensive experiments on EMPATHETICDIALOGUES demonstrate that SEEK outperforms the strong baselines in both automatic and manual evaluations.</a:t>
            </a:r>
          </a:p>
          <a:p>
            <a:endParaRPr lang="en-US" altLang="ja-JP" dirty="0"/>
          </a:p>
          <a:p>
            <a:r>
              <a:rPr kumimoji="1" lang="ja-JP" altLang="en-US" dirty="0"/>
              <a:t>共感的会話生成のための</a:t>
            </a:r>
            <a:r>
              <a:rPr kumimoji="1" lang="en-US" altLang="ja-JP" dirty="0"/>
              <a:t>Serial Encoding and Emotion-Knowledge interaction (SEEK)</a:t>
            </a:r>
            <a:r>
              <a:rPr kumimoji="1" lang="ja-JP" altLang="en-US" dirty="0"/>
              <a:t>。</a:t>
            </a:r>
          </a:p>
          <a:p>
            <a:r>
              <a:rPr kumimoji="1" lang="ja-JP" altLang="en-US" dirty="0"/>
              <a:t>知識と感情の間の相互作用をモデリング。</a:t>
            </a:r>
            <a:endParaRPr kumimoji="1" lang="en-US" altLang="ja-JP" dirty="0"/>
          </a:p>
          <a:p>
            <a:r>
              <a:rPr kumimoji="1" lang="en-US" altLang="ja-JP" dirty="0"/>
              <a:t>SEQ</a:t>
            </a:r>
            <a:r>
              <a:rPr kumimoji="1" lang="ja-JP" altLang="en-US" dirty="0"/>
              <a:t>が強い。</a:t>
            </a:r>
          </a:p>
        </p:txBody>
      </p:sp>
      <p:sp>
        <p:nvSpPr>
          <p:cNvPr id="4" name="テキスト ボックス 3">
            <a:extLst>
              <a:ext uri="{FF2B5EF4-FFF2-40B4-BE49-F238E27FC236}">
                <a16:creationId xmlns:a16="http://schemas.microsoft.com/office/drawing/2014/main" id="{27A8B11C-D3B6-A556-A69F-59D600BE9B9E}"/>
              </a:ext>
            </a:extLst>
          </p:cNvPr>
          <p:cNvSpPr txBox="1"/>
          <p:nvPr/>
        </p:nvSpPr>
        <p:spPr>
          <a:xfrm>
            <a:off x="405476" y="1409497"/>
            <a:ext cx="11370400" cy="338554"/>
          </a:xfrm>
          <a:prstGeom prst="rect">
            <a:avLst/>
          </a:prstGeom>
          <a:noFill/>
        </p:spPr>
        <p:txBody>
          <a:bodyPr wrap="square" rtlCol="0">
            <a:spAutoFit/>
          </a:bodyPr>
          <a:lstStyle/>
          <a:p>
            <a:pPr algn="ctr"/>
            <a:r>
              <a:rPr kumimoji="1" lang="en-US" altLang="ja-JP" sz="1600" dirty="0"/>
              <a:t>Institute of Information Engineering</a:t>
            </a:r>
            <a:r>
              <a:rPr kumimoji="1" lang="ja-JP" altLang="en-US" sz="1600" dirty="0"/>
              <a:t>　</a:t>
            </a:r>
            <a:r>
              <a:rPr kumimoji="1" lang="en-US" altLang="ja-JP" sz="1600" dirty="0"/>
              <a:t>School of Cyber Security, University</a:t>
            </a:r>
            <a:r>
              <a:rPr kumimoji="1" lang="ja-JP" altLang="en-US" sz="1600" dirty="0"/>
              <a:t>　</a:t>
            </a:r>
            <a:r>
              <a:rPr kumimoji="1" lang="en-US" altLang="ja-JP" sz="1600" dirty="0"/>
              <a:t>Pattern Recognition Center WeChat AI</a:t>
            </a:r>
            <a:r>
              <a:rPr kumimoji="1" lang="ja-JP" altLang="en-US" sz="1600" dirty="0"/>
              <a:t>　</a:t>
            </a:r>
            <a:r>
              <a:rPr kumimoji="1" lang="en-US" altLang="ja-JP" sz="1600" dirty="0"/>
              <a:t>21 Oct 2022</a:t>
            </a:r>
            <a:endParaRPr kumimoji="1" lang="ja-JP" altLang="en-US" sz="1600" dirty="0"/>
          </a:p>
        </p:txBody>
      </p:sp>
    </p:spTree>
    <p:extLst>
      <p:ext uri="{BB962C8B-B14F-4D97-AF65-F5344CB8AC3E}">
        <p14:creationId xmlns:p14="http://schemas.microsoft.com/office/powerpoint/2010/main" val="1216271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8975F6-A55F-E992-E821-5EF6945518CE}"/>
              </a:ext>
            </a:extLst>
          </p:cNvPr>
          <p:cNvSpPr>
            <a:spLocks noGrp="1"/>
          </p:cNvSpPr>
          <p:nvPr>
            <p:ph type="title"/>
          </p:nvPr>
        </p:nvSpPr>
        <p:spPr>
          <a:xfrm>
            <a:off x="919119" y="0"/>
            <a:ext cx="10353762" cy="1257300"/>
          </a:xfrm>
        </p:spPr>
        <p:txBody>
          <a:bodyPr/>
          <a:lstStyle/>
          <a:p>
            <a:r>
              <a:rPr kumimoji="1" lang="en-US" altLang="ja-JP" dirty="0"/>
              <a:t>Regular Expression</a:t>
            </a:r>
            <a:endParaRPr kumimoji="1" lang="ja-JP" altLang="en-US" dirty="0"/>
          </a:p>
        </p:txBody>
      </p:sp>
      <p:pic>
        <p:nvPicPr>
          <p:cNvPr id="5" name="図 4">
            <a:extLst>
              <a:ext uri="{FF2B5EF4-FFF2-40B4-BE49-F238E27FC236}">
                <a16:creationId xmlns:a16="http://schemas.microsoft.com/office/drawing/2014/main" id="{E1B6171F-DA13-095E-9083-A3DE3C14FE1F}"/>
              </a:ext>
            </a:extLst>
          </p:cNvPr>
          <p:cNvPicPr>
            <a:picLocks noChangeAspect="1"/>
          </p:cNvPicPr>
          <p:nvPr/>
        </p:nvPicPr>
        <p:blipFill rotWithShape="1">
          <a:blip r:embed="rId2"/>
          <a:srcRect l="10647" t="18990" r="14437" b="62677"/>
          <a:stretch/>
        </p:blipFill>
        <p:spPr>
          <a:xfrm>
            <a:off x="692728" y="1257300"/>
            <a:ext cx="4747491" cy="1257301"/>
          </a:xfrm>
          <a:prstGeom prst="rect">
            <a:avLst/>
          </a:prstGeom>
        </p:spPr>
      </p:pic>
      <p:pic>
        <p:nvPicPr>
          <p:cNvPr id="7" name="図 6">
            <a:extLst>
              <a:ext uri="{FF2B5EF4-FFF2-40B4-BE49-F238E27FC236}">
                <a16:creationId xmlns:a16="http://schemas.microsoft.com/office/drawing/2014/main" id="{8A3C27EB-138B-353B-965A-5B05CFDF4E03}"/>
              </a:ext>
            </a:extLst>
          </p:cNvPr>
          <p:cNvPicPr>
            <a:picLocks noChangeAspect="1"/>
          </p:cNvPicPr>
          <p:nvPr/>
        </p:nvPicPr>
        <p:blipFill rotWithShape="1">
          <a:blip r:embed="rId3"/>
          <a:srcRect l="11084" t="20741" r="14000" b="62020"/>
          <a:stretch/>
        </p:blipFill>
        <p:spPr>
          <a:xfrm>
            <a:off x="692728" y="2837872"/>
            <a:ext cx="4747492" cy="1182255"/>
          </a:xfrm>
          <a:prstGeom prst="rect">
            <a:avLst/>
          </a:prstGeom>
        </p:spPr>
      </p:pic>
      <p:pic>
        <p:nvPicPr>
          <p:cNvPr id="9" name="図 8">
            <a:extLst>
              <a:ext uri="{FF2B5EF4-FFF2-40B4-BE49-F238E27FC236}">
                <a16:creationId xmlns:a16="http://schemas.microsoft.com/office/drawing/2014/main" id="{DAFC7CCF-6A77-899D-0EAC-79AD92F245FA}"/>
              </a:ext>
            </a:extLst>
          </p:cNvPr>
          <p:cNvPicPr>
            <a:picLocks noChangeAspect="1"/>
          </p:cNvPicPr>
          <p:nvPr/>
        </p:nvPicPr>
        <p:blipFill rotWithShape="1">
          <a:blip r:embed="rId4"/>
          <a:srcRect l="11230" t="29360" r="13854" b="36112"/>
          <a:stretch/>
        </p:blipFill>
        <p:spPr>
          <a:xfrm>
            <a:off x="692728" y="4337625"/>
            <a:ext cx="4747491" cy="2367975"/>
          </a:xfrm>
          <a:prstGeom prst="rect">
            <a:avLst/>
          </a:prstGeom>
        </p:spPr>
      </p:pic>
      <p:pic>
        <p:nvPicPr>
          <p:cNvPr id="11" name="図 10">
            <a:extLst>
              <a:ext uri="{FF2B5EF4-FFF2-40B4-BE49-F238E27FC236}">
                <a16:creationId xmlns:a16="http://schemas.microsoft.com/office/drawing/2014/main" id="{82B61D0D-5940-B982-5887-F9E1EAF4D319}"/>
              </a:ext>
            </a:extLst>
          </p:cNvPr>
          <p:cNvPicPr>
            <a:picLocks noChangeAspect="1"/>
          </p:cNvPicPr>
          <p:nvPr/>
        </p:nvPicPr>
        <p:blipFill rotWithShape="1">
          <a:blip r:embed="rId5"/>
          <a:srcRect l="11084" t="47811" r="14000" b="17660"/>
          <a:stretch/>
        </p:blipFill>
        <p:spPr>
          <a:xfrm>
            <a:off x="6663935" y="1257300"/>
            <a:ext cx="4747491" cy="2367975"/>
          </a:xfrm>
          <a:prstGeom prst="rect">
            <a:avLst/>
          </a:prstGeom>
        </p:spPr>
      </p:pic>
    </p:spTree>
    <p:extLst>
      <p:ext uri="{BB962C8B-B14F-4D97-AF65-F5344CB8AC3E}">
        <p14:creationId xmlns:p14="http://schemas.microsoft.com/office/powerpoint/2010/main" val="2068385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6C5737-CEEC-4A21-E01F-1096820106EC}"/>
              </a:ext>
            </a:extLst>
          </p:cNvPr>
          <p:cNvSpPr>
            <a:spLocks noGrp="1"/>
          </p:cNvSpPr>
          <p:nvPr>
            <p:ph type="title"/>
          </p:nvPr>
        </p:nvSpPr>
        <p:spPr>
          <a:xfrm>
            <a:off x="913795" y="0"/>
            <a:ext cx="10353762" cy="1257300"/>
          </a:xfrm>
        </p:spPr>
        <p:txBody>
          <a:bodyPr/>
          <a:lstStyle/>
          <a:p>
            <a:r>
              <a:rPr kumimoji="1" lang="en-US" altLang="ja-JP" dirty="0" err="1"/>
              <a:t>Tokenisation</a:t>
            </a:r>
            <a:r>
              <a:rPr kumimoji="1" lang="en-US" altLang="ja-JP" dirty="0"/>
              <a:t> &amp; </a:t>
            </a:r>
            <a:r>
              <a:rPr kumimoji="1" lang="en-US" altLang="ja-JP" dirty="0" err="1"/>
              <a:t>Stopwords</a:t>
            </a:r>
            <a:endParaRPr kumimoji="1" lang="ja-JP" altLang="en-US" dirty="0"/>
          </a:p>
        </p:txBody>
      </p:sp>
      <p:pic>
        <p:nvPicPr>
          <p:cNvPr id="5" name="図 4">
            <a:extLst>
              <a:ext uri="{FF2B5EF4-FFF2-40B4-BE49-F238E27FC236}">
                <a16:creationId xmlns:a16="http://schemas.microsoft.com/office/drawing/2014/main" id="{8E3154DA-3A29-F3F1-1B03-138EFBBAF6B6}"/>
              </a:ext>
            </a:extLst>
          </p:cNvPr>
          <p:cNvPicPr>
            <a:picLocks noChangeAspect="1"/>
          </p:cNvPicPr>
          <p:nvPr/>
        </p:nvPicPr>
        <p:blipFill rotWithShape="1">
          <a:blip r:embed="rId2"/>
          <a:srcRect l="10727" t="31111" r="14784" b="48013"/>
          <a:stretch/>
        </p:blipFill>
        <p:spPr>
          <a:xfrm>
            <a:off x="775854" y="1257300"/>
            <a:ext cx="4747491" cy="1431636"/>
          </a:xfrm>
          <a:prstGeom prst="rect">
            <a:avLst/>
          </a:prstGeom>
        </p:spPr>
      </p:pic>
      <p:pic>
        <p:nvPicPr>
          <p:cNvPr id="7" name="図 6">
            <a:extLst>
              <a:ext uri="{FF2B5EF4-FFF2-40B4-BE49-F238E27FC236}">
                <a16:creationId xmlns:a16="http://schemas.microsoft.com/office/drawing/2014/main" id="{75F4AA6C-EE73-CA70-9683-C8691E165432}"/>
              </a:ext>
            </a:extLst>
          </p:cNvPr>
          <p:cNvPicPr>
            <a:picLocks noChangeAspect="1"/>
          </p:cNvPicPr>
          <p:nvPr/>
        </p:nvPicPr>
        <p:blipFill rotWithShape="1">
          <a:blip r:embed="rId3"/>
          <a:srcRect l="11016" t="26532" r="14495" b="12458"/>
          <a:stretch/>
        </p:blipFill>
        <p:spPr>
          <a:xfrm>
            <a:off x="6530713" y="1257300"/>
            <a:ext cx="4747492" cy="4184072"/>
          </a:xfrm>
          <a:prstGeom prst="rect">
            <a:avLst/>
          </a:prstGeom>
        </p:spPr>
      </p:pic>
      <p:pic>
        <p:nvPicPr>
          <p:cNvPr id="9" name="図 8">
            <a:extLst>
              <a:ext uri="{FF2B5EF4-FFF2-40B4-BE49-F238E27FC236}">
                <a16:creationId xmlns:a16="http://schemas.microsoft.com/office/drawing/2014/main" id="{967CA40D-363D-3309-4108-E2D3888068B3}"/>
              </a:ext>
            </a:extLst>
          </p:cNvPr>
          <p:cNvPicPr>
            <a:picLocks noChangeAspect="1"/>
          </p:cNvPicPr>
          <p:nvPr/>
        </p:nvPicPr>
        <p:blipFill rotWithShape="1">
          <a:blip r:embed="rId4"/>
          <a:srcRect l="11161" t="51044" r="14349" b="40875"/>
          <a:stretch/>
        </p:blipFill>
        <p:spPr>
          <a:xfrm>
            <a:off x="6530714" y="5600700"/>
            <a:ext cx="4747491" cy="554182"/>
          </a:xfrm>
          <a:prstGeom prst="rect">
            <a:avLst/>
          </a:prstGeom>
        </p:spPr>
      </p:pic>
    </p:spTree>
    <p:extLst>
      <p:ext uri="{BB962C8B-B14F-4D97-AF65-F5344CB8AC3E}">
        <p14:creationId xmlns:p14="http://schemas.microsoft.com/office/powerpoint/2010/main" val="3315513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D576A0-21BC-95E3-D592-BA6EF0D7C2D1}"/>
              </a:ext>
            </a:extLst>
          </p:cNvPr>
          <p:cNvSpPr>
            <a:spLocks noGrp="1"/>
          </p:cNvSpPr>
          <p:nvPr>
            <p:ph type="title"/>
          </p:nvPr>
        </p:nvSpPr>
        <p:spPr>
          <a:xfrm>
            <a:off x="913795" y="0"/>
            <a:ext cx="10353762" cy="1257300"/>
          </a:xfrm>
        </p:spPr>
        <p:txBody>
          <a:bodyPr/>
          <a:lstStyle/>
          <a:p>
            <a:r>
              <a:rPr kumimoji="1" lang="en-US" altLang="ja-JP" dirty="0"/>
              <a:t>Integer Encoding</a:t>
            </a:r>
            <a:endParaRPr kumimoji="1" lang="ja-JP" altLang="en-US" dirty="0"/>
          </a:p>
        </p:txBody>
      </p:sp>
      <p:pic>
        <p:nvPicPr>
          <p:cNvPr id="5" name="図 4">
            <a:extLst>
              <a:ext uri="{FF2B5EF4-FFF2-40B4-BE49-F238E27FC236}">
                <a16:creationId xmlns:a16="http://schemas.microsoft.com/office/drawing/2014/main" id="{C7DDCBAE-757A-B5B6-C602-3C597B1C1C2B}"/>
              </a:ext>
            </a:extLst>
          </p:cNvPr>
          <p:cNvPicPr>
            <a:picLocks noChangeAspect="1"/>
          </p:cNvPicPr>
          <p:nvPr/>
        </p:nvPicPr>
        <p:blipFill rotWithShape="1">
          <a:blip r:embed="rId2"/>
          <a:srcRect l="10871" t="30034" r="15074" b="40741"/>
          <a:stretch/>
        </p:blipFill>
        <p:spPr>
          <a:xfrm>
            <a:off x="913795" y="1992227"/>
            <a:ext cx="4719782" cy="2004291"/>
          </a:xfrm>
          <a:prstGeom prst="rect">
            <a:avLst/>
          </a:prstGeom>
        </p:spPr>
      </p:pic>
      <p:pic>
        <p:nvPicPr>
          <p:cNvPr id="7" name="図 6">
            <a:extLst>
              <a:ext uri="{FF2B5EF4-FFF2-40B4-BE49-F238E27FC236}">
                <a16:creationId xmlns:a16="http://schemas.microsoft.com/office/drawing/2014/main" id="{97F16262-EB57-7413-5D22-546D03CD6CC8}"/>
              </a:ext>
            </a:extLst>
          </p:cNvPr>
          <p:cNvPicPr>
            <a:picLocks noChangeAspect="1"/>
          </p:cNvPicPr>
          <p:nvPr/>
        </p:nvPicPr>
        <p:blipFill rotWithShape="1">
          <a:blip r:embed="rId3"/>
          <a:srcRect l="10424" t="41957" r="15521" b="13150"/>
          <a:stretch/>
        </p:blipFill>
        <p:spPr>
          <a:xfrm>
            <a:off x="6090676" y="1992227"/>
            <a:ext cx="4719782" cy="3078759"/>
          </a:xfrm>
          <a:prstGeom prst="rect">
            <a:avLst/>
          </a:prstGeom>
        </p:spPr>
      </p:pic>
    </p:spTree>
    <p:extLst>
      <p:ext uri="{BB962C8B-B14F-4D97-AF65-F5344CB8AC3E}">
        <p14:creationId xmlns:p14="http://schemas.microsoft.com/office/powerpoint/2010/main" val="1716618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7F414040-D9DF-23C5-F94F-529B5D3F11E8}"/>
              </a:ext>
            </a:extLst>
          </p:cNvPr>
          <p:cNvPicPr>
            <a:picLocks noChangeAspect="1"/>
          </p:cNvPicPr>
          <p:nvPr/>
        </p:nvPicPr>
        <p:blipFill rotWithShape="1">
          <a:blip r:embed="rId2"/>
          <a:srcRect l="9584" t="33401" r="14546" b="17845"/>
          <a:stretch/>
        </p:blipFill>
        <p:spPr>
          <a:xfrm>
            <a:off x="913795" y="2198254"/>
            <a:ext cx="4802909" cy="3343564"/>
          </a:xfrm>
          <a:prstGeom prst="rect">
            <a:avLst/>
          </a:prstGeom>
        </p:spPr>
      </p:pic>
      <p:pic>
        <p:nvPicPr>
          <p:cNvPr id="7" name="図 6">
            <a:extLst>
              <a:ext uri="{FF2B5EF4-FFF2-40B4-BE49-F238E27FC236}">
                <a16:creationId xmlns:a16="http://schemas.microsoft.com/office/drawing/2014/main" id="{D885045B-EEB4-1037-855C-CFA6FEB9E516}"/>
              </a:ext>
            </a:extLst>
          </p:cNvPr>
          <p:cNvPicPr>
            <a:picLocks noChangeAspect="1"/>
          </p:cNvPicPr>
          <p:nvPr/>
        </p:nvPicPr>
        <p:blipFill rotWithShape="1">
          <a:blip r:embed="rId3"/>
          <a:srcRect l="10169" t="41616" r="13962" b="15017"/>
          <a:stretch/>
        </p:blipFill>
        <p:spPr>
          <a:xfrm>
            <a:off x="6475298" y="2198254"/>
            <a:ext cx="4802909" cy="2974109"/>
          </a:xfrm>
          <a:prstGeom prst="rect">
            <a:avLst/>
          </a:prstGeom>
        </p:spPr>
      </p:pic>
    </p:spTree>
    <p:extLst>
      <p:ext uri="{BB962C8B-B14F-4D97-AF65-F5344CB8AC3E}">
        <p14:creationId xmlns:p14="http://schemas.microsoft.com/office/powerpoint/2010/main" val="1319992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C0BA1BC0-205A-3515-D4BE-F032E87B146E}"/>
              </a:ext>
            </a:extLst>
          </p:cNvPr>
          <p:cNvPicPr>
            <a:picLocks noChangeAspect="1"/>
          </p:cNvPicPr>
          <p:nvPr/>
        </p:nvPicPr>
        <p:blipFill rotWithShape="1">
          <a:blip r:embed="rId2"/>
          <a:srcRect l="22348" t="15353" r="21440" b="2896"/>
          <a:stretch/>
        </p:blipFill>
        <p:spPr>
          <a:xfrm>
            <a:off x="2669308" y="625763"/>
            <a:ext cx="6853383" cy="5606474"/>
          </a:xfrm>
          <a:prstGeom prst="rect">
            <a:avLst/>
          </a:prstGeom>
        </p:spPr>
      </p:pic>
    </p:spTree>
    <p:extLst>
      <p:ext uri="{BB962C8B-B14F-4D97-AF65-F5344CB8AC3E}">
        <p14:creationId xmlns:p14="http://schemas.microsoft.com/office/powerpoint/2010/main" val="9634391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Office_44286076_TF55705232.potx" id="{9C76CAAA-146E-4EF3-BE74-EC30526F7B33}" vid="{5EC517AD-818B-49F8-A10D-9AEE91E0B4F4}"/>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{4FADD75D-785A-4DD1-87BF-221831281552}tf55705232_win32</Template>
  <TotalTime>7169</TotalTime>
  <Words>547</Words>
  <Application>Microsoft Office PowerPoint</Application>
  <PresentationFormat>ワイド画面</PresentationFormat>
  <Paragraphs>30</Paragraphs>
  <Slides>9</Slides>
  <Notes>2</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9</vt:i4>
      </vt:variant>
    </vt:vector>
  </HeadingPairs>
  <TitlesOfParts>
    <vt:vector size="13" baseType="lpstr">
      <vt:lpstr>Meiryo UI</vt:lpstr>
      <vt:lpstr>Goudy Old Style</vt:lpstr>
      <vt:lpstr>Wingdings 2</vt:lpstr>
      <vt:lpstr>SlateVTI</vt:lpstr>
      <vt:lpstr>3回目 テーマ模索</vt:lpstr>
      <vt:lpstr>目次</vt:lpstr>
      <vt:lpstr>Evebot: A Deep Learning Based Chatbot System for Campus Psychological Therapy</vt:lpstr>
      <vt:lpstr>Empathetic Dialogue Generation via Sensitive Emotion Recognition and Sensible Knowledge Selection</vt:lpstr>
      <vt:lpstr>Regular Expression</vt:lpstr>
      <vt:lpstr>Tokenisation &amp; Stopwords</vt:lpstr>
      <vt:lpstr>Integer Encoding</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3回目 テーマ模索</dc:title>
  <dc:creator>9LDI1101</dc:creator>
  <cp:lastModifiedBy>9LDI1101</cp:lastModifiedBy>
  <cp:revision>15</cp:revision>
  <dcterms:created xsi:type="dcterms:W3CDTF">2022-11-10T02:57:01Z</dcterms:created>
  <dcterms:modified xsi:type="dcterms:W3CDTF">2022-11-17T08:41:59Z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