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01" r:id="rId7"/>
    <p:sldId id="303" r:id="rId8"/>
    <p:sldId id="304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243AE-AB9C-4F99-A927-9F2471FAD649}" type="datetime1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2023/4/26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DE32-FD1A-494E-A873-FBE034D5C1DA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820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0D523-8CFC-4A67-BC17-72B1EE12365D}" type="datetime1">
              <a:rPr kumimoji="1" lang="ja-JP" altLang="en-US" smtClean="0"/>
              <a:pPr/>
              <a:t>2023/4/26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noProof="0" dirty="0"/>
              <a:t>マスター テキストの書式設定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DBB06E8-024C-426A-A87F-EDA2F6EC649B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02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5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B06E8-024C-426A-A87F-EDA2F6EC649B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26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/>
              <a:t>2020/2/13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長方形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画像 3" descr="紙と鉛筆のクローズ アップ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長方形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ja-JP" altLang="en-US" sz="4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進捗発表</a:t>
            </a:r>
            <a:r>
              <a:rPr lang="en-US" altLang="ja-JP" sz="4400" dirty="0">
                <a:solidFill>
                  <a:schemeClr val="tx1"/>
                </a:solidFill>
              </a:rPr>
              <a:t>8</a:t>
            </a:r>
            <a:br>
              <a:rPr lang="en-US" altLang="ja-JP" sz="4400" dirty="0">
                <a:solidFill>
                  <a:schemeClr val="tx1"/>
                </a:solidFill>
              </a:rPr>
            </a:br>
            <a:r>
              <a:rPr lang="en-US" altLang="ja-JP" sz="3200" dirty="0">
                <a:solidFill>
                  <a:schemeClr val="tx1"/>
                </a:solidFill>
              </a:rPr>
              <a:t>Transformer:</a:t>
            </a:r>
            <a:r>
              <a:rPr lang="en-US" altLang="ja-JP" sz="2200" dirty="0">
                <a:solidFill>
                  <a:schemeClr val="tx1"/>
                </a:solidFill>
              </a:rPr>
              <a:t> Attention is all you need</a:t>
            </a:r>
            <a:endParaRPr lang="en-US" altLang="ja-JP" sz="2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9LDI1101</a:t>
            </a:r>
          </a:p>
          <a:p>
            <a:pPr rtl="0">
              <a:lnSpc>
                <a:spcPct val="100000"/>
              </a:lnSpc>
            </a:pPr>
            <a:r>
              <a:rPr lang="en-US" altLang="ja-JP" sz="1600" dirty="0">
                <a:latin typeface="Meiryo UI" panose="020B0604030504040204" pitchFamily="50" charset="-128"/>
              </a:rPr>
              <a:t>Siwon Seo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​​コネクタ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長方形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ja-JP" sz="5400" dirty="0"/>
              <a:t>Attention is all you need</a:t>
            </a:r>
            <a:endParaRPr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EB6B2EC-A067-08B1-CA97-441D9E01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US" altLang="ja-JP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altLang="ja-JP" sz="2800" dirty="0"/>
          </a:p>
          <a:p>
            <a:r>
              <a:rPr lang="en-US" altLang="ja-JP" sz="2800" dirty="0"/>
              <a:t>Attention mechanism</a:t>
            </a:r>
            <a:r>
              <a:rPr lang="ja-JP" altLang="en-US" sz="2800" dirty="0"/>
              <a:t>に対する先行知識が必要とされる。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076AF-80DD-71C6-6BA1-7293025E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Seq2Seq</a:t>
            </a:r>
            <a:r>
              <a:rPr kumimoji="1" lang="ja-JP" altLang="en-US" dirty="0"/>
              <a:t>モデルの限界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454EBD-6EC4-E18A-B9FC-7445834A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Seq2Seq</a:t>
            </a:r>
            <a:r>
              <a:rPr kumimoji="1" lang="ja-JP" altLang="en-US" sz="2800" dirty="0"/>
              <a:t>モデルは入力</a:t>
            </a:r>
            <a:r>
              <a:rPr kumimoji="1" lang="en-US" altLang="ja-JP" sz="2800" dirty="0"/>
              <a:t>sequence</a:t>
            </a:r>
            <a:r>
              <a:rPr kumimoji="1" lang="ja-JP" altLang="en-US" sz="2800" dirty="0"/>
              <a:t>を一つのベクトルに圧縮する。</a:t>
            </a:r>
            <a:endParaRPr kumimoji="1" lang="en-US" altLang="ja-JP" sz="2800" dirty="0"/>
          </a:p>
          <a:p>
            <a:r>
              <a:rPr kumimoji="1" lang="ja-JP" altLang="en-US" sz="2800" dirty="0"/>
              <a:t>→必然的に情報の損失が行われる。</a:t>
            </a:r>
            <a:endParaRPr kumimoji="1" lang="en-US" altLang="ja-JP" sz="2800" dirty="0"/>
          </a:p>
          <a:p>
            <a:r>
              <a:rPr lang="ja-JP" altLang="en-US" sz="2800" dirty="0"/>
              <a:t>これを解決するために提案されたのが</a:t>
            </a:r>
            <a:r>
              <a:rPr lang="en-US" altLang="ja-JP" sz="2800" dirty="0"/>
              <a:t>Attention Mechanism</a:t>
            </a:r>
            <a:r>
              <a:rPr lang="ja-JP" altLang="en-US" sz="2800" dirty="0"/>
              <a:t>。</a:t>
            </a:r>
            <a:endParaRPr lang="en-US" altLang="ja-JP" sz="2800" dirty="0"/>
          </a:p>
          <a:p>
            <a:r>
              <a:rPr kumimoji="1" lang="en-US" altLang="ja-JP" sz="2800" dirty="0"/>
              <a:t>Attention</a:t>
            </a:r>
            <a:r>
              <a:rPr kumimoji="1" lang="ja-JP" altLang="en-US" sz="2800" dirty="0"/>
              <a:t>を</a:t>
            </a:r>
            <a:r>
              <a:rPr kumimoji="1" lang="en-US" altLang="ja-JP" sz="2800" dirty="0"/>
              <a:t>RNN</a:t>
            </a:r>
            <a:r>
              <a:rPr kumimoji="1" lang="ja-JP" altLang="en-US" sz="2800" dirty="0"/>
              <a:t>のサポートとして使うだけではなく、</a:t>
            </a:r>
            <a:r>
              <a:rPr kumimoji="1" lang="en-US" altLang="ja-JP" sz="2800" dirty="0"/>
              <a:t>Attention</a:t>
            </a:r>
            <a:r>
              <a:rPr lang="ja-JP" altLang="en-US" sz="2800" dirty="0"/>
              <a:t>だけで</a:t>
            </a:r>
            <a:r>
              <a:rPr kumimoji="1" lang="en-US" altLang="ja-JP" sz="2800" dirty="0"/>
              <a:t>Encoder</a:t>
            </a:r>
            <a:r>
              <a:rPr lang="ja-JP" altLang="en-US" sz="2800" dirty="0"/>
              <a:t>と</a:t>
            </a:r>
            <a:r>
              <a:rPr lang="en-US" altLang="ja-JP" sz="2800" dirty="0"/>
              <a:t>Decoder</a:t>
            </a:r>
            <a:r>
              <a:rPr lang="ja-JP" altLang="en-US" sz="2800" dirty="0"/>
              <a:t>を具現させたもの。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85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43C1-59A2-B264-3605-C9460C72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Transformer</a:t>
            </a:r>
            <a:r>
              <a:rPr kumimoji="1" lang="ja-JP" altLang="en-US" dirty="0"/>
              <a:t>の構造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68F166-93D6-A9DA-D255-D23642FC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362200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EB4F759-5E42-53FE-6108-3778E5A52105}"/>
              </a:ext>
            </a:extLst>
          </p:cNvPr>
          <p:cNvSpPr/>
          <p:nvPr/>
        </p:nvSpPr>
        <p:spPr>
          <a:xfrm>
            <a:off x="8026400" y="2463800"/>
            <a:ext cx="9652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1EE2BFF-2B56-C73D-EC15-B0EAB9091541}"/>
              </a:ext>
            </a:extLst>
          </p:cNvPr>
          <p:cNvSpPr/>
          <p:nvPr/>
        </p:nvSpPr>
        <p:spPr>
          <a:xfrm>
            <a:off x="8026400" y="3009900"/>
            <a:ext cx="9652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3D13EFF-8257-6B95-42C5-8B58188EB7C5}"/>
              </a:ext>
            </a:extLst>
          </p:cNvPr>
          <p:cNvSpPr/>
          <p:nvPr/>
        </p:nvSpPr>
        <p:spPr>
          <a:xfrm>
            <a:off x="8026400" y="3556000"/>
            <a:ext cx="9652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A30010-EBD4-B572-0267-50EABD8557A1}"/>
              </a:ext>
            </a:extLst>
          </p:cNvPr>
          <p:cNvSpPr/>
          <p:nvPr/>
        </p:nvSpPr>
        <p:spPr>
          <a:xfrm>
            <a:off x="8026400" y="4102100"/>
            <a:ext cx="9652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C3C3EF-6DBD-EFA0-DD9E-FAC0E67CBF1A}"/>
              </a:ext>
            </a:extLst>
          </p:cNvPr>
          <p:cNvSpPr/>
          <p:nvPr/>
        </p:nvSpPr>
        <p:spPr>
          <a:xfrm>
            <a:off x="8026400" y="4648200"/>
            <a:ext cx="9652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EF50B70-D172-DB2B-5E25-8A9F8EC5CE4E}"/>
              </a:ext>
            </a:extLst>
          </p:cNvPr>
          <p:cNvSpPr/>
          <p:nvPr/>
        </p:nvSpPr>
        <p:spPr>
          <a:xfrm>
            <a:off x="8026400" y="5194300"/>
            <a:ext cx="965200" cy="381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E21E665-152E-7A45-2B2D-90F86E8B7158}"/>
              </a:ext>
            </a:extLst>
          </p:cNvPr>
          <p:cNvSpPr/>
          <p:nvPr/>
        </p:nvSpPr>
        <p:spPr>
          <a:xfrm>
            <a:off x="9550400" y="2463800"/>
            <a:ext cx="9652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1FB0218-F8C7-1151-3329-7E4BE078C915}"/>
              </a:ext>
            </a:extLst>
          </p:cNvPr>
          <p:cNvSpPr/>
          <p:nvPr/>
        </p:nvSpPr>
        <p:spPr>
          <a:xfrm>
            <a:off x="9550400" y="3009900"/>
            <a:ext cx="9652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3E4A010-B1C0-C6C3-0DA4-9EE5634B1313}"/>
              </a:ext>
            </a:extLst>
          </p:cNvPr>
          <p:cNvSpPr/>
          <p:nvPr/>
        </p:nvSpPr>
        <p:spPr>
          <a:xfrm>
            <a:off x="9550400" y="3556000"/>
            <a:ext cx="9652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0D7D2C3-2A68-941B-2574-45593DF9CBCF}"/>
              </a:ext>
            </a:extLst>
          </p:cNvPr>
          <p:cNvSpPr/>
          <p:nvPr/>
        </p:nvSpPr>
        <p:spPr>
          <a:xfrm>
            <a:off x="9550400" y="4102100"/>
            <a:ext cx="9652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359140D-1C01-44DA-048C-474C4FF93CAC}"/>
              </a:ext>
            </a:extLst>
          </p:cNvPr>
          <p:cNvSpPr/>
          <p:nvPr/>
        </p:nvSpPr>
        <p:spPr>
          <a:xfrm>
            <a:off x="9550400" y="4648200"/>
            <a:ext cx="9652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320BA5D-B2A3-DC01-E925-5887A01C98F4}"/>
              </a:ext>
            </a:extLst>
          </p:cNvPr>
          <p:cNvSpPr/>
          <p:nvPr/>
        </p:nvSpPr>
        <p:spPr>
          <a:xfrm>
            <a:off x="9550400" y="5194300"/>
            <a:ext cx="965200" cy="381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974C20A-6FB3-5F06-96C4-D6BA4454E57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8991600" y="2654300"/>
            <a:ext cx="558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856D1BD-B4E9-43BD-7DFD-A28A7C35DAC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8991600" y="2654300"/>
            <a:ext cx="55880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2E2D45-445A-E005-6C14-A3A5A84D4D21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8991600" y="2654300"/>
            <a:ext cx="558800" cy="1092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33045F5-2330-E17F-57AB-79FC7B3BEFB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8991600" y="2654300"/>
            <a:ext cx="558800" cy="1638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960F82D-D99A-A7D2-1570-2C27AD68E682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8991600" y="2654300"/>
            <a:ext cx="558800" cy="218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E3562C-23C1-0F3D-27C2-C8B94513380F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8991600" y="2654300"/>
            <a:ext cx="558800" cy="273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6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FC969-CAB2-1464-2583-DBB530A9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Positional Encoding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21D287-0036-C528-E7AF-C42E6D89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7809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2_TF22712842.potx" id="{DC1F4CAC-463E-46B1-B56C-8FFBB0733DDE}" vid="{102B73BB-D185-4E66-89CB-192264AF1F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{23DDBFB5-E73D-4AB2-8111-BCC1E67AEDA9}tf22712842_win32</Template>
  <TotalTime>26</TotalTime>
  <Words>123</Words>
  <Application>Microsoft Office PowerPoint</Application>
  <PresentationFormat>ワイド画面</PresentationFormat>
  <Paragraphs>15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Arial</vt:lpstr>
      <vt:lpstr>Calibri</vt:lpstr>
      <vt:lpstr>Franklin Gothic Book</vt:lpstr>
      <vt:lpstr>1_RetrospectVTI</vt:lpstr>
      <vt:lpstr>進捗発表8 Transformer: Attention is all you need</vt:lpstr>
      <vt:lpstr>Attention is all you need</vt:lpstr>
      <vt:lpstr>Seq2Seqモデルの限界</vt:lpstr>
      <vt:lpstr>Transformerの構造</vt:lpstr>
      <vt:lpstr>Positional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進捗発表8 Transformer: Attention is all you need</dc:title>
  <dc:creator>9LDI1101</dc:creator>
  <cp:lastModifiedBy>9LDI1101</cp:lastModifiedBy>
  <cp:revision>9</cp:revision>
  <dcterms:created xsi:type="dcterms:W3CDTF">2023-04-26T09:29:44Z</dcterms:created>
  <dcterms:modified xsi:type="dcterms:W3CDTF">2023-04-26T09:55:53Z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