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7"/>
  </p:notesMasterIdLst>
  <p:handoutMasterIdLst>
    <p:handoutMasterId r:id="rId18"/>
  </p:handoutMasterIdLst>
  <p:sldIdLst>
    <p:sldId id="298" r:id="rId5"/>
    <p:sldId id="313" r:id="rId6"/>
    <p:sldId id="309" r:id="rId7"/>
    <p:sldId id="311" r:id="rId8"/>
    <p:sldId id="312" r:id="rId9"/>
    <p:sldId id="314" r:id="rId10"/>
    <p:sldId id="315" r:id="rId11"/>
    <p:sldId id="316" r:id="rId12"/>
    <p:sldId id="317" r:id="rId13"/>
    <p:sldId id="318" r:id="rId14"/>
    <p:sldId id="319" r:id="rId15"/>
    <p:sldId id="310" r:id="rId16"/>
  </p:sldIdLst>
  <p:sldSz cx="12192000" cy="6858000"/>
  <p:notesSz cx="6858000" cy="9144000"/>
  <p:defaultTextStyle>
    <a:defPPr rtl="0">
      <a:defRPr lang="ja-jp"/>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スタイル (中間)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681" autoAdjust="0"/>
    <p:restoredTop sz="94619" autoAdjust="0"/>
  </p:normalViewPr>
  <p:slideViewPr>
    <p:cSldViewPr snapToGrid="0">
      <p:cViewPr varScale="1">
        <p:scale>
          <a:sx n="67" d="100"/>
          <a:sy n="67" d="100"/>
        </p:scale>
        <p:origin x="96" y="1062"/>
      </p:cViewPr>
      <p:guideLst/>
    </p:cSldViewPr>
  </p:slideViewPr>
  <p:notesTextViewPr>
    <p:cViewPr>
      <p:scale>
        <a:sx n="3" d="2"/>
        <a:sy n="3" d="2"/>
      </p:scale>
      <p:origin x="0" y="0"/>
    </p:cViewPr>
  </p:notesTextViewPr>
  <p:notesViewPr>
    <p:cSldViewPr snapToGrid="0">
      <p:cViewPr varScale="1">
        <p:scale>
          <a:sx n="87" d="100"/>
          <a:sy n="87" d="100"/>
        </p:scale>
        <p:origin x="3840"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dirty="0">
              <a:latin typeface="Meiryo UI" panose="020B0604030504040204" pitchFamily="50" charset="-128"/>
              <a:ea typeface="Meiryo UI" panose="020B0604030504040204" pitchFamily="50" charset="-128"/>
            </a:endParaRPr>
          </a:p>
        </p:txBody>
      </p:sp>
      <p:sp>
        <p:nvSpPr>
          <p:cNvPr id="3" name="日付プレースホルダー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7D243AE-AB9C-4F99-A927-9F2471FAD649}" type="datetime1">
              <a:rPr kumimoji="1" lang="ja-JP" altLang="en-US" smtClean="0">
                <a:latin typeface="Meiryo UI" panose="020B0604030504040204" pitchFamily="50" charset="-128"/>
                <a:ea typeface="Meiryo UI" panose="020B0604030504040204" pitchFamily="50" charset="-128"/>
              </a:rPr>
              <a:t>2023/5/12</a:t>
            </a:fld>
            <a:endParaRPr kumimoji="1" lang="ja-JP" altLang="en-US" dirty="0">
              <a:latin typeface="Meiryo UI" panose="020B0604030504040204" pitchFamily="50" charset="-128"/>
              <a:ea typeface="Meiryo UI" panose="020B0604030504040204" pitchFamily="50" charset="-128"/>
            </a:endParaRPr>
          </a:p>
        </p:txBody>
      </p:sp>
      <p:sp>
        <p:nvSpPr>
          <p:cNvPr id="4" name="フッター プレースホルダー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dirty="0">
              <a:latin typeface="Meiryo UI" panose="020B0604030504040204" pitchFamily="50" charset="-128"/>
              <a:ea typeface="Meiryo UI" panose="020B0604030504040204" pitchFamily="50" charset="-128"/>
            </a:endParaRPr>
          </a:p>
        </p:txBody>
      </p:sp>
      <p:sp>
        <p:nvSpPr>
          <p:cNvPr id="5" name="スライド番号プレースホルダー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BDADE32-FD1A-494E-A873-FBE034D5C1DA}" type="slidenum">
              <a:rPr kumimoji="1" lang="en-US" altLang="ja-JP" smtClean="0">
                <a:latin typeface="Meiryo UI" panose="020B0604030504040204" pitchFamily="50" charset="-128"/>
                <a:ea typeface="Meiryo UI" panose="020B0604030504040204" pitchFamily="50" charset="-128"/>
              </a:rPr>
              <a:t>‹#›</a:t>
            </a:fld>
            <a:endParaRPr kumimoji="1"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6518209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Meiryo UI" panose="020B0604030504040204" pitchFamily="50" charset="-128"/>
                <a:ea typeface="Meiryo UI" panose="020B0604030504040204" pitchFamily="50" charset="-128"/>
              </a:defRPr>
            </a:lvl1pPr>
          </a:lstStyle>
          <a:p>
            <a:endParaRPr kumimoji="1" lang="ja-JP" altLang="en-US" dirty="0"/>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Meiryo UI" panose="020B0604030504040204" pitchFamily="50" charset="-128"/>
                <a:ea typeface="Meiryo UI" panose="020B0604030504040204" pitchFamily="50" charset="-128"/>
              </a:defRPr>
            </a:lvl1pPr>
          </a:lstStyle>
          <a:p>
            <a:fld id="{D5D0D523-8CFC-4A67-BC17-72B1EE12365D}" type="datetime1">
              <a:rPr kumimoji="1" lang="ja-JP" altLang="en-US" smtClean="0"/>
              <a:pPr/>
              <a:t>2023/5/12</a:t>
            </a:fld>
            <a:endParaRPr kumimoji="1" lang="ja-JP" altLang="en-US" dirty="0"/>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noProof="0" dirty="0"/>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noProof="0" dirty="0"/>
              <a:t>マスター テキストの書式設定</a:t>
            </a:r>
          </a:p>
          <a:p>
            <a:pPr lvl="1"/>
            <a:r>
              <a:rPr kumimoji="1" lang="ja-JP" altLang="en-US" noProof="0" dirty="0"/>
              <a:t>第 </a:t>
            </a:r>
            <a:r>
              <a:rPr kumimoji="1" lang="en-US" altLang="ja-JP" noProof="0" dirty="0"/>
              <a:t>2 </a:t>
            </a:r>
            <a:r>
              <a:rPr kumimoji="1" lang="ja-JP" altLang="en-US" noProof="0" dirty="0"/>
              <a:t>レベル</a:t>
            </a:r>
          </a:p>
          <a:p>
            <a:pPr lvl="2"/>
            <a:r>
              <a:rPr kumimoji="1" lang="ja-JP" altLang="en-US" noProof="0" dirty="0"/>
              <a:t>第 </a:t>
            </a:r>
            <a:r>
              <a:rPr kumimoji="1" lang="en-US" altLang="ja-JP" noProof="0" dirty="0"/>
              <a:t>3 </a:t>
            </a:r>
            <a:r>
              <a:rPr kumimoji="1" lang="ja-JP" altLang="en-US" noProof="0" dirty="0"/>
              <a:t>レベル</a:t>
            </a:r>
          </a:p>
          <a:p>
            <a:pPr lvl="3"/>
            <a:r>
              <a:rPr kumimoji="1" lang="ja-JP" altLang="en-US" noProof="0" dirty="0"/>
              <a:t>第 </a:t>
            </a:r>
            <a:r>
              <a:rPr kumimoji="1" lang="en-US" altLang="ja-JP" noProof="0" dirty="0"/>
              <a:t>4 </a:t>
            </a:r>
            <a:r>
              <a:rPr kumimoji="1" lang="ja-JP" altLang="en-US" noProof="0" dirty="0"/>
              <a:t>レベル</a:t>
            </a:r>
          </a:p>
          <a:p>
            <a:pPr lvl="4"/>
            <a:r>
              <a:rPr kumimoji="1" lang="ja-JP" altLang="en-US" noProof="0" dirty="0"/>
              <a:t>第 </a:t>
            </a:r>
            <a:r>
              <a:rPr kumimoji="1" lang="en-US" altLang="ja-JP" noProof="0" dirty="0"/>
              <a:t>5 </a:t>
            </a:r>
            <a:r>
              <a:rPr kumimoji="1" lang="ja-JP" altLang="en-US" noProof="0" dirty="0"/>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Meiryo UI" panose="020B0604030504040204" pitchFamily="50" charset="-128"/>
                <a:ea typeface="Meiryo UI" panose="020B0604030504040204" pitchFamily="50" charset="-128"/>
              </a:defRPr>
            </a:lvl1pPr>
          </a:lstStyle>
          <a:p>
            <a:endParaRPr kumimoji="1" lang="ja-JP" altLang="en-US" dirty="0"/>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Meiryo UI" panose="020B0604030504040204" pitchFamily="50" charset="-128"/>
                <a:ea typeface="Meiryo UI" panose="020B0604030504040204" pitchFamily="50" charset="-128"/>
              </a:defRPr>
            </a:lvl1pPr>
          </a:lstStyle>
          <a:p>
            <a:fld id="{5DBB06E8-024C-426A-A87F-EDA2F6EC649B}" type="slidenum">
              <a:rPr kumimoji="1" lang="en-US" altLang="ja-JP" smtClean="0"/>
              <a:pPr/>
              <a:t>‹#›</a:t>
            </a:fld>
            <a:endParaRPr kumimoji="1" lang="ja-JP" altLang="en-US" dirty="0"/>
          </a:p>
        </p:txBody>
      </p:sp>
    </p:spTree>
    <p:extLst>
      <p:ext uri="{BB962C8B-B14F-4D97-AF65-F5344CB8AC3E}">
        <p14:creationId xmlns:p14="http://schemas.microsoft.com/office/powerpoint/2010/main" val="383028284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eiryo UI" panose="020B0604030504040204" pitchFamily="50" charset="-128"/>
        <a:ea typeface="Meiryo UI" panose="020B0604030504040204" pitchFamily="50" charset="-128"/>
        <a:cs typeface="+mn-cs"/>
      </a:defRPr>
    </a:lvl1pPr>
    <a:lvl2pPr marL="457200" algn="l" defTabSz="914400" rtl="0" eaLnBrk="1" latinLnBrk="0" hangingPunct="1">
      <a:defRPr kumimoji="1" sz="1200" kern="1200">
        <a:solidFill>
          <a:schemeClr val="tx1"/>
        </a:solidFill>
        <a:latin typeface="Meiryo UI" panose="020B0604030504040204" pitchFamily="50" charset="-128"/>
        <a:ea typeface="Meiryo UI" panose="020B0604030504040204" pitchFamily="50" charset="-128"/>
        <a:cs typeface="+mn-cs"/>
      </a:defRPr>
    </a:lvl2pPr>
    <a:lvl3pPr marL="914400" algn="l" defTabSz="914400" rtl="0" eaLnBrk="1" latinLnBrk="0" hangingPunct="1">
      <a:defRPr kumimoji="1" sz="1200" kern="1200">
        <a:solidFill>
          <a:schemeClr val="tx1"/>
        </a:solidFill>
        <a:latin typeface="Meiryo UI" panose="020B0604030504040204" pitchFamily="50" charset="-128"/>
        <a:ea typeface="Meiryo UI" panose="020B0604030504040204" pitchFamily="50" charset="-128"/>
        <a:cs typeface="+mn-cs"/>
      </a:defRPr>
    </a:lvl3pPr>
    <a:lvl4pPr marL="1371600" algn="l" defTabSz="914400" rtl="0" eaLnBrk="1" latinLnBrk="0" hangingPunct="1">
      <a:defRPr kumimoji="1" sz="1200" kern="1200">
        <a:solidFill>
          <a:schemeClr val="tx1"/>
        </a:solidFill>
        <a:latin typeface="Meiryo UI" panose="020B0604030504040204" pitchFamily="50" charset="-128"/>
        <a:ea typeface="Meiryo UI" panose="020B0604030504040204" pitchFamily="50" charset="-128"/>
        <a:cs typeface="+mn-cs"/>
      </a:defRPr>
    </a:lvl4pPr>
    <a:lvl5pPr marL="1828800" algn="l" defTabSz="914400" rtl="0" eaLnBrk="1" latinLnBrk="0" hangingPunct="1">
      <a:defRPr kumimoji="1" sz="1200" kern="1200">
        <a:solidFill>
          <a:schemeClr val="tx1"/>
        </a:solidFill>
        <a:latin typeface="Meiryo UI" panose="020B0604030504040204" pitchFamily="50" charset="-128"/>
        <a:ea typeface="Meiryo UI" panose="020B0604030504040204" pitchFamily="50"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a:lstStyle/>
          <a:p>
            <a:fld id="{5DBB06E8-024C-426A-A87F-EDA2F6EC649B}" type="slidenum">
              <a:rPr kumimoji="1" lang="en-US" altLang="ja-JP" smtClean="0">
                <a:latin typeface="Meiryo UI" panose="020B0604030504040204" pitchFamily="50" charset="-128"/>
                <a:ea typeface="Meiryo UI" panose="020B0604030504040204" pitchFamily="50" charset="-128"/>
              </a:rPr>
              <a:t>1</a:t>
            </a:fld>
            <a:endParaRPr kumimoji="1"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9975162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10" name="長方形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タイトル 1"/>
          <p:cNvSpPr>
            <a:spLocks noGrp="1"/>
          </p:cNvSpPr>
          <p:nvPr>
            <p:ph type="ctrTitle"/>
          </p:nvPr>
        </p:nvSpPr>
        <p:spPr>
          <a:xfrm>
            <a:off x="1097280" y="758952"/>
            <a:ext cx="10058400" cy="3566160"/>
          </a:xfrm>
        </p:spPr>
        <p:txBody>
          <a:bodyPr rtlCol="0" anchor="b">
            <a:normAutofit/>
          </a:bodyPr>
          <a:lstStyle>
            <a:lvl1pPr algn="l">
              <a:lnSpc>
                <a:spcPct val="90000"/>
              </a:lnSpc>
              <a:defRPr sz="8000" spc="-50" baseline="0">
                <a:solidFill>
                  <a:schemeClr val="tx1">
                    <a:lumMod val="85000"/>
                    <a:lumOff val="15000"/>
                  </a:schemeClr>
                </a:solidFill>
              </a:defRPr>
            </a:lvl1pPr>
          </a:lstStyle>
          <a:p>
            <a:pPr rtl="0"/>
            <a:r>
              <a:rPr lang="ja-JP" altLang="en-US" noProof="0"/>
              <a:t>マスター タイトルの書式設定</a:t>
            </a:r>
            <a:endParaRPr lang="ja-JP" altLang="en-US" noProof="0" dirty="0"/>
          </a:p>
        </p:txBody>
      </p:sp>
      <p:sp>
        <p:nvSpPr>
          <p:cNvPr id="3" name="サブタイトル 2"/>
          <p:cNvSpPr>
            <a:spLocks noGrp="1"/>
          </p:cNvSpPr>
          <p:nvPr>
            <p:ph type="subTitle" idx="1"/>
          </p:nvPr>
        </p:nvSpPr>
        <p:spPr>
          <a:xfrm>
            <a:off x="1100051" y="4645152"/>
            <a:ext cx="10058400" cy="1143000"/>
          </a:xfrm>
        </p:spPr>
        <p:txBody>
          <a:bodyPr lIns="91440" rIns="91440" rtlCol="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pPr rtl="0"/>
            <a:r>
              <a:rPr lang="ja-JP" altLang="en-US" noProof="0"/>
              <a:t>マスター サブタイトルの書式設定</a:t>
            </a:r>
            <a:endParaRPr lang="ja-JP" altLang="en-US" noProof="0" dirty="0"/>
          </a:p>
        </p:txBody>
      </p:sp>
      <p:cxnSp>
        <p:nvCxnSpPr>
          <p:cNvPr id="9" name="直線​​コネクタ(S)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日付プレースホルダー 3">
            <a:extLst>
              <a:ext uri="{FF2B5EF4-FFF2-40B4-BE49-F238E27FC236}">
                <a16:creationId xmlns:a16="http://schemas.microsoft.com/office/drawing/2014/main" id="{9925CCF1-92C0-4AF3-BFAF-4921631915AB}"/>
              </a:ext>
            </a:extLst>
          </p:cNvPr>
          <p:cNvSpPr>
            <a:spLocks noGrp="1"/>
          </p:cNvSpPr>
          <p:nvPr>
            <p:ph type="dt" sz="half" idx="10"/>
          </p:nvPr>
        </p:nvSpPr>
        <p:spPr/>
        <p:txBody>
          <a:bodyPr rtlCol="0"/>
          <a:lstStyle/>
          <a:p>
            <a:pPr rtl="0"/>
            <a:r>
              <a:rPr lang="en-US" altLang="ja-JP" noProof="0" dirty="0"/>
              <a:t>2020/2/13</a:t>
            </a:r>
            <a:endParaRPr lang="ja-JP" altLang="en-US" noProof="0" dirty="0"/>
          </a:p>
        </p:txBody>
      </p:sp>
      <p:sp>
        <p:nvSpPr>
          <p:cNvPr id="5" name="フッター プレースホルダー 4">
            <a:extLst>
              <a:ext uri="{FF2B5EF4-FFF2-40B4-BE49-F238E27FC236}">
                <a16:creationId xmlns:a16="http://schemas.microsoft.com/office/drawing/2014/main" id="{051A78A9-3DFF-4937-A9F2-5D8CF495F367}"/>
              </a:ext>
            </a:extLst>
          </p:cNvPr>
          <p:cNvSpPr>
            <a:spLocks noGrp="1"/>
          </p:cNvSpPr>
          <p:nvPr>
            <p:ph type="ftr" sz="quarter" idx="11"/>
          </p:nvPr>
        </p:nvSpPr>
        <p:spPr/>
        <p:txBody>
          <a:bodyPr rtlCol="0"/>
          <a:lstStyle/>
          <a:p>
            <a:pPr rtl="0"/>
            <a:endParaRPr lang="ja-JP" altLang="en-US" noProof="0" dirty="0"/>
          </a:p>
        </p:txBody>
      </p:sp>
      <p:sp>
        <p:nvSpPr>
          <p:cNvPr id="6" name="スライド番号プレースホルダー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rtlCol="0"/>
          <a:lstStyle/>
          <a:p>
            <a:pPr rtl="0"/>
            <a:fld id="{3A98EE3D-8CD1-4C3F-BD1C-C98C9596463C}" type="slidenum">
              <a:rPr lang="en-US" altLang="ja-JP" noProof="0" smtClean="0"/>
              <a:t>‹#›</a:t>
            </a:fld>
            <a:endParaRPr lang="ja-JP" altLang="en-US" noProof="0" dirty="0"/>
          </a:p>
        </p:txBody>
      </p:sp>
    </p:spTree>
    <p:extLst>
      <p:ext uri="{BB962C8B-B14F-4D97-AF65-F5344CB8AC3E}">
        <p14:creationId xmlns:p14="http://schemas.microsoft.com/office/powerpoint/2010/main" val="262343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rtlCol="0"/>
          <a:lstStyle/>
          <a:p>
            <a:pPr rtl="0"/>
            <a:r>
              <a:rPr lang="ja-JP" altLang="en-US" noProof="0"/>
              <a:t>マスター タイトルの書式設定</a:t>
            </a:r>
            <a:endParaRPr lang="ja-JP" altLang="en-US" noProof="0" dirty="0"/>
          </a:p>
        </p:txBody>
      </p:sp>
      <p:sp>
        <p:nvSpPr>
          <p:cNvPr id="3" name="コンテンツ プレースホルダー 2"/>
          <p:cNvSpPr>
            <a:spLocks noGrp="1"/>
          </p:cNvSpPr>
          <p:nvPr>
            <p:ph idx="1"/>
          </p:nvPr>
        </p:nvSpPr>
        <p:spPr/>
        <p:txBody>
          <a:bodyPr rtlCol="0"/>
          <a:lstStyle/>
          <a:p>
            <a:pPr lvl="0" rtl="0"/>
            <a:r>
              <a:rPr lang="ja-JP" altLang="en-US" noProof="0"/>
              <a:t>マスター テキストの書式設定</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endParaRPr lang="ja-JP" altLang="en-US" noProof="0" dirty="0"/>
          </a:p>
        </p:txBody>
      </p:sp>
      <p:sp>
        <p:nvSpPr>
          <p:cNvPr id="7" name="日付プレースホルダー 6">
            <a:extLst>
              <a:ext uri="{FF2B5EF4-FFF2-40B4-BE49-F238E27FC236}">
                <a16:creationId xmlns:a16="http://schemas.microsoft.com/office/drawing/2014/main" id="{354D8B55-9EA8-4B81-8E84-9B93B0A27559}"/>
              </a:ext>
            </a:extLst>
          </p:cNvPr>
          <p:cNvSpPr>
            <a:spLocks noGrp="1"/>
          </p:cNvSpPr>
          <p:nvPr>
            <p:ph type="dt" sz="half" idx="10"/>
          </p:nvPr>
        </p:nvSpPr>
        <p:spPr/>
        <p:txBody>
          <a:bodyPr rtlCol="0"/>
          <a:lstStyle/>
          <a:p>
            <a:pPr rtl="0"/>
            <a:r>
              <a:rPr lang="en-US" altLang="ja-JP" noProof="0" dirty="0"/>
              <a:t>2020/2/13</a:t>
            </a:r>
            <a:endParaRPr lang="ja-JP" altLang="en-US" noProof="0" dirty="0"/>
          </a:p>
        </p:txBody>
      </p:sp>
      <p:sp>
        <p:nvSpPr>
          <p:cNvPr id="8" name="フッター プレースホルダー 7">
            <a:extLst>
              <a:ext uri="{FF2B5EF4-FFF2-40B4-BE49-F238E27FC236}">
                <a16:creationId xmlns:a16="http://schemas.microsoft.com/office/drawing/2014/main" id="{062CA021-2578-47CB-822C-BDDFF7223B28}"/>
              </a:ext>
            </a:extLst>
          </p:cNvPr>
          <p:cNvSpPr>
            <a:spLocks noGrp="1"/>
          </p:cNvSpPr>
          <p:nvPr>
            <p:ph type="ftr" sz="quarter" idx="11"/>
          </p:nvPr>
        </p:nvSpPr>
        <p:spPr/>
        <p:txBody>
          <a:bodyPr rtlCol="0"/>
          <a:lstStyle/>
          <a:p>
            <a:pPr rtl="0"/>
            <a:endParaRPr lang="ja-JP" altLang="en-US" noProof="0" dirty="0"/>
          </a:p>
        </p:txBody>
      </p:sp>
      <p:sp>
        <p:nvSpPr>
          <p:cNvPr id="9" name="スライド番号プレースホルダー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rtlCol="0"/>
          <a:lstStyle/>
          <a:p>
            <a:pPr rtl="0"/>
            <a:fld id="{3A98EE3D-8CD1-4C3F-BD1C-C98C9596463C}" type="slidenum">
              <a:rPr lang="en-US" altLang="ja-JP" noProof="0" smtClean="0"/>
              <a:t>‹#›</a:t>
            </a:fld>
            <a:endParaRPr lang="ja-JP" altLang="en-US" noProof="0" dirty="0"/>
          </a:p>
        </p:txBody>
      </p:sp>
    </p:spTree>
    <p:extLst>
      <p:ext uri="{BB962C8B-B14F-4D97-AF65-F5344CB8AC3E}">
        <p14:creationId xmlns:p14="http://schemas.microsoft.com/office/powerpoint/2010/main" val="254046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 ヘッダー">
    <p:bg>
      <p:bgPr>
        <a:solidFill>
          <a:schemeClr val="bg1"/>
        </a:solidFill>
        <a:effectLst/>
      </p:bgPr>
    </p:bg>
    <p:spTree>
      <p:nvGrpSpPr>
        <p:cNvPr id="1" name=""/>
        <p:cNvGrpSpPr/>
        <p:nvPr/>
      </p:nvGrpSpPr>
      <p:grpSpPr>
        <a:xfrm>
          <a:off x="0" y="0"/>
          <a:ext cx="0" cy="0"/>
          <a:chOff x="0" y="0"/>
          <a:chExt cx="0" cy="0"/>
        </a:xfrm>
      </p:grpSpPr>
      <p:sp>
        <p:nvSpPr>
          <p:cNvPr id="10" name="長方形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タイトル 1"/>
          <p:cNvSpPr>
            <a:spLocks noGrp="1"/>
          </p:cNvSpPr>
          <p:nvPr>
            <p:ph type="title"/>
          </p:nvPr>
        </p:nvSpPr>
        <p:spPr>
          <a:xfrm>
            <a:off x="1097280" y="758952"/>
            <a:ext cx="10058400" cy="3566160"/>
          </a:xfrm>
        </p:spPr>
        <p:txBody>
          <a:bodyPr rtlCol="0" anchor="b" anchorCtr="0">
            <a:normAutofit/>
          </a:bodyPr>
          <a:lstStyle>
            <a:lvl1pPr>
              <a:lnSpc>
                <a:spcPct val="90000"/>
              </a:lnSpc>
              <a:defRPr sz="8000" b="0">
                <a:solidFill>
                  <a:schemeClr val="tx1">
                    <a:lumMod val="85000"/>
                    <a:lumOff val="15000"/>
                  </a:schemeClr>
                </a:solidFill>
              </a:defRPr>
            </a:lvl1pPr>
          </a:lstStyle>
          <a:p>
            <a:pPr rtl="0"/>
            <a:r>
              <a:rPr lang="ja-JP" altLang="en-US" noProof="0"/>
              <a:t>マスター タイトルの書式設定</a:t>
            </a:r>
            <a:endParaRPr lang="ja-JP" altLang="en-US" noProof="0" dirty="0"/>
          </a:p>
        </p:txBody>
      </p:sp>
      <p:sp>
        <p:nvSpPr>
          <p:cNvPr id="3" name="テキスト プレースホルダー 2"/>
          <p:cNvSpPr>
            <a:spLocks noGrp="1"/>
          </p:cNvSpPr>
          <p:nvPr>
            <p:ph type="body" idx="1"/>
          </p:nvPr>
        </p:nvSpPr>
        <p:spPr>
          <a:xfrm>
            <a:off x="1097280" y="4663440"/>
            <a:ext cx="10058400" cy="1143000"/>
          </a:xfrm>
        </p:spPr>
        <p:txBody>
          <a:bodyPr lIns="91440" rIns="91440" rtlCol="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ja-JP" altLang="en-US" noProof="0"/>
              <a:t>マスター テキストの書式設定</a:t>
            </a:r>
          </a:p>
        </p:txBody>
      </p:sp>
      <p:cxnSp>
        <p:nvCxnSpPr>
          <p:cNvPr id="9" name="直線​​コネクタ(S)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日付プレースホルダー 6">
            <a:extLst>
              <a:ext uri="{FF2B5EF4-FFF2-40B4-BE49-F238E27FC236}">
                <a16:creationId xmlns:a16="http://schemas.microsoft.com/office/drawing/2014/main" id="{AAF2E137-EC28-48F8-9198-1F02539029B6}"/>
              </a:ext>
            </a:extLst>
          </p:cNvPr>
          <p:cNvSpPr>
            <a:spLocks noGrp="1"/>
          </p:cNvSpPr>
          <p:nvPr>
            <p:ph type="dt" sz="half" idx="10"/>
          </p:nvPr>
        </p:nvSpPr>
        <p:spPr/>
        <p:txBody>
          <a:bodyPr rtlCol="0"/>
          <a:lstStyle/>
          <a:p>
            <a:pPr rtl="0"/>
            <a:r>
              <a:rPr lang="en-US" altLang="ja-JP" noProof="0" dirty="0"/>
              <a:t>2020/2/13</a:t>
            </a:r>
            <a:endParaRPr lang="ja-JP" altLang="en-US" noProof="0" dirty="0"/>
          </a:p>
        </p:txBody>
      </p:sp>
      <p:sp>
        <p:nvSpPr>
          <p:cNvPr id="8" name="フッター プレースホルダー 7">
            <a:extLst>
              <a:ext uri="{FF2B5EF4-FFF2-40B4-BE49-F238E27FC236}">
                <a16:creationId xmlns:a16="http://schemas.microsoft.com/office/drawing/2014/main" id="{189422CD-6F62-4DD6-89EF-07A60B42D219}"/>
              </a:ext>
            </a:extLst>
          </p:cNvPr>
          <p:cNvSpPr>
            <a:spLocks noGrp="1"/>
          </p:cNvSpPr>
          <p:nvPr>
            <p:ph type="ftr" sz="quarter" idx="11"/>
          </p:nvPr>
        </p:nvSpPr>
        <p:spPr/>
        <p:txBody>
          <a:bodyPr rtlCol="0"/>
          <a:lstStyle/>
          <a:p>
            <a:pPr rtl="0"/>
            <a:endParaRPr lang="ja-JP" altLang="en-US" noProof="0" dirty="0"/>
          </a:p>
        </p:txBody>
      </p:sp>
      <p:sp>
        <p:nvSpPr>
          <p:cNvPr id="11" name="スライド番号プレースホルダー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rtlCol="0"/>
          <a:lstStyle/>
          <a:p>
            <a:pPr rtl="0"/>
            <a:fld id="{3A98EE3D-8CD1-4C3F-BD1C-C98C9596463C}" type="slidenum">
              <a:rPr lang="en-US" altLang="ja-JP" noProof="0" smtClean="0"/>
              <a:t>‹#›</a:t>
            </a:fld>
            <a:endParaRPr lang="ja-JP" altLang="en-US" noProof="0" dirty="0"/>
          </a:p>
        </p:txBody>
      </p:sp>
    </p:spTree>
    <p:extLst>
      <p:ext uri="{BB962C8B-B14F-4D97-AF65-F5344CB8AC3E}">
        <p14:creationId xmlns:p14="http://schemas.microsoft.com/office/powerpoint/2010/main" val="7627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段組">
    <p:spTree>
      <p:nvGrpSpPr>
        <p:cNvPr id="1" name=""/>
        <p:cNvGrpSpPr/>
        <p:nvPr/>
      </p:nvGrpSpPr>
      <p:grpSpPr>
        <a:xfrm>
          <a:off x="0" y="0"/>
          <a:ext cx="0" cy="0"/>
          <a:chOff x="0" y="0"/>
          <a:chExt cx="0" cy="0"/>
        </a:xfrm>
      </p:grpSpPr>
      <p:sp>
        <p:nvSpPr>
          <p:cNvPr id="8" name="タイトル 7"/>
          <p:cNvSpPr>
            <a:spLocks noGrp="1"/>
          </p:cNvSpPr>
          <p:nvPr>
            <p:ph type="title"/>
          </p:nvPr>
        </p:nvSpPr>
        <p:spPr>
          <a:xfrm>
            <a:off x="1097280" y="286603"/>
            <a:ext cx="10058400" cy="1450757"/>
          </a:xfrm>
        </p:spPr>
        <p:txBody>
          <a:bodyPr rtlCol="0"/>
          <a:lstStyle/>
          <a:p>
            <a:pPr rtl="0"/>
            <a:r>
              <a:rPr lang="ja-JP" altLang="en-US" noProof="0"/>
              <a:t>マスター タイトルの書式設定</a:t>
            </a:r>
            <a:endParaRPr lang="ja-JP" altLang="en-US" noProof="0" dirty="0"/>
          </a:p>
        </p:txBody>
      </p:sp>
      <p:sp>
        <p:nvSpPr>
          <p:cNvPr id="3" name="コンテンツ プレースホルダー 2"/>
          <p:cNvSpPr>
            <a:spLocks noGrp="1"/>
          </p:cNvSpPr>
          <p:nvPr>
            <p:ph sz="half" idx="1"/>
          </p:nvPr>
        </p:nvSpPr>
        <p:spPr>
          <a:xfrm>
            <a:off x="1097280" y="2120900"/>
            <a:ext cx="4639736" cy="3748193"/>
          </a:xfrm>
        </p:spPr>
        <p:txBody>
          <a:bodyPr rtlCol="0"/>
          <a:lstStyle/>
          <a:p>
            <a:pPr lvl="0" rtl="0"/>
            <a:r>
              <a:rPr lang="ja-JP" altLang="en-US" noProof="0"/>
              <a:t>マスター テキストの書式設定</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endParaRPr lang="ja-JP" altLang="en-US" noProof="0" dirty="0"/>
          </a:p>
        </p:txBody>
      </p:sp>
      <p:sp>
        <p:nvSpPr>
          <p:cNvPr id="4" name="コンテンツ プレースホルダー 3"/>
          <p:cNvSpPr>
            <a:spLocks noGrp="1"/>
          </p:cNvSpPr>
          <p:nvPr>
            <p:ph sz="half" idx="2"/>
          </p:nvPr>
        </p:nvSpPr>
        <p:spPr>
          <a:xfrm>
            <a:off x="6515944" y="2120900"/>
            <a:ext cx="4639736" cy="3748194"/>
          </a:xfrm>
        </p:spPr>
        <p:txBody>
          <a:bodyPr rtlCol="0"/>
          <a:lstStyle/>
          <a:p>
            <a:pPr lvl="0" rtl="0"/>
            <a:r>
              <a:rPr lang="ja-JP" altLang="en-US" noProof="0"/>
              <a:t>マスター テキストの書式設定</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endParaRPr lang="ja-JP" altLang="en-US" noProof="0" dirty="0"/>
          </a:p>
        </p:txBody>
      </p:sp>
      <p:sp>
        <p:nvSpPr>
          <p:cNvPr id="2" name="日付プレースホルダー 1">
            <a:extLst>
              <a:ext uri="{FF2B5EF4-FFF2-40B4-BE49-F238E27FC236}">
                <a16:creationId xmlns:a16="http://schemas.microsoft.com/office/drawing/2014/main" id="{5782D47D-B0DC-4C40-BCC6-BBBA32584A38}"/>
              </a:ext>
            </a:extLst>
          </p:cNvPr>
          <p:cNvSpPr>
            <a:spLocks noGrp="1"/>
          </p:cNvSpPr>
          <p:nvPr>
            <p:ph type="dt" sz="half" idx="10"/>
          </p:nvPr>
        </p:nvSpPr>
        <p:spPr/>
        <p:txBody>
          <a:bodyPr rtlCol="0"/>
          <a:lstStyle/>
          <a:p>
            <a:pPr rtl="0"/>
            <a:r>
              <a:rPr lang="en-US" altLang="ja-JP" noProof="0" dirty="0"/>
              <a:t>2020/2/13</a:t>
            </a:r>
            <a:endParaRPr lang="ja-JP" altLang="en-US" noProof="0" dirty="0"/>
          </a:p>
        </p:txBody>
      </p:sp>
      <p:sp>
        <p:nvSpPr>
          <p:cNvPr id="9" name="フッター プレースホルダー 8">
            <a:extLst>
              <a:ext uri="{FF2B5EF4-FFF2-40B4-BE49-F238E27FC236}">
                <a16:creationId xmlns:a16="http://schemas.microsoft.com/office/drawing/2014/main" id="{4690D34E-7EBD-44B2-83CA-4C126A18D7EF}"/>
              </a:ext>
            </a:extLst>
          </p:cNvPr>
          <p:cNvSpPr>
            <a:spLocks noGrp="1"/>
          </p:cNvSpPr>
          <p:nvPr>
            <p:ph type="ftr" sz="quarter" idx="11"/>
          </p:nvPr>
        </p:nvSpPr>
        <p:spPr/>
        <p:txBody>
          <a:bodyPr rtlCol="0"/>
          <a:lstStyle/>
          <a:p>
            <a:pPr rtl="0"/>
            <a:endParaRPr lang="ja-JP" altLang="en-US" noProof="0" dirty="0"/>
          </a:p>
        </p:txBody>
      </p:sp>
      <p:sp>
        <p:nvSpPr>
          <p:cNvPr id="10" name="スライド番号プレースホルダー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rtlCol="0"/>
          <a:lstStyle/>
          <a:p>
            <a:pPr rtl="0"/>
            <a:fld id="{3A98EE3D-8CD1-4C3F-BD1C-C98C9596463C}" type="slidenum">
              <a:rPr lang="en-US" altLang="ja-JP" noProof="0" smtClean="0"/>
              <a:t>‹#›</a:t>
            </a:fld>
            <a:endParaRPr lang="ja-JP" altLang="en-US" noProof="0" dirty="0"/>
          </a:p>
        </p:txBody>
      </p:sp>
    </p:spTree>
    <p:extLst>
      <p:ext uri="{BB962C8B-B14F-4D97-AF65-F5344CB8AC3E}">
        <p14:creationId xmlns:p14="http://schemas.microsoft.com/office/powerpoint/2010/main" val="58835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タイトル 9"/>
          <p:cNvSpPr>
            <a:spLocks noGrp="1"/>
          </p:cNvSpPr>
          <p:nvPr>
            <p:ph type="title"/>
          </p:nvPr>
        </p:nvSpPr>
        <p:spPr>
          <a:xfrm>
            <a:off x="1097280" y="286603"/>
            <a:ext cx="10058400" cy="1450757"/>
          </a:xfrm>
        </p:spPr>
        <p:txBody>
          <a:bodyPr rtlCol="0"/>
          <a:lstStyle/>
          <a:p>
            <a:pPr rtl="0"/>
            <a:r>
              <a:rPr lang="ja-JP" altLang="en-US" noProof="0"/>
              <a:t>マスター タイトルの書式設定</a:t>
            </a:r>
            <a:endParaRPr lang="ja-JP" altLang="en-US" noProof="0" dirty="0"/>
          </a:p>
        </p:txBody>
      </p:sp>
      <p:sp>
        <p:nvSpPr>
          <p:cNvPr id="3" name="テキスト プレースホルダー 2"/>
          <p:cNvSpPr>
            <a:spLocks noGrp="1"/>
          </p:cNvSpPr>
          <p:nvPr>
            <p:ph type="body" idx="1"/>
          </p:nvPr>
        </p:nvSpPr>
        <p:spPr>
          <a:xfrm>
            <a:off x="1097280" y="2057400"/>
            <a:ext cx="4639736" cy="736282"/>
          </a:xfrm>
        </p:spPr>
        <p:txBody>
          <a:bodyPr lIns="91440" rIns="91440" rtlCol="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ja-JP" altLang="en-US" noProof="0"/>
              <a:t>マスター テキストの書式設定</a:t>
            </a:r>
          </a:p>
        </p:txBody>
      </p:sp>
      <p:sp>
        <p:nvSpPr>
          <p:cNvPr id="4" name="コンテンツ プレースホルダー 3"/>
          <p:cNvSpPr>
            <a:spLocks noGrp="1"/>
          </p:cNvSpPr>
          <p:nvPr>
            <p:ph sz="half" idx="2"/>
          </p:nvPr>
        </p:nvSpPr>
        <p:spPr>
          <a:xfrm>
            <a:off x="1097280" y="2958274"/>
            <a:ext cx="4639736" cy="2910821"/>
          </a:xfrm>
        </p:spPr>
        <p:txBody>
          <a:bodyPr rtlCol="0"/>
          <a:lstStyle/>
          <a:p>
            <a:pPr lvl="0" rtl="0"/>
            <a:r>
              <a:rPr lang="ja-JP" altLang="en-US" noProof="0"/>
              <a:t>マスター テキストの書式設定</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endParaRPr lang="ja-JP" altLang="en-US" noProof="0" dirty="0"/>
          </a:p>
        </p:txBody>
      </p:sp>
      <p:sp>
        <p:nvSpPr>
          <p:cNvPr id="5" name="テキスト プレースホルダー 4"/>
          <p:cNvSpPr>
            <a:spLocks noGrp="1"/>
          </p:cNvSpPr>
          <p:nvPr>
            <p:ph type="body" sz="quarter" idx="3"/>
          </p:nvPr>
        </p:nvSpPr>
        <p:spPr>
          <a:xfrm>
            <a:off x="6515944" y="2057400"/>
            <a:ext cx="4639736" cy="736282"/>
          </a:xfrm>
        </p:spPr>
        <p:txBody>
          <a:bodyPr lIns="91440" rIns="91440" rtlCol="0" anchor="ctr">
            <a:normAutofit/>
          </a:bodyPr>
          <a:lstStyle>
            <a:lvl1pPr marL="0" indent="0" rtl="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ja-JP" altLang="en-US" noProof="0"/>
              <a:t>マスター テキストの書式設定</a:t>
            </a:r>
          </a:p>
        </p:txBody>
      </p:sp>
      <p:sp>
        <p:nvSpPr>
          <p:cNvPr id="6" name="コンテンツ プレースホルダー 5"/>
          <p:cNvSpPr>
            <a:spLocks noGrp="1"/>
          </p:cNvSpPr>
          <p:nvPr>
            <p:ph sz="quarter" idx="4"/>
          </p:nvPr>
        </p:nvSpPr>
        <p:spPr>
          <a:xfrm>
            <a:off x="6515944" y="2958273"/>
            <a:ext cx="4639736" cy="2910821"/>
          </a:xfrm>
        </p:spPr>
        <p:txBody>
          <a:bodyPr rtlCol="0"/>
          <a:lstStyle/>
          <a:p>
            <a:pPr lvl="0" rtl="0"/>
            <a:r>
              <a:rPr lang="ja-JP" altLang="en-US" noProof="0"/>
              <a:t>マスター テキストの書式設定</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endParaRPr lang="ja-JP" altLang="en-US" noProof="0" dirty="0"/>
          </a:p>
        </p:txBody>
      </p:sp>
      <p:sp>
        <p:nvSpPr>
          <p:cNvPr id="2" name="日付プレースホルダー 1">
            <a:extLst>
              <a:ext uri="{FF2B5EF4-FFF2-40B4-BE49-F238E27FC236}">
                <a16:creationId xmlns:a16="http://schemas.microsoft.com/office/drawing/2014/main" id="{8AF8A515-AA94-45D1-9223-5C2272618D85}"/>
              </a:ext>
            </a:extLst>
          </p:cNvPr>
          <p:cNvSpPr>
            <a:spLocks noGrp="1"/>
          </p:cNvSpPr>
          <p:nvPr>
            <p:ph type="dt" sz="half" idx="10"/>
          </p:nvPr>
        </p:nvSpPr>
        <p:spPr/>
        <p:txBody>
          <a:bodyPr rtlCol="0"/>
          <a:lstStyle/>
          <a:p>
            <a:pPr rtl="0"/>
            <a:r>
              <a:rPr lang="en-US" altLang="ja-JP" noProof="0" dirty="0"/>
              <a:t>2020/2/13</a:t>
            </a:r>
            <a:endParaRPr lang="ja-JP" altLang="en-US" noProof="0" dirty="0"/>
          </a:p>
        </p:txBody>
      </p:sp>
      <p:sp>
        <p:nvSpPr>
          <p:cNvPr id="11" name="フッター プレースホルダー 10">
            <a:extLst>
              <a:ext uri="{FF2B5EF4-FFF2-40B4-BE49-F238E27FC236}">
                <a16:creationId xmlns:a16="http://schemas.microsoft.com/office/drawing/2014/main" id="{D052F5BC-98E0-4D60-AD67-9547738B7DD4}"/>
              </a:ext>
            </a:extLst>
          </p:cNvPr>
          <p:cNvSpPr>
            <a:spLocks noGrp="1"/>
          </p:cNvSpPr>
          <p:nvPr>
            <p:ph type="ftr" sz="quarter" idx="11"/>
          </p:nvPr>
        </p:nvSpPr>
        <p:spPr/>
        <p:txBody>
          <a:bodyPr rtlCol="0"/>
          <a:lstStyle/>
          <a:p>
            <a:pPr rtl="0"/>
            <a:endParaRPr lang="ja-JP" altLang="en-US" noProof="0" dirty="0"/>
          </a:p>
        </p:txBody>
      </p:sp>
      <p:sp>
        <p:nvSpPr>
          <p:cNvPr id="12" name="スライド番号プレースホルダー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rtlCol="0"/>
          <a:lstStyle/>
          <a:p>
            <a:pPr rtl="0"/>
            <a:fld id="{3A98EE3D-8CD1-4C3F-BD1C-C98C9596463C}" type="slidenum">
              <a:rPr lang="en-US" altLang="ja-JP" noProof="0" smtClean="0"/>
              <a:t>‹#›</a:t>
            </a:fld>
            <a:endParaRPr lang="ja-JP" altLang="en-US" noProof="0" dirty="0"/>
          </a:p>
        </p:txBody>
      </p:sp>
    </p:spTree>
    <p:extLst>
      <p:ext uri="{BB962C8B-B14F-4D97-AF65-F5344CB8AC3E}">
        <p14:creationId xmlns:p14="http://schemas.microsoft.com/office/powerpoint/2010/main" val="19639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rtlCol="0"/>
          <a:lstStyle/>
          <a:p>
            <a:pPr rtl="0"/>
            <a:r>
              <a:rPr lang="ja-JP" altLang="en-US" noProof="0"/>
              <a:t>マスター タイトルの書式設定</a:t>
            </a:r>
            <a:endParaRPr lang="ja-JP" altLang="en-US" noProof="0" dirty="0"/>
          </a:p>
        </p:txBody>
      </p:sp>
      <p:sp>
        <p:nvSpPr>
          <p:cNvPr id="6" name="日付プレースホルダー 5">
            <a:extLst>
              <a:ext uri="{FF2B5EF4-FFF2-40B4-BE49-F238E27FC236}">
                <a16:creationId xmlns:a16="http://schemas.microsoft.com/office/drawing/2014/main" id="{7392073F-158F-44A3-8913-917AFFC1BC20}"/>
              </a:ext>
            </a:extLst>
          </p:cNvPr>
          <p:cNvSpPr>
            <a:spLocks noGrp="1"/>
          </p:cNvSpPr>
          <p:nvPr>
            <p:ph type="dt" sz="half" idx="10"/>
          </p:nvPr>
        </p:nvSpPr>
        <p:spPr/>
        <p:txBody>
          <a:bodyPr rtlCol="0"/>
          <a:lstStyle/>
          <a:p>
            <a:pPr rtl="0"/>
            <a:r>
              <a:rPr lang="en-US" altLang="ja-JP" noProof="0" dirty="0"/>
              <a:t>2020/2/13</a:t>
            </a:r>
            <a:endParaRPr lang="ja-JP" altLang="en-US" noProof="0" dirty="0"/>
          </a:p>
        </p:txBody>
      </p:sp>
      <p:sp>
        <p:nvSpPr>
          <p:cNvPr id="7" name="フッター プレースホルダー 6">
            <a:extLst>
              <a:ext uri="{FF2B5EF4-FFF2-40B4-BE49-F238E27FC236}">
                <a16:creationId xmlns:a16="http://schemas.microsoft.com/office/drawing/2014/main" id="{EED72207-24CA-42B7-A975-2F8E41CBA904}"/>
              </a:ext>
            </a:extLst>
          </p:cNvPr>
          <p:cNvSpPr>
            <a:spLocks noGrp="1"/>
          </p:cNvSpPr>
          <p:nvPr>
            <p:ph type="ftr" sz="quarter" idx="11"/>
          </p:nvPr>
        </p:nvSpPr>
        <p:spPr/>
        <p:txBody>
          <a:bodyPr rtlCol="0"/>
          <a:lstStyle/>
          <a:p>
            <a:pPr rtl="0"/>
            <a:endParaRPr lang="ja-JP" altLang="en-US" noProof="0" dirty="0"/>
          </a:p>
        </p:txBody>
      </p:sp>
      <p:sp>
        <p:nvSpPr>
          <p:cNvPr id="8" name="スライド番号プレースホルダー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rtlCol="0"/>
          <a:lstStyle/>
          <a:p>
            <a:pPr rtl="0"/>
            <a:fld id="{3A98EE3D-8CD1-4C3F-BD1C-C98C9596463C}" type="slidenum">
              <a:rPr lang="en-US" altLang="ja-JP" noProof="0" smtClean="0"/>
              <a:t>‹#›</a:t>
            </a:fld>
            <a:endParaRPr lang="ja-JP" altLang="en-US" noProof="0" dirty="0"/>
          </a:p>
        </p:txBody>
      </p:sp>
    </p:spTree>
    <p:extLst>
      <p:ext uri="{BB962C8B-B14F-4D97-AF65-F5344CB8AC3E}">
        <p14:creationId xmlns:p14="http://schemas.microsoft.com/office/powerpoint/2010/main" val="426854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10" name="長方形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日付プレースホルダー 1">
            <a:extLst>
              <a:ext uri="{FF2B5EF4-FFF2-40B4-BE49-F238E27FC236}">
                <a16:creationId xmlns:a16="http://schemas.microsoft.com/office/drawing/2014/main" id="{94E9223F-721F-47BF-9FD5-0F8D12FF0DE1}"/>
              </a:ext>
            </a:extLst>
          </p:cNvPr>
          <p:cNvSpPr>
            <a:spLocks noGrp="1"/>
          </p:cNvSpPr>
          <p:nvPr>
            <p:ph type="dt" sz="half" idx="10"/>
          </p:nvPr>
        </p:nvSpPr>
        <p:spPr/>
        <p:txBody>
          <a:bodyPr rtlCol="0"/>
          <a:lstStyle/>
          <a:p>
            <a:pPr rtl="0"/>
            <a:r>
              <a:rPr lang="en-US" altLang="ja-JP" noProof="0" dirty="0"/>
              <a:t>2020/2/13</a:t>
            </a:r>
            <a:endParaRPr lang="ja-JP" altLang="en-US" noProof="0" dirty="0"/>
          </a:p>
        </p:txBody>
      </p:sp>
      <p:sp>
        <p:nvSpPr>
          <p:cNvPr id="3" name="フッター プレースホルダー 2">
            <a:extLst>
              <a:ext uri="{FF2B5EF4-FFF2-40B4-BE49-F238E27FC236}">
                <a16:creationId xmlns:a16="http://schemas.microsoft.com/office/drawing/2014/main" id="{05915714-6BBA-4593-8591-4E26F7D58D9F}"/>
              </a:ext>
            </a:extLst>
          </p:cNvPr>
          <p:cNvSpPr>
            <a:spLocks noGrp="1"/>
          </p:cNvSpPr>
          <p:nvPr>
            <p:ph type="ftr" sz="quarter" idx="11"/>
          </p:nvPr>
        </p:nvSpPr>
        <p:spPr/>
        <p:txBody>
          <a:bodyPr rtlCol="0"/>
          <a:lstStyle/>
          <a:p>
            <a:pPr rtl="0"/>
            <a:endParaRPr lang="ja-JP" altLang="en-US" noProof="0" dirty="0"/>
          </a:p>
        </p:txBody>
      </p:sp>
      <p:sp>
        <p:nvSpPr>
          <p:cNvPr id="4" name="スライド番号プレースホルダー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rtlCol="0"/>
          <a:lstStyle/>
          <a:p>
            <a:pPr rtl="0"/>
            <a:fld id="{3A98EE3D-8CD1-4C3F-BD1C-C98C9596463C}" type="slidenum">
              <a:rPr lang="en-US" altLang="ja-JP" noProof="0" smtClean="0"/>
              <a:t>‹#›</a:t>
            </a:fld>
            <a:endParaRPr lang="ja-JP" altLang="en-US" noProof="0" dirty="0"/>
          </a:p>
        </p:txBody>
      </p:sp>
    </p:spTree>
    <p:extLst>
      <p:ext uri="{BB962C8B-B14F-4D97-AF65-F5344CB8AC3E}">
        <p14:creationId xmlns:p14="http://schemas.microsoft.com/office/powerpoint/2010/main" val="13339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キャプション付きのコンテンツ">
    <p:spTree>
      <p:nvGrpSpPr>
        <p:cNvPr id="1" name=""/>
        <p:cNvGrpSpPr/>
        <p:nvPr/>
      </p:nvGrpSpPr>
      <p:grpSpPr>
        <a:xfrm>
          <a:off x="0" y="0"/>
          <a:ext cx="0" cy="0"/>
          <a:chOff x="0" y="0"/>
          <a:chExt cx="0" cy="0"/>
        </a:xfrm>
      </p:grpSpPr>
      <p:sp>
        <p:nvSpPr>
          <p:cNvPr id="8" name="長方形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タイトル 1"/>
          <p:cNvSpPr>
            <a:spLocks noGrp="1"/>
          </p:cNvSpPr>
          <p:nvPr>
            <p:ph type="title"/>
          </p:nvPr>
        </p:nvSpPr>
        <p:spPr>
          <a:xfrm>
            <a:off x="643466" y="786383"/>
            <a:ext cx="3517567" cy="2093975"/>
          </a:xfrm>
        </p:spPr>
        <p:txBody>
          <a:bodyPr rtlCol="0" anchor="b">
            <a:normAutofit/>
          </a:bodyPr>
          <a:lstStyle>
            <a:lvl1pPr>
              <a:lnSpc>
                <a:spcPct val="90000"/>
              </a:lnSpc>
              <a:defRPr sz="3600" b="0">
                <a:solidFill>
                  <a:srgbClr val="FFFFFF"/>
                </a:solidFill>
              </a:defRPr>
            </a:lvl1pPr>
          </a:lstStyle>
          <a:p>
            <a:pPr rtl="0"/>
            <a:r>
              <a:rPr lang="ja-JP" altLang="en-US" noProof="0"/>
              <a:t>マスター タイトルの書式設定</a:t>
            </a:r>
            <a:endParaRPr lang="ja-JP" altLang="en-US" noProof="0" dirty="0"/>
          </a:p>
        </p:txBody>
      </p:sp>
      <p:sp>
        <p:nvSpPr>
          <p:cNvPr id="3" name="コンテンツ プレースホルダー 2"/>
          <p:cNvSpPr>
            <a:spLocks noGrp="1"/>
          </p:cNvSpPr>
          <p:nvPr>
            <p:ph idx="1"/>
          </p:nvPr>
        </p:nvSpPr>
        <p:spPr>
          <a:xfrm>
            <a:off x="5458984" y="812799"/>
            <a:ext cx="5928344" cy="5294757"/>
          </a:xfrm>
        </p:spPr>
        <p:txBody>
          <a:bodyPr rtlCol="0"/>
          <a:lstStyle/>
          <a:p>
            <a:pPr lvl="0" rtl="0"/>
            <a:r>
              <a:rPr lang="ja-JP" altLang="en-US" noProof="0"/>
              <a:t>マスター テキストの書式設定</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endParaRPr lang="ja-JP" altLang="en-US" noProof="0" dirty="0"/>
          </a:p>
        </p:txBody>
      </p:sp>
      <p:sp>
        <p:nvSpPr>
          <p:cNvPr id="4" name="テキスト プレースホルダー 3"/>
          <p:cNvSpPr>
            <a:spLocks noGrp="1"/>
          </p:cNvSpPr>
          <p:nvPr>
            <p:ph type="body" sz="half" idx="2"/>
          </p:nvPr>
        </p:nvSpPr>
        <p:spPr>
          <a:xfrm>
            <a:off x="643465" y="3043050"/>
            <a:ext cx="3517567" cy="3064505"/>
          </a:xfrm>
        </p:spPr>
        <p:txBody>
          <a:bodyPr lIns="91440" rIns="91440" rtlCol="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ja-JP" altLang="en-US" noProof="0"/>
              <a:t>マスター テキストの書式設定</a:t>
            </a:r>
          </a:p>
        </p:txBody>
      </p:sp>
      <p:sp>
        <p:nvSpPr>
          <p:cNvPr id="5" name="日付プレースホルダー 4"/>
          <p:cNvSpPr>
            <a:spLocks noGrp="1"/>
          </p:cNvSpPr>
          <p:nvPr>
            <p:ph type="dt" sz="half" idx="10"/>
          </p:nvPr>
        </p:nvSpPr>
        <p:spPr>
          <a:xfrm>
            <a:off x="643464" y="6446520"/>
            <a:ext cx="3517568" cy="365125"/>
          </a:xfrm>
        </p:spPr>
        <p:txBody>
          <a:bodyPr rtlCol="0"/>
          <a:lstStyle>
            <a:lvl1pPr algn="l">
              <a:defRPr/>
            </a:lvl1pPr>
          </a:lstStyle>
          <a:p>
            <a:pPr rtl="0"/>
            <a:r>
              <a:rPr lang="en-US" altLang="ja-JP" noProof="0" dirty="0"/>
              <a:t>2020/2/13</a:t>
            </a:r>
            <a:endParaRPr lang="ja-JP" altLang="en-US" noProof="0" dirty="0"/>
          </a:p>
        </p:txBody>
      </p:sp>
      <p:sp>
        <p:nvSpPr>
          <p:cNvPr id="6" name="フッター プレースホルダー 5"/>
          <p:cNvSpPr>
            <a:spLocks noGrp="1"/>
          </p:cNvSpPr>
          <p:nvPr>
            <p:ph type="ftr" sz="quarter" idx="11"/>
          </p:nvPr>
        </p:nvSpPr>
        <p:spPr>
          <a:xfrm>
            <a:off x="5458983" y="6446520"/>
            <a:ext cx="5334019" cy="365125"/>
          </a:xfrm>
        </p:spPr>
        <p:txBody>
          <a:bodyPr rtlCol="0"/>
          <a:lstStyle>
            <a:lvl1pPr algn="l">
              <a:defRPr>
                <a:solidFill>
                  <a:schemeClr val="tx2"/>
                </a:solidFill>
              </a:defRPr>
            </a:lvl1pPr>
          </a:lstStyle>
          <a:p>
            <a:pPr rtl="0"/>
            <a:endParaRPr lang="ja-JP" altLang="en-US" noProof="0" dirty="0"/>
          </a:p>
        </p:txBody>
      </p:sp>
      <p:sp>
        <p:nvSpPr>
          <p:cNvPr id="7" name="スライド番号プレースホルダー 6"/>
          <p:cNvSpPr>
            <a:spLocks noGrp="1"/>
          </p:cNvSpPr>
          <p:nvPr>
            <p:ph type="sldNum" sz="quarter" idx="12"/>
          </p:nvPr>
        </p:nvSpPr>
        <p:spPr/>
        <p:txBody>
          <a:bodyPr rtlCol="0"/>
          <a:lstStyle>
            <a:lvl1pPr>
              <a:defRPr>
                <a:solidFill>
                  <a:schemeClr val="tx2"/>
                </a:solidFill>
              </a:defRPr>
            </a:lvl1pPr>
          </a:lstStyle>
          <a:p>
            <a:pPr rtl="0"/>
            <a:fld id="{3A98EE3D-8CD1-4C3F-BD1C-C98C9596463C}" type="slidenum">
              <a:rPr lang="en-US" altLang="ja-JP" noProof="0" smtClean="0"/>
              <a:pPr/>
              <a:t>‹#›</a:t>
            </a:fld>
            <a:endParaRPr lang="ja-JP" altLang="en-US" noProof="0" dirty="0"/>
          </a:p>
        </p:txBody>
      </p:sp>
    </p:spTree>
    <p:extLst>
      <p:ext uri="{BB962C8B-B14F-4D97-AF65-F5344CB8AC3E}">
        <p14:creationId xmlns:p14="http://schemas.microsoft.com/office/powerpoint/2010/main" val="37711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キャプション付きの図">
    <p:spTree>
      <p:nvGrpSpPr>
        <p:cNvPr id="1" name=""/>
        <p:cNvGrpSpPr/>
        <p:nvPr/>
      </p:nvGrpSpPr>
      <p:grpSpPr>
        <a:xfrm>
          <a:off x="0" y="0"/>
          <a:ext cx="0" cy="0"/>
          <a:chOff x="0" y="0"/>
          <a:chExt cx="0" cy="0"/>
        </a:xfrm>
      </p:grpSpPr>
      <p:sp>
        <p:nvSpPr>
          <p:cNvPr id="8" name="長方形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図プレースホルダー 2"/>
          <p:cNvSpPr>
            <a:spLocks noGrp="1" noChangeAspect="1"/>
          </p:cNvSpPr>
          <p:nvPr>
            <p:ph type="pic" idx="1"/>
          </p:nvPr>
        </p:nvSpPr>
        <p:spPr>
          <a:xfrm>
            <a:off x="15" y="0"/>
            <a:ext cx="12191985" cy="4578350"/>
          </a:xfrm>
          <a:solidFill>
            <a:schemeClr val="bg1">
              <a:lumMod val="85000"/>
            </a:schemeClr>
          </a:solidFill>
        </p:spPr>
        <p:txBody>
          <a:bodyPr lIns="457200" tIns="457200"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ja-JP" altLang="en-US" noProof="0"/>
              <a:t>アイコンをクリックして図を追加</a:t>
            </a:r>
            <a:endParaRPr lang="ja-JP" altLang="en-US" noProof="0" dirty="0"/>
          </a:p>
        </p:txBody>
      </p:sp>
      <p:sp>
        <p:nvSpPr>
          <p:cNvPr id="2" name="タイトル 1"/>
          <p:cNvSpPr>
            <a:spLocks noGrp="1"/>
          </p:cNvSpPr>
          <p:nvPr>
            <p:ph type="title"/>
          </p:nvPr>
        </p:nvSpPr>
        <p:spPr>
          <a:xfrm>
            <a:off x="1097279" y="4799362"/>
            <a:ext cx="10113645" cy="743682"/>
          </a:xfrm>
        </p:spPr>
        <p:txBody>
          <a:bodyPr tIns="0" bIns="0" rtlCol="0" anchor="b">
            <a:noAutofit/>
          </a:bodyPr>
          <a:lstStyle>
            <a:lvl1pPr>
              <a:defRPr sz="3600" b="0">
                <a:solidFill>
                  <a:srgbClr val="FFFFFF"/>
                </a:solidFill>
              </a:defRPr>
            </a:lvl1pPr>
          </a:lstStyle>
          <a:p>
            <a:pPr rtl="0"/>
            <a:r>
              <a:rPr lang="ja-JP" altLang="en-US" noProof="0"/>
              <a:t>マスター タイトルの書式設定</a:t>
            </a:r>
            <a:endParaRPr lang="ja-JP" altLang="en-US" noProof="0" dirty="0"/>
          </a:p>
        </p:txBody>
      </p:sp>
      <p:sp>
        <p:nvSpPr>
          <p:cNvPr id="4" name="テキスト プレースホルダー 3"/>
          <p:cNvSpPr>
            <a:spLocks noGrp="1"/>
          </p:cNvSpPr>
          <p:nvPr>
            <p:ph type="body" sz="half" idx="2"/>
          </p:nvPr>
        </p:nvSpPr>
        <p:spPr>
          <a:xfrm>
            <a:off x="1097279" y="5715000"/>
            <a:ext cx="10113264" cy="609600"/>
          </a:xfrm>
        </p:spPr>
        <p:txBody>
          <a:bodyPr lIns="91440" tIns="0" rIns="91440" bIns="0" rtlCol="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ja-JP" altLang="en-US" noProof="0"/>
              <a:t>マスター テキストの書式設定</a:t>
            </a:r>
          </a:p>
        </p:txBody>
      </p:sp>
      <p:sp>
        <p:nvSpPr>
          <p:cNvPr id="5" name="日付プレースホルダー 4"/>
          <p:cNvSpPr>
            <a:spLocks noGrp="1"/>
          </p:cNvSpPr>
          <p:nvPr>
            <p:ph type="dt" sz="half" idx="10"/>
          </p:nvPr>
        </p:nvSpPr>
        <p:spPr/>
        <p:txBody>
          <a:bodyPr rtlCol="0"/>
          <a:lstStyle>
            <a:lvl1pPr>
              <a:defRPr/>
            </a:lvl1pPr>
          </a:lstStyle>
          <a:p>
            <a:pPr rtl="0"/>
            <a:r>
              <a:rPr lang="en-US" altLang="ja-JP" noProof="0" dirty="0"/>
              <a:t>2020/2/13</a:t>
            </a:r>
            <a:endParaRPr lang="ja-JP" altLang="en-US" noProof="0" dirty="0"/>
          </a:p>
        </p:txBody>
      </p:sp>
      <p:sp>
        <p:nvSpPr>
          <p:cNvPr id="6" name="フッター プレースホルダー 5"/>
          <p:cNvSpPr>
            <a:spLocks noGrp="1"/>
          </p:cNvSpPr>
          <p:nvPr>
            <p:ph type="ftr" sz="quarter" idx="11"/>
          </p:nvPr>
        </p:nvSpPr>
        <p:spPr>
          <a:xfrm>
            <a:off x="1097279" y="6446838"/>
            <a:ext cx="6818262" cy="365125"/>
          </a:xfrm>
        </p:spPr>
        <p:txBody>
          <a:bodyPr rtlCol="0"/>
          <a:lstStyle/>
          <a:p>
            <a:pPr algn="l" rtl="0"/>
            <a:endParaRPr lang="ja-JP" altLang="en-US" noProof="0" dirty="0"/>
          </a:p>
        </p:txBody>
      </p:sp>
      <p:sp>
        <p:nvSpPr>
          <p:cNvPr id="7" name="スライド番号プレースホルダー 6"/>
          <p:cNvSpPr>
            <a:spLocks noGrp="1"/>
          </p:cNvSpPr>
          <p:nvPr>
            <p:ph type="sldNum" sz="quarter" idx="12"/>
          </p:nvPr>
        </p:nvSpPr>
        <p:spPr/>
        <p:txBody>
          <a:bodyPr rtlCol="0"/>
          <a:lstStyle/>
          <a:p>
            <a:pPr rtl="0"/>
            <a:fld id="{3A98EE3D-8CD1-4C3F-BD1C-C98C9596463C}" type="slidenum">
              <a:rPr lang="en-US" altLang="ja-JP" noProof="0" smtClean="0"/>
              <a:t>‹#›</a:t>
            </a:fld>
            <a:endParaRPr lang="ja-JP" altLang="en-US" noProof="0" dirty="0"/>
          </a:p>
        </p:txBody>
      </p:sp>
    </p:spTree>
    <p:extLst>
      <p:ext uri="{BB962C8B-B14F-4D97-AF65-F5344CB8AC3E}">
        <p14:creationId xmlns:p14="http://schemas.microsoft.com/office/powerpoint/2010/main" val="120161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長方形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タイトル プレースホルダー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pPr rtl="0"/>
            <a:r>
              <a:rPr lang="ja-JP" altLang="en-US" noProof="0" dirty="0"/>
              <a:t>マスター タイトルの書式設定</a:t>
            </a:r>
          </a:p>
        </p:txBody>
      </p:sp>
      <p:sp>
        <p:nvSpPr>
          <p:cNvPr id="3" name="テキスト プレースホルダー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rtl="0"/>
            <a:r>
              <a:rPr lang="ja-JP" altLang="en-US" noProof="0" dirty="0"/>
              <a:t>マスター テキストの書式設定</a:t>
            </a:r>
          </a:p>
          <a:p>
            <a:pPr lvl="1" rtl="0"/>
            <a:r>
              <a:rPr lang="ja-JP" altLang="en-US" noProof="0" dirty="0"/>
              <a:t>第 </a:t>
            </a:r>
            <a:r>
              <a:rPr lang="en-US" altLang="ja-JP" noProof="0" dirty="0"/>
              <a:t>2 </a:t>
            </a:r>
            <a:r>
              <a:rPr lang="ja-JP" altLang="en-US" noProof="0" dirty="0"/>
              <a:t>レベル</a:t>
            </a:r>
          </a:p>
          <a:p>
            <a:pPr lvl="2" rtl="0"/>
            <a:r>
              <a:rPr lang="ja-JP" altLang="en-US" noProof="0" dirty="0"/>
              <a:t>第 </a:t>
            </a:r>
            <a:r>
              <a:rPr lang="en-US" altLang="ja-JP" noProof="0" dirty="0"/>
              <a:t>3 </a:t>
            </a:r>
            <a:r>
              <a:rPr lang="ja-JP" altLang="en-US" noProof="0" dirty="0"/>
              <a:t>レベル</a:t>
            </a:r>
          </a:p>
          <a:p>
            <a:pPr lvl="3" rtl="0"/>
            <a:r>
              <a:rPr lang="ja-JP" altLang="en-US" noProof="0" dirty="0"/>
              <a:t>第 </a:t>
            </a:r>
            <a:r>
              <a:rPr lang="en-US" altLang="ja-JP" noProof="0" dirty="0"/>
              <a:t>4 </a:t>
            </a:r>
            <a:r>
              <a:rPr lang="ja-JP" altLang="en-US" noProof="0" dirty="0"/>
              <a:t>レベル</a:t>
            </a:r>
          </a:p>
          <a:p>
            <a:pPr lvl="4" rtl="0"/>
            <a:r>
              <a:rPr lang="ja-JP" altLang="en-US" noProof="0" dirty="0"/>
              <a:t>第 </a:t>
            </a:r>
            <a:r>
              <a:rPr lang="en-US" altLang="ja-JP" noProof="0" dirty="0"/>
              <a:t>5 </a:t>
            </a:r>
            <a:r>
              <a:rPr lang="ja-JP" altLang="en-US" noProof="0" dirty="0"/>
              <a:t>レベル</a:t>
            </a:r>
          </a:p>
        </p:txBody>
      </p:sp>
      <p:sp>
        <p:nvSpPr>
          <p:cNvPr id="4" name="日付プレースホルダー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latin typeface="Meiryo UI" panose="020B0604030504040204" pitchFamily="50" charset="-128"/>
                <a:ea typeface="Meiryo UI" panose="020B0604030504040204" pitchFamily="50" charset="-128"/>
              </a:defRPr>
            </a:lvl1pPr>
          </a:lstStyle>
          <a:p>
            <a:r>
              <a:rPr lang="en-US" altLang="ja-JP" noProof="0" dirty="0"/>
              <a:t>2020/2/13</a:t>
            </a:r>
            <a:endParaRPr lang="ja-JP" altLang="en-US" noProof="0" dirty="0"/>
          </a:p>
        </p:txBody>
      </p:sp>
      <p:sp>
        <p:nvSpPr>
          <p:cNvPr id="5" name="フッター プレースホルダー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latin typeface="Meiryo UI" panose="020B0604030504040204" pitchFamily="50" charset="-128"/>
                <a:ea typeface="Meiryo UI" panose="020B0604030504040204" pitchFamily="50" charset="-128"/>
              </a:defRPr>
            </a:lvl1pPr>
          </a:lstStyle>
          <a:p>
            <a:endParaRPr lang="ja-JP" altLang="en-US" noProof="0" dirty="0"/>
          </a:p>
        </p:txBody>
      </p:sp>
      <p:sp>
        <p:nvSpPr>
          <p:cNvPr id="6" name="スライド番号プレースホルダー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latin typeface="Meiryo UI" panose="020B0604030504040204" pitchFamily="50" charset="-128"/>
                <a:ea typeface="Meiryo UI" panose="020B0604030504040204" pitchFamily="50" charset="-128"/>
              </a:defRPr>
            </a:lvl1pPr>
          </a:lstStyle>
          <a:p>
            <a:fld id="{3A98EE3D-8CD1-4C3F-BD1C-C98C9596463C}" type="slidenum">
              <a:rPr lang="en-US" altLang="ja-JP" noProof="0" smtClean="0"/>
              <a:pPr/>
              <a:t>‹#›</a:t>
            </a:fld>
            <a:endParaRPr lang="ja-JP" altLang="en-US" noProof="0" dirty="0"/>
          </a:p>
        </p:txBody>
      </p:sp>
      <p:cxnSp>
        <p:nvCxnSpPr>
          <p:cNvPr id="10" name="直線​​コネクタ(S)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kumimoji="1" sz="4700" i="0" kern="1200" spc="-50" baseline="0">
          <a:solidFill>
            <a:schemeClr val="tx1">
              <a:lumMod val="75000"/>
              <a:lumOff val="25000"/>
            </a:schemeClr>
          </a:solidFill>
          <a:latin typeface="Meiryo UI" panose="020B0604030504040204" pitchFamily="50" charset="-128"/>
          <a:ea typeface="Meiryo UI" panose="020B0604030504040204" pitchFamily="50" charset="-128"/>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kumimoji="1" sz="1900" kern="1200">
          <a:solidFill>
            <a:schemeClr val="tx1">
              <a:lumMod val="75000"/>
              <a:lumOff val="25000"/>
            </a:schemeClr>
          </a:solidFill>
          <a:latin typeface="Meiryo UI" panose="020B0604030504040204" pitchFamily="50" charset="-128"/>
          <a:ea typeface="Meiryo UI" panose="020B0604030504040204" pitchFamily="50" charset="-128"/>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kumimoji="1" sz="1700" kern="1200">
          <a:solidFill>
            <a:schemeClr val="tx1">
              <a:lumMod val="75000"/>
              <a:lumOff val="25000"/>
            </a:schemeClr>
          </a:solidFill>
          <a:latin typeface="Meiryo UI" panose="020B0604030504040204" pitchFamily="50" charset="-128"/>
          <a:ea typeface="Meiryo UI" panose="020B0604030504040204" pitchFamily="50" charset="-128"/>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kumimoji="1" sz="1300" kern="1200">
          <a:solidFill>
            <a:schemeClr val="tx1">
              <a:lumMod val="75000"/>
              <a:lumOff val="25000"/>
            </a:schemeClr>
          </a:solidFill>
          <a:latin typeface="Meiryo UI" panose="020B0604030504040204" pitchFamily="50" charset="-128"/>
          <a:ea typeface="Meiryo UI" panose="020B0604030504040204" pitchFamily="50" charset="-128"/>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kumimoji="1" sz="1300" kern="1200">
          <a:solidFill>
            <a:schemeClr val="tx1">
              <a:lumMod val="75000"/>
              <a:lumOff val="25000"/>
            </a:schemeClr>
          </a:solidFill>
          <a:latin typeface="Meiryo UI" panose="020B0604030504040204" pitchFamily="50" charset="-128"/>
          <a:ea typeface="Meiryo UI" panose="020B0604030504040204" pitchFamily="50" charset="-128"/>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kumimoji="1" sz="1300" kern="1200">
          <a:solidFill>
            <a:schemeClr val="tx1">
              <a:lumMod val="75000"/>
              <a:lumOff val="25000"/>
            </a:schemeClr>
          </a:solidFill>
          <a:latin typeface="Meiryo UI" panose="020B0604030504040204" pitchFamily="50" charset="-128"/>
          <a:ea typeface="Meiryo UI" panose="020B0604030504040204" pitchFamily="50" charset="-128"/>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長方形 32">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ja-JP" altLang="en-US" sz="1800" b="0" i="0" u="none" strike="noStrike" kern="1200" cap="none" spc="0" normalizeH="0" baseline="0" dirty="0">
              <a:ln>
                <a:noFill/>
              </a:ln>
              <a:solidFill>
                <a:srgbClr val="FFFFFF"/>
              </a:solidFill>
              <a:effectLst/>
              <a:uLnTx/>
              <a:uFillTx/>
              <a:latin typeface="Meiryo UI" panose="020B0604030504040204" pitchFamily="50" charset="-128"/>
              <a:ea typeface="Meiryo UI" panose="020B0604030504040204" pitchFamily="50" charset="-128"/>
            </a:endParaRPr>
          </a:p>
        </p:txBody>
      </p:sp>
      <p:pic>
        <p:nvPicPr>
          <p:cNvPr id="4" name="画像 3" descr="紙と鉛筆のクローズ アップ">
            <a:extLst>
              <a:ext uri="{FF2B5EF4-FFF2-40B4-BE49-F238E27FC236}">
                <a16:creationId xmlns:a16="http://schemas.microsoft.com/office/drawing/2014/main" id="{65810330-F0B5-43C9-BC34-094FFB5C0529}"/>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20" y="975"/>
            <a:ext cx="12191980" cy="6858000"/>
          </a:xfrm>
          <a:prstGeom prst="rect">
            <a:avLst/>
          </a:prstGeom>
        </p:spPr>
      </p:pic>
      <p:sp>
        <p:nvSpPr>
          <p:cNvPr id="35" name="長方形 34">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ja-JP" altLang="en-US" sz="1800" b="0" i="0" u="none" strike="noStrike" kern="1200" cap="none" spc="0" normalizeH="0" baseline="0" dirty="0">
              <a:ln>
                <a:noFill/>
              </a:ln>
              <a:solidFill>
                <a:srgbClr val="FFFFFF"/>
              </a:solidFill>
              <a:effectLst/>
              <a:uLnTx/>
              <a:uFillTx/>
              <a:latin typeface="Meiryo UI" panose="020B0604030504040204" pitchFamily="50" charset="-128"/>
              <a:ea typeface="Meiryo UI" panose="020B0604030504040204" pitchFamily="50" charset="-128"/>
            </a:endParaRPr>
          </a:p>
        </p:txBody>
      </p:sp>
      <p:sp>
        <p:nvSpPr>
          <p:cNvPr id="2" name="タイトル 1">
            <a:extLst>
              <a:ext uri="{FF2B5EF4-FFF2-40B4-BE49-F238E27FC236}">
                <a16:creationId xmlns:a16="http://schemas.microsoft.com/office/drawing/2014/main" id="{9AB2EA78-AEB3-469B-9025-3B17201A457B}"/>
              </a:ext>
            </a:extLst>
          </p:cNvPr>
          <p:cNvSpPr>
            <a:spLocks noGrp="1"/>
          </p:cNvSpPr>
          <p:nvPr>
            <p:ph type="ctrTitle"/>
          </p:nvPr>
        </p:nvSpPr>
        <p:spPr>
          <a:xfrm>
            <a:off x="8123416" y="1475234"/>
            <a:ext cx="3214307" cy="2901694"/>
          </a:xfrm>
        </p:spPr>
        <p:txBody>
          <a:bodyPr rtlCol="0" anchor="b">
            <a:normAutofit/>
          </a:bodyPr>
          <a:lstStyle/>
          <a:p>
            <a:r>
              <a:rPr lang="ja-JP" altLang="en-US" sz="4400" dirty="0">
                <a:solidFill>
                  <a:schemeClr val="tx1"/>
                </a:solidFill>
                <a:latin typeface="Meiryo UI" panose="020B0604030504040204" pitchFamily="50" charset="-128"/>
                <a:ea typeface="Meiryo UI" panose="020B0604030504040204" pitchFamily="50" charset="-128"/>
              </a:rPr>
              <a:t>進捗発表</a:t>
            </a:r>
            <a:r>
              <a:rPr lang="en-US" altLang="ja-JP" sz="4400" dirty="0">
                <a:solidFill>
                  <a:schemeClr val="tx1"/>
                </a:solidFill>
              </a:rPr>
              <a:t>9</a:t>
            </a:r>
            <a:br>
              <a:rPr lang="en-US" altLang="ja-JP" sz="4400" dirty="0">
                <a:solidFill>
                  <a:schemeClr val="tx1"/>
                </a:solidFill>
              </a:rPr>
            </a:br>
            <a:r>
              <a:rPr lang="en-US" altLang="ja-JP" sz="3200" dirty="0">
                <a:solidFill>
                  <a:schemeClr val="tx1"/>
                </a:solidFill>
              </a:rPr>
              <a:t>Transformer:</a:t>
            </a:r>
            <a:r>
              <a:rPr lang="en-US" altLang="ja-JP" sz="2200" dirty="0">
                <a:solidFill>
                  <a:schemeClr val="tx1"/>
                </a:solidFill>
              </a:rPr>
              <a:t> Attention is all you need</a:t>
            </a:r>
            <a:endParaRPr lang="en-US" altLang="ja-JP" sz="2200" dirty="0">
              <a:solidFill>
                <a:schemeClr val="tx1"/>
              </a:solidFill>
              <a:latin typeface="Meiryo UI" panose="020B0604030504040204" pitchFamily="50" charset="-128"/>
              <a:ea typeface="Meiryo UI" panose="020B0604030504040204" pitchFamily="50" charset="-128"/>
            </a:endParaRPr>
          </a:p>
        </p:txBody>
      </p:sp>
      <p:sp>
        <p:nvSpPr>
          <p:cNvPr id="3" name="サブタイトル 2">
            <a:extLst>
              <a:ext uri="{FF2B5EF4-FFF2-40B4-BE49-F238E27FC236}">
                <a16:creationId xmlns:a16="http://schemas.microsoft.com/office/drawing/2014/main" id="{255E1F2F-E259-4EA8-9FFD-3A10AF541859}"/>
              </a:ext>
            </a:extLst>
          </p:cNvPr>
          <p:cNvSpPr>
            <a:spLocks noGrp="1"/>
          </p:cNvSpPr>
          <p:nvPr>
            <p:ph type="subTitle" idx="1"/>
          </p:nvPr>
        </p:nvSpPr>
        <p:spPr>
          <a:xfrm>
            <a:off x="8127750" y="4608576"/>
            <a:ext cx="3205640" cy="774186"/>
          </a:xfrm>
        </p:spPr>
        <p:txBody>
          <a:bodyPr rtlCol="0" anchor="t">
            <a:normAutofit/>
          </a:bodyPr>
          <a:lstStyle/>
          <a:p>
            <a:pPr rtl="0">
              <a:lnSpc>
                <a:spcPct val="100000"/>
              </a:lnSpc>
            </a:pPr>
            <a:r>
              <a:rPr lang="en-US" altLang="ja-JP" sz="1600" dirty="0">
                <a:latin typeface="Meiryo UI" panose="020B0604030504040204" pitchFamily="50" charset="-128"/>
                <a:ea typeface="Meiryo UI" panose="020B0604030504040204" pitchFamily="50" charset="-128"/>
              </a:rPr>
              <a:t>9LDI1101</a:t>
            </a:r>
          </a:p>
          <a:p>
            <a:pPr rtl="0">
              <a:lnSpc>
                <a:spcPct val="100000"/>
              </a:lnSpc>
            </a:pPr>
            <a:r>
              <a:rPr lang="en-US" altLang="ja-JP" sz="1600" dirty="0">
                <a:latin typeface="Meiryo UI" panose="020B0604030504040204" pitchFamily="50" charset="-128"/>
              </a:rPr>
              <a:t>Siwon Seo</a:t>
            </a:r>
            <a:endParaRPr lang="en-US" altLang="ja-JP" sz="1600" dirty="0">
              <a:latin typeface="Meiryo UI" panose="020B0604030504040204" pitchFamily="50" charset="-128"/>
              <a:ea typeface="Meiryo UI" panose="020B0604030504040204" pitchFamily="50" charset="-128"/>
            </a:endParaRPr>
          </a:p>
        </p:txBody>
      </p:sp>
      <p:cxnSp>
        <p:nvCxnSpPr>
          <p:cNvPr id="37" name="直線​​コネクタ(S) 36">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長方形 38">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B3C77CA-4275-CA8A-787C-E9003FFC7658}"/>
              </a:ext>
            </a:extLst>
          </p:cNvPr>
          <p:cNvSpPr>
            <a:spLocks noGrp="1"/>
          </p:cNvSpPr>
          <p:nvPr>
            <p:ph type="title"/>
          </p:nvPr>
        </p:nvSpPr>
        <p:spPr/>
        <p:txBody>
          <a:bodyPr/>
          <a:lstStyle/>
          <a:p>
            <a:r>
              <a:rPr kumimoji="1" lang="en-US" altLang="ja-JP" dirty="0"/>
              <a:t>Look-ahead Mask</a:t>
            </a:r>
            <a:endParaRPr kumimoji="1" lang="ja-JP" altLang="en-US" dirty="0"/>
          </a:p>
        </p:txBody>
      </p:sp>
      <p:sp>
        <p:nvSpPr>
          <p:cNvPr id="3" name="コンテンツ プレースホルダー 2">
            <a:extLst>
              <a:ext uri="{FF2B5EF4-FFF2-40B4-BE49-F238E27FC236}">
                <a16:creationId xmlns:a16="http://schemas.microsoft.com/office/drawing/2014/main" id="{D70D2DA2-1417-B10A-278F-A3F2530DC7E5}"/>
              </a:ext>
            </a:extLst>
          </p:cNvPr>
          <p:cNvSpPr>
            <a:spLocks noGrp="1"/>
          </p:cNvSpPr>
          <p:nvPr>
            <p:ph idx="1"/>
          </p:nvPr>
        </p:nvSpPr>
        <p:spPr/>
        <p:txBody>
          <a:bodyPr>
            <a:normAutofit/>
          </a:bodyPr>
          <a:lstStyle/>
          <a:p>
            <a:r>
              <a:rPr kumimoji="1" lang="en-US" altLang="ja-JP" sz="2800" dirty="0"/>
              <a:t>RNN</a:t>
            </a:r>
            <a:r>
              <a:rPr kumimoji="1" lang="ja-JP" altLang="en-US" sz="2800" dirty="0"/>
              <a:t>では単語を順次的に受け入れたので自然に以前の入力だけが予測に反映される。</a:t>
            </a:r>
            <a:endParaRPr kumimoji="1" lang="en-US" altLang="ja-JP" sz="2800" dirty="0"/>
          </a:p>
          <a:p>
            <a:r>
              <a:rPr lang="en-US" altLang="ja-JP" sz="2800" dirty="0"/>
              <a:t>But,</a:t>
            </a:r>
            <a:endParaRPr kumimoji="1" lang="en-US" altLang="ja-JP" sz="2800" dirty="0"/>
          </a:p>
          <a:p>
            <a:r>
              <a:rPr lang="en-US" altLang="ja-JP" sz="2800" dirty="0"/>
              <a:t>Transformer</a:t>
            </a:r>
            <a:r>
              <a:rPr lang="ja-JP" altLang="en-US" sz="2800" dirty="0"/>
              <a:t>は文章全体を一気に受け入れるので</a:t>
            </a:r>
            <a:endParaRPr lang="en-US" altLang="ja-JP" sz="2800" dirty="0"/>
          </a:p>
          <a:p>
            <a:r>
              <a:rPr lang="ja-JP" altLang="en-US" sz="2800" b="1" dirty="0"/>
              <a:t>未来の単語が予測に反映されないように</a:t>
            </a:r>
            <a:r>
              <a:rPr lang="ja-JP" altLang="en-US" sz="2800" dirty="0"/>
              <a:t>する必要がある。</a:t>
            </a:r>
            <a:endParaRPr kumimoji="1" lang="ja-JP" altLang="en-US" sz="2800" dirty="0"/>
          </a:p>
        </p:txBody>
      </p:sp>
      <p:grpSp>
        <p:nvGrpSpPr>
          <p:cNvPr id="13" name="グループ化 12">
            <a:extLst>
              <a:ext uri="{FF2B5EF4-FFF2-40B4-BE49-F238E27FC236}">
                <a16:creationId xmlns:a16="http://schemas.microsoft.com/office/drawing/2014/main" id="{A9D9FACE-3B6B-AA24-FE01-FA1455DBCF37}"/>
              </a:ext>
            </a:extLst>
          </p:cNvPr>
          <p:cNvGrpSpPr/>
          <p:nvPr/>
        </p:nvGrpSpPr>
        <p:grpSpPr>
          <a:xfrm>
            <a:off x="8418787" y="4664789"/>
            <a:ext cx="3216166" cy="1653702"/>
            <a:chOff x="8339959" y="4593844"/>
            <a:chExt cx="3216166" cy="1653702"/>
          </a:xfrm>
        </p:grpSpPr>
        <p:sp>
          <p:nvSpPr>
            <p:cNvPr id="6" name="テキスト ボックス 5">
              <a:extLst>
                <a:ext uri="{FF2B5EF4-FFF2-40B4-BE49-F238E27FC236}">
                  <a16:creationId xmlns:a16="http://schemas.microsoft.com/office/drawing/2014/main" id="{571D4C53-1692-CE0E-8DB9-3F8FD374FE9B}"/>
                </a:ext>
              </a:extLst>
            </p:cNvPr>
            <p:cNvSpPr txBox="1"/>
            <p:nvPr/>
          </p:nvSpPr>
          <p:spPr>
            <a:xfrm>
              <a:off x="8755989" y="4877900"/>
              <a:ext cx="811924" cy="369332"/>
            </a:xfrm>
            <a:prstGeom prst="rect">
              <a:avLst/>
            </a:prstGeom>
            <a:noFill/>
          </p:spPr>
          <p:txBody>
            <a:bodyPr wrap="square" rtlCol="0">
              <a:spAutoFit/>
            </a:bodyPr>
            <a:lstStyle/>
            <a:p>
              <a:pPr algn="r"/>
              <a:r>
                <a:rPr kumimoji="1" lang="en-US" altLang="ja-JP" dirty="0">
                  <a:solidFill>
                    <a:srgbClr val="0070C0"/>
                  </a:solidFill>
                </a:rPr>
                <a:t>&lt;</a:t>
              </a:r>
              <a:r>
                <a:rPr kumimoji="1" lang="en-US" altLang="ja-JP" dirty="0" err="1">
                  <a:solidFill>
                    <a:srgbClr val="0070C0"/>
                  </a:solidFill>
                </a:rPr>
                <a:t>sos</a:t>
              </a:r>
              <a:r>
                <a:rPr kumimoji="1" lang="en-US" altLang="ja-JP" dirty="0">
                  <a:solidFill>
                    <a:srgbClr val="0070C0"/>
                  </a:solidFill>
                </a:rPr>
                <a:t>&gt;</a:t>
              </a:r>
              <a:endParaRPr kumimoji="1" lang="ja-JP" altLang="en-US" dirty="0">
                <a:solidFill>
                  <a:srgbClr val="0070C0"/>
                </a:solidFill>
              </a:endParaRPr>
            </a:p>
          </p:txBody>
        </p:sp>
        <p:sp>
          <p:nvSpPr>
            <p:cNvPr id="7" name="テキスト ボックス 6">
              <a:extLst>
                <a:ext uri="{FF2B5EF4-FFF2-40B4-BE49-F238E27FC236}">
                  <a16:creationId xmlns:a16="http://schemas.microsoft.com/office/drawing/2014/main" id="{B54F7710-74D4-31FC-710D-F085E9F2F5DB}"/>
                </a:ext>
              </a:extLst>
            </p:cNvPr>
            <p:cNvSpPr txBox="1"/>
            <p:nvPr/>
          </p:nvSpPr>
          <p:spPr>
            <a:xfrm>
              <a:off x="8755989" y="5228994"/>
              <a:ext cx="811924" cy="369332"/>
            </a:xfrm>
            <a:prstGeom prst="rect">
              <a:avLst/>
            </a:prstGeom>
            <a:noFill/>
          </p:spPr>
          <p:txBody>
            <a:bodyPr wrap="square" rtlCol="0">
              <a:spAutoFit/>
            </a:bodyPr>
            <a:lstStyle/>
            <a:p>
              <a:pPr algn="r"/>
              <a:r>
                <a:rPr kumimoji="1" lang="en-US" altLang="ja-JP" dirty="0" err="1">
                  <a:solidFill>
                    <a:srgbClr val="0070C0"/>
                  </a:solidFill>
                </a:rPr>
                <a:t>Yo</a:t>
              </a:r>
              <a:endParaRPr kumimoji="1" lang="ja-JP" altLang="en-US" dirty="0">
                <a:solidFill>
                  <a:srgbClr val="0070C0"/>
                </a:solidFill>
              </a:endParaRPr>
            </a:p>
          </p:txBody>
        </p:sp>
        <p:sp>
          <p:nvSpPr>
            <p:cNvPr id="8" name="テキスト ボックス 7">
              <a:extLst>
                <a:ext uri="{FF2B5EF4-FFF2-40B4-BE49-F238E27FC236}">
                  <a16:creationId xmlns:a16="http://schemas.microsoft.com/office/drawing/2014/main" id="{16A4FABB-8108-0937-7DD7-1521674FA074}"/>
                </a:ext>
              </a:extLst>
            </p:cNvPr>
            <p:cNvSpPr txBox="1"/>
            <p:nvPr/>
          </p:nvSpPr>
          <p:spPr>
            <a:xfrm>
              <a:off x="8755989" y="5544683"/>
              <a:ext cx="811924" cy="369332"/>
            </a:xfrm>
            <a:prstGeom prst="rect">
              <a:avLst/>
            </a:prstGeom>
            <a:noFill/>
          </p:spPr>
          <p:txBody>
            <a:bodyPr wrap="square" rtlCol="0">
              <a:spAutoFit/>
            </a:bodyPr>
            <a:lstStyle/>
            <a:p>
              <a:pPr algn="r"/>
              <a:r>
                <a:rPr kumimoji="1" lang="en-US" altLang="ja-JP" dirty="0">
                  <a:solidFill>
                    <a:srgbClr val="0070C0"/>
                  </a:solidFill>
                </a:rPr>
                <a:t>soy</a:t>
              </a:r>
              <a:endParaRPr kumimoji="1" lang="ja-JP" altLang="en-US" dirty="0">
                <a:solidFill>
                  <a:srgbClr val="0070C0"/>
                </a:solidFill>
              </a:endParaRPr>
            </a:p>
          </p:txBody>
        </p:sp>
        <p:sp>
          <p:nvSpPr>
            <p:cNvPr id="9" name="テキスト ボックス 8">
              <a:extLst>
                <a:ext uri="{FF2B5EF4-FFF2-40B4-BE49-F238E27FC236}">
                  <a16:creationId xmlns:a16="http://schemas.microsoft.com/office/drawing/2014/main" id="{1DE1B504-5810-B464-194C-068C599B1687}"/>
                </a:ext>
              </a:extLst>
            </p:cNvPr>
            <p:cNvSpPr txBox="1"/>
            <p:nvPr/>
          </p:nvSpPr>
          <p:spPr>
            <a:xfrm>
              <a:off x="8339959" y="5869092"/>
              <a:ext cx="1227954" cy="369332"/>
            </a:xfrm>
            <a:prstGeom prst="rect">
              <a:avLst/>
            </a:prstGeom>
            <a:noFill/>
          </p:spPr>
          <p:txBody>
            <a:bodyPr wrap="square" rtlCol="0">
              <a:spAutoFit/>
            </a:bodyPr>
            <a:lstStyle/>
            <a:p>
              <a:pPr algn="r"/>
              <a:r>
                <a:rPr kumimoji="1" lang="en-US" altLang="ja-JP" dirty="0" err="1">
                  <a:solidFill>
                    <a:srgbClr val="0070C0"/>
                  </a:solidFill>
                </a:rPr>
                <a:t>estudiante</a:t>
              </a:r>
              <a:endParaRPr kumimoji="1" lang="ja-JP" altLang="en-US" dirty="0">
                <a:solidFill>
                  <a:srgbClr val="0070C0"/>
                </a:solidFill>
              </a:endParaRPr>
            </a:p>
          </p:txBody>
        </p:sp>
        <p:sp>
          <p:nvSpPr>
            <p:cNvPr id="10" name="テキスト ボックス 9">
              <a:extLst>
                <a:ext uri="{FF2B5EF4-FFF2-40B4-BE49-F238E27FC236}">
                  <a16:creationId xmlns:a16="http://schemas.microsoft.com/office/drawing/2014/main" id="{0B28224B-328C-B24A-E616-BCA9381C2FEC}"/>
                </a:ext>
              </a:extLst>
            </p:cNvPr>
            <p:cNvSpPr txBox="1"/>
            <p:nvPr/>
          </p:nvSpPr>
          <p:spPr>
            <a:xfrm>
              <a:off x="9398435" y="4593844"/>
              <a:ext cx="2157690" cy="307777"/>
            </a:xfrm>
            <a:prstGeom prst="rect">
              <a:avLst/>
            </a:prstGeom>
            <a:noFill/>
          </p:spPr>
          <p:txBody>
            <a:bodyPr wrap="square" rtlCol="0">
              <a:spAutoFit/>
            </a:bodyPr>
            <a:lstStyle/>
            <a:p>
              <a:r>
                <a:rPr kumimoji="1" lang="en-US" altLang="ja-JP" sz="1400" dirty="0">
                  <a:solidFill>
                    <a:srgbClr val="0070C0"/>
                  </a:solidFill>
                </a:rPr>
                <a:t>&lt;</a:t>
              </a:r>
              <a:r>
                <a:rPr kumimoji="1" lang="en-US" altLang="ja-JP" sz="1400" dirty="0" err="1">
                  <a:solidFill>
                    <a:srgbClr val="0070C0"/>
                  </a:solidFill>
                </a:rPr>
                <a:t>sos</a:t>
              </a:r>
              <a:r>
                <a:rPr kumimoji="1" lang="en-US" altLang="ja-JP" sz="1400" dirty="0">
                  <a:solidFill>
                    <a:srgbClr val="0070C0"/>
                  </a:solidFill>
                </a:rPr>
                <a:t>&gt; </a:t>
              </a:r>
              <a:r>
                <a:rPr kumimoji="1" lang="en-US" altLang="ja-JP" sz="1400" dirty="0" err="1">
                  <a:solidFill>
                    <a:srgbClr val="0070C0"/>
                  </a:solidFill>
                </a:rPr>
                <a:t>Yo</a:t>
              </a:r>
              <a:r>
                <a:rPr kumimoji="1" lang="en-US" altLang="ja-JP" sz="1400" dirty="0">
                  <a:solidFill>
                    <a:srgbClr val="0070C0"/>
                  </a:solidFill>
                </a:rPr>
                <a:t>   soy  </a:t>
              </a:r>
              <a:r>
                <a:rPr kumimoji="1" lang="en-US" altLang="ja-JP" sz="1400" dirty="0" err="1">
                  <a:solidFill>
                    <a:srgbClr val="0070C0"/>
                  </a:solidFill>
                </a:rPr>
                <a:t>estudiante</a:t>
              </a:r>
              <a:endParaRPr kumimoji="1" lang="ja-JP" altLang="en-US" sz="1400" dirty="0">
                <a:solidFill>
                  <a:srgbClr val="0070C0"/>
                </a:solidFill>
              </a:endParaRPr>
            </a:p>
          </p:txBody>
        </p:sp>
        <p:pic>
          <p:nvPicPr>
            <p:cNvPr id="12" name="図 11" descr="パソコンの画面&#10;&#10;低い精度で自動的に生成された説明">
              <a:extLst>
                <a:ext uri="{FF2B5EF4-FFF2-40B4-BE49-F238E27FC236}">
                  <a16:creationId xmlns:a16="http://schemas.microsoft.com/office/drawing/2014/main" id="{90F9AF75-597C-4818-3C23-FEEC78E0AEB2}"/>
                </a:ext>
              </a:extLst>
            </p:cNvPr>
            <p:cNvPicPr>
              <a:picLocks noChangeAspect="1"/>
            </p:cNvPicPr>
            <p:nvPr/>
          </p:nvPicPr>
          <p:blipFill>
            <a:blip r:embed="rId2"/>
            <a:stretch>
              <a:fillRect/>
            </a:stretch>
          </p:blipFill>
          <p:spPr>
            <a:xfrm>
              <a:off x="9560030" y="4892558"/>
              <a:ext cx="1418719" cy="1354988"/>
            </a:xfrm>
            <a:prstGeom prst="rect">
              <a:avLst/>
            </a:prstGeom>
          </p:spPr>
        </p:pic>
      </p:grpSp>
    </p:spTree>
    <p:extLst>
      <p:ext uri="{BB962C8B-B14F-4D97-AF65-F5344CB8AC3E}">
        <p14:creationId xmlns:p14="http://schemas.microsoft.com/office/powerpoint/2010/main" val="40724451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53C34FB-305C-1CDE-D4C5-75EDA8DA7C28}"/>
              </a:ext>
            </a:extLst>
          </p:cNvPr>
          <p:cNvSpPr>
            <a:spLocks noGrp="1"/>
          </p:cNvSpPr>
          <p:nvPr>
            <p:ph type="title"/>
          </p:nvPr>
        </p:nvSpPr>
        <p:spPr/>
        <p:txBody>
          <a:bodyPr/>
          <a:lstStyle/>
          <a:p>
            <a:r>
              <a:rPr kumimoji="1" lang="en-US" altLang="ja-JP" dirty="0"/>
              <a:t>Look-ahead Mask</a:t>
            </a:r>
            <a:endParaRPr kumimoji="1" lang="ja-JP" altLang="en-US" dirty="0"/>
          </a:p>
        </p:txBody>
      </p:sp>
      <p:pic>
        <p:nvPicPr>
          <p:cNvPr id="5" name="図 4">
            <a:extLst>
              <a:ext uri="{FF2B5EF4-FFF2-40B4-BE49-F238E27FC236}">
                <a16:creationId xmlns:a16="http://schemas.microsoft.com/office/drawing/2014/main" id="{EAF090BD-351D-CFBF-F7CE-C307032B583E}"/>
              </a:ext>
            </a:extLst>
          </p:cNvPr>
          <p:cNvPicPr>
            <a:picLocks noChangeAspect="1"/>
          </p:cNvPicPr>
          <p:nvPr/>
        </p:nvPicPr>
        <p:blipFill rotWithShape="1">
          <a:blip r:embed="rId2"/>
          <a:srcRect l="21797" t="45160" r="39531" b="18751"/>
          <a:stretch/>
        </p:blipFill>
        <p:spPr>
          <a:xfrm>
            <a:off x="2082819" y="1968395"/>
            <a:ext cx="8026362" cy="4213342"/>
          </a:xfrm>
          <a:prstGeom prst="rect">
            <a:avLst/>
          </a:prstGeom>
        </p:spPr>
      </p:pic>
    </p:spTree>
    <p:extLst>
      <p:ext uri="{BB962C8B-B14F-4D97-AF65-F5344CB8AC3E}">
        <p14:creationId xmlns:p14="http://schemas.microsoft.com/office/powerpoint/2010/main" val="22662791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472B3A3A-62AB-85BA-66DE-358F42CA3F85}"/>
              </a:ext>
            </a:extLst>
          </p:cNvPr>
          <p:cNvSpPr txBox="1"/>
          <p:nvPr/>
        </p:nvSpPr>
        <p:spPr>
          <a:xfrm>
            <a:off x="1061291" y="1520327"/>
            <a:ext cx="10069417" cy="923330"/>
          </a:xfrm>
          <a:prstGeom prst="rect">
            <a:avLst/>
          </a:prstGeom>
          <a:noFill/>
        </p:spPr>
        <p:txBody>
          <a:bodyPr wrap="square" rtlCol="0">
            <a:spAutoFit/>
          </a:bodyPr>
          <a:lstStyle/>
          <a:p>
            <a:pPr algn="ctr"/>
            <a:r>
              <a:rPr lang="ja-JP" altLang="en-US" sz="5400" dirty="0"/>
              <a:t>ご清聴ありがとうございました。</a:t>
            </a:r>
            <a:endParaRPr lang="ko-KR" altLang="en-US" sz="5400" dirty="0"/>
          </a:p>
        </p:txBody>
      </p:sp>
      <p:sp>
        <p:nvSpPr>
          <p:cNvPr id="12" name="タイトル 1">
            <a:extLst>
              <a:ext uri="{FF2B5EF4-FFF2-40B4-BE49-F238E27FC236}">
                <a16:creationId xmlns:a16="http://schemas.microsoft.com/office/drawing/2014/main" id="{CC865822-6E01-0258-085A-63FC9F7F825D}"/>
              </a:ext>
            </a:extLst>
          </p:cNvPr>
          <p:cNvSpPr txBox="1">
            <a:spLocks/>
          </p:cNvSpPr>
          <p:nvPr/>
        </p:nvSpPr>
        <p:spPr>
          <a:xfrm>
            <a:off x="471889" y="5593147"/>
            <a:ext cx="5624111" cy="923330"/>
          </a:xfrm>
          <a:prstGeom prst="rect">
            <a:avLst/>
          </a:prstGeom>
        </p:spPr>
        <p:txBody>
          <a:bodyPr vert="horz" lIns="91440" tIns="0" rIns="91440" bIns="0" rtlCol="0" anchor="b">
            <a:normAutofit fontScale="92500" lnSpcReduction="10000"/>
          </a:bodyPr>
          <a:lstStyle>
            <a:lvl1pPr algn="l" defTabSz="914400" rtl="0" eaLnBrk="1" latinLnBrk="0" hangingPunct="1">
              <a:lnSpc>
                <a:spcPct val="90000"/>
              </a:lnSpc>
              <a:spcBef>
                <a:spcPct val="0"/>
              </a:spcBef>
              <a:buNone/>
              <a:defRPr kumimoji="1" sz="3600" b="0" i="0" kern="1200" spc="-50" baseline="0">
                <a:solidFill>
                  <a:srgbClr val="FFFFFF"/>
                </a:solidFill>
                <a:latin typeface="Meiryo UI" panose="020B0604030504040204" pitchFamily="50" charset="-128"/>
                <a:ea typeface="Meiryo UI" panose="020B0604030504040204" pitchFamily="50" charset="-128"/>
                <a:cs typeface="+mj-cs"/>
              </a:defRPr>
            </a:lvl1pPr>
          </a:lstStyle>
          <a:p>
            <a:r>
              <a:rPr lang="ja-JP" altLang="en-US" sz="4400" dirty="0">
                <a:solidFill>
                  <a:schemeClr val="bg1"/>
                </a:solidFill>
              </a:rPr>
              <a:t>進捗発表</a:t>
            </a:r>
            <a:r>
              <a:rPr lang="en-US" altLang="ja-JP" sz="4400" dirty="0">
                <a:solidFill>
                  <a:schemeClr val="bg1"/>
                </a:solidFill>
              </a:rPr>
              <a:t>9</a:t>
            </a:r>
            <a:br>
              <a:rPr lang="en-US" altLang="ja-JP" sz="4400" dirty="0">
                <a:solidFill>
                  <a:schemeClr val="bg1"/>
                </a:solidFill>
              </a:rPr>
            </a:br>
            <a:r>
              <a:rPr lang="en-US" altLang="ja-JP" sz="3200" dirty="0">
                <a:solidFill>
                  <a:schemeClr val="bg1"/>
                </a:solidFill>
              </a:rPr>
              <a:t>Transformer:</a:t>
            </a:r>
            <a:r>
              <a:rPr lang="en-US" altLang="ja-JP" sz="2200" dirty="0">
                <a:solidFill>
                  <a:schemeClr val="bg1"/>
                </a:solidFill>
              </a:rPr>
              <a:t> Attention is all you need</a:t>
            </a:r>
          </a:p>
        </p:txBody>
      </p:sp>
      <p:sp>
        <p:nvSpPr>
          <p:cNvPr id="14" name="タイトル 1">
            <a:extLst>
              <a:ext uri="{FF2B5EF4-FFF2-40B4-BE49-F238E27FC236}">
                <a16:creationId xmlns:a16="http://schemas.microsoft.com/office/drawing/2014/main" id="{306953CC-CE73-755C-003D-1C2ECE07C6FE}"/>
              </a:ext>
            </a:extLst>
          </p:cNvPr>
          <p:cNvSpPr txBox="1">
            <a:spLocks/>
          </p:cNvSpPr>
          <p:nvPr/>
        </p:nvSpPr>
        <p:spPr>
          <a:xfrm>
            <a:off x="6095999" y="5593147"/>
            <a:ext cx="5624111" cy="923330"/>
          </a:xfrm>
          <a:prstGeom prst="rect">
            <a:avLst/>
          </a:prstGeom>
        </p:spPr>
        <p:txBody>
          <a:bodyPr vert="horz" lIns="91440" tIns="0" rIns="91440" bIns="0" rtlCol="0" anchor="b">
            <a:normAutofit/>
          </a:bodyPr>
          <a:lstStyle>
            <a:lvl1pPr algn="l" defTabSz="914400" rtl="0" eaLnBrk="1" latinLnBrk="0" hangingPunct="1">
              <a:lnSpc>
                <a:spcPct val="90000"/>
              </a:lnSpc>
              <a:spcBef>
                <a:spcPct val="0"/>
              </a:spcBef>
              <a:buNone/>
              <a:defRPr kumimoji="1" sz="3600" b="0" i="0" kern="1200" spc="-50" baseline="0">
                <a:solidFill>
                  <a:srgbClr val="FFFFFF"/>
                </a:solidFill>
                <a:latin typeface="Meiryo UI" panose="020B0604030504040204" pitchFamily="50" charset="-128"/>
                <a:ea typeface="Meiryo UI" panose="020B0604030504040204" pitchFamily="50" charset="-128"/>
                <a:cs typeface="+mj-cs"/>
              </a:defRPr>
            </a:lvl1pPr>
          </a:lstStyle>
          <a:p>
            <a:pPr algn="r"/>
            <a:r>
              <a:rPr lang="ja-JP" altLang="en-US" sz="3200" dirty="0">
                <a:solidFill>
                  <a:schemeClr val="bg1"/>
                </a:solidFill>
              </a:rPr>
              <a:t>徐 恃源</a:t>
            </a:r>
            <a:br>
              <a:rPr lang="en-US" altLang="ja-JP" sz="4400" dirty="0">
                <a:solidFill>
                  <a:schemeClr val="bg1"/>
                </a:solidFill>
              </a:rPr>
            </a:br>
            <a:r>
              <a:rPr lang="en-US" altLang="ja-JP" sz="1800" dirty="0">
                <a:solidFill>
                  <a:schemeClr val="bg1"/>
                </a:solidFill>
              </a:rPr>
              <a:t>9LDI1101 github.com/sion1225</a:t>
            </a:r>
            <a:endParaRPr lang="en-US" altLang="ja-JP" sz="2200" dirty="0">
              <a:solidFill>
                <a:schemeClr val="bg1"/>
              </a:solidFill>
            </a:endParaRPr>
          </a:p>
        </p:txBody>
      </p:sp>
    </p:spTree>
    <p:extLst>
      <p:ext uri="{BB962C8B-B14F-4D97-AF65-F5344CB8AC3E}">
        <p14:creationId xmlns:p14="http://schemas.microsoft.com/office/powerpoint/2010/main" val="32552032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F038CAD-61BD-5611-7184-3D5B6E244176}"/>
              </a:ext>
            </a:extLst>
          </p:cNvPr>
          <p:cNvSpPr>
            <a:spLocks noGrp="1"/>
          </p:cNvSpPr>
          <p:nvPr>
            <p:ph type="title"/>
          </p:nvPr>
        </p:nvSpPr>
        <p:spPr/>
        <p:txBody>
          <a:bodyPr/>
          <a:lstStyle/>
          <a:p>
            <a:r>
              <a:rPr kumimoji="1" lang="en-US" altLang="ja-JP" dirty="0" err="1"/>
              <a:t>Trasformer</a:t>
            </a:r>
            <a:r>
              <a:rPr kumimoji="1" lang="en-US" altLang="ja-JP" dirty="0"/>
              <a:t> </a:t>
            </a:r>
            <a:r>
              <a:rPr kumimoji="1" lang="ja-JP" altLang="en-US" dirty="0"/>
              <a:t>の構造</a:t>
            </a:r>
          </a:p>
        </p:txBody>
      </p:sp>
      <p:sp>
        <p:nvSpPr>
          <p:cNvPr id="3" name="コンテンツ プレースホルダー 2">
            <a:extLst>
              <a:ext uri="{FF2B5EF4-FFF2-40B4-BE49-F238E27FC236}">
                <a16:creationId xmlns:a16="http://schemas.microsoft.com/office/drawing/2014/main" id="{488EEFBD-A049-C8B2-0A83-B026E13BB7A2}"/>
              </a:ext>
            </a:extLst>
          </p:cNvPr>
          <p:cNvSpPr>
            <a:spLocks noGrp="1"/>
          </p:cNvSpPr>
          <p:nvPr>
            <p:ph idx="1"/>
          </p:nvPr>
        </p:nvSpPr>
        <p:spPr>
          <a:xfrm>
            <a:off x="1097280" y="2108201"/>
            <a:ext cx="5970784" cy="4131312"/>
          </a:xfrm>
        </p:spPr>
        <p:txBody>
          <a:bodyPr/>
          <a:lstStyle/>
          <a:p>
            <a:endParaRPr kumimoji="1" lang="ja-JP" altLang="en-US" dirty="0"/>
          </a:p>
        </p:txBody>
      </p:sp>
      <p:grpSp>
        <p:nvGrpSpPr>
          <p:cNvPr id="10" name="グループ化 9">
            <a:extLst>
              <a:ext uri="{FF2B5EF4-FFF2-40B4-BE49-F238E27FC236}">
                <a16:creationId xmlns:a16="http://schemas.microsoft.com/office/drawing/2014/main" id="{84D7DE71-2ABE-FE16-4AE8-C56FD598A794}"/>
              </a:ext>
            </a:extLst>
          </p:cNvPr>
          <p:cNvGrpSpPr/>
          <p:nvPr/>
        </p:nvGrpSpPr>
        <p:grpSpPr>
          <a:xfrm>
            <a:off x="7068064" y="618486"/>
            <a:ext cx="4087616" cy="5621027"/>
            <a:chOff x="7098475" y="749406"/>
            <a:chExt cx="4226011" cy="5603255"/>
          </a:xfrm>
        </p:grpSpPr>
        <p:pic>
          <p:nvPicPr>
            <p:cNvPr id="5" name="Picture 2">
              <a:extLst>
                <a:ext uri="{FF2B5EF4-FFF2-40B4-BE49-F238E27FC236}">
                  <a16:creationId xmlns:a16="http://schemas.microsoft.com/office/drawing/2014/main" id="{3BE8E425-0806-C999-0DE6-428F38920A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96393" y="749406"/>
              <a:ext cx="3630176" cy="5349732"/>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11">
              <a:extLst>
                <a:ext uri="{FF2B5EF4-FFF2-40B4-BE49-F238E27FC236}">
                  <a16:creationId xmlns:a16="http://schemas.microsoft.com/office/drawing/2014/main" id="{675E9C25-1EC4-A1B1-AB30-B0B117084DDE}"/>
                </a:ext>
              </a:extLst>
            </p:cNvPr>
            <p:cNvSpPr txBox="1"/>
            <p:nvPr/>
          </p:nvSpPr>
          <p:spPr>
            <a:xfrm>
              <a:off x="7098475" y="6075662"/>
              <a:ext cx="4226011" cy="276999"/>
            </a:xfrm>
            <a:prstGeom prst="rect">
              <a:avLst/>
            </a:prstGeom>
            <a:noFill/>
          </p:spPr>
          <p:txBody>
            <a:bodyPr wrap="square">
              <a:spAutoFit/>
            </a:bodyPr>
            <a:lstStyle/>
            <a:p>
              <a:pPr algn="ctr"/>
              <a:r>
                <a:rPr lang="en-US" altLang="ko-KR" sz="1200" b="0" i="0" dirty="0">
                  <a:solidFill>
                    <a:schemeClr val="tx1">
                      <a:lumMod val="75000"/>
                      <a:lumOff val="25000"/>
                    </a:schemeClr>
                  </a:solidFill>
                  <a:effectLst/>
                  <a:latin typeface="Noto Sans CJK KR Regular" panose="020B0500000000000000" pitchFamily="34" charset="-128"/>
                  <a:ea typeface="Noto Sans CJK KR Regular" panose="020B0500000000000000" pitchFamily="34" charset="-128"/>
                </a:rPr>
                <a:t>Vaswani, Ashish et al. “Attention is All you Need” (2017)</a:t>
              </a:r>
              <a:endParaRPr lang="en-US" altLang="ja-JP" sz="1200" dirty="0">
                <a:solidFill>
                  <a:schemeClr val="tx1">
                    <a:lumMod val="75000"/>
                    <a:lumOff val="25000"/>
                  </a:schemeClr>
                </a:solidFill>
                <a:latin typeface="Noto Sans CJK KR Regular" panose="020B0500000000000000" pitchFamily="34" charset="-128"/>
                <a:ea typeface="Noto Sans CJK KR Regular" panose="020B0500000000000000" pitchFamily="34" charset="-128"/>
              </a:endParaRPr>
            </a:p>
          </p:txBody>
        </p:sp>
      </p:grpSp>
    </p:spTree>
    <p:extLst>
      <p:ext uri="{BB962C8B-B14F-4D97-AF65-F5344CB8AC3E}">
        <p14:creationId xmlns:p14="http://schemas.microsoft.com/office/powerpoint/2010/main" val="12411928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85D47FE-FF06-69AA-3948-39953B9667B8}"/>
              </a:ext>
            </a:extLst>
          </p:cNvPr>
          <p:cNvSpPr>
            <a:spLocks noGrp="1"/>
          </p:cNvSpPr>
          <p:nvPr>
            <p:ph type="title"/>
          </p:nvPr>
        </p:nvSpPr>
        <p:spPr>
          <a:xfrm>
            <a:off x="1097280" y="286603"/>
            <a:ext cx="10058400" cy="792897"/>
          </a:xfrm>
        </p:spPr>
        <p:txBody>
          <a:bodyPr>
            <a:normAutofit/>
          </a:bodyPr>
          <a:lstStyle/>
          <a:p>
            <a:r>
              <a:rPr lang="en-US" altLang="ja-JP" dirty="0"/>
              <a:t>Encoder </a:t>
            </a:r>
            <a:r>
              <a:rPr lang="ja-JP" altLang="en-US" dirty="0"/>
              <a:t>の </a:t>
            </a:r>
            <a:r>
              <a:rPr lang="en-US" altLang="ja-JP" dirty="0"/>
              <a:t>Self-Attention</a:t>
            </a:r>
            <a:endParaRPr kumimoji="1" lang="ja-JP" altLang="en-US" dirty="0"/>
          </a:p>
        </p:txBody>
      </p:sp>
      <p:sp>
        <p:nvSpPr>
          <p:cNvPr id="5" name="タイトル 1">
            <a:extLst>
              <a:ext uri="{FF2B5EF4-FFF2-40B4-BE49-F238E27FC236}">
                <a16:creationId xmlns:a16="http://schemas.microsoft.com/office/drawing/2014/main" id="{1834CBE9-BE25-ED86-BEA6-57E263FB6CBB}"/>
              </a:ext>
            </a:extLst>
          </p:cNvPr>
          <p:cNvSpPr txBox="1">
            <a:spLocks/>
          </p:cNvSpPr>
          <p:nvPr/>
        </p:nvSpPr>
        <p:spPr>
          <a:xfrm>
            <a:off x="1097280" y="988906"/>
            <a:ext cx="10058400" cy="792897"/>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kumimoji="1" sz="4700" i="0" kern="1200" spc="-50" baseline="0">
                <a:solidFill>
                  <a:schemeClr val="tx1">
                    <a:lumMod val="75000"/>
                    <a:lumOff val="25000"/>
                  </a:schemeClr>
                </a:solidFill>
                <a:latin typeface="Meiryo UI" panose="020B0604030504040204" pitchFamily="50" charset="-128"/>
                <a:ea typeface="Meiryo UI" panose="020B0604030504040204" pitchFamily="50" charset="-128"/>
                <a:cs typeface="+mj-cs"/>
              </a:defRPr>
            </a:lvl1pPr>
          </a:lstStyle>
          <a:p>
            <a:r>
              <a:rPr lang="en-US" altLang="ja-JP" sz="3600" dirty="0"/>
              <a:t>Multi-head</a:t>
            </a:r>
            <a:r>
              <a:rPr lang="ko-KR" altLang="en-US" sz="3600" dirty="0"/>
              <a:t> </a:t>
            </a:r>
            <a:r>
              <a:rPr lang="en-US" altLang="ko-KR" sz="3600" dirty="0"/>
              <a:t>Attention</a:t>
            </a:r>
            <a:endParaRPr lang="ja-JP" altLang="en-US" sz="3600" dirty="0"/>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C17314A6-AEE0-6B9A-1CBA-42E327D65E8B}"/>
                  </a:ext>
                </a:extLst>
              </p:cNvPr>
              <p:cNvSpPr txBox="1"/>
              <p:nvPr/>
            </p:nvSpPr>
            <p:spPr>
              <a:xfrm>
                <a:off x="1061034" y="2133764"/>
                <a:ext cx="10180320" cy="3785652"/>
              </a:xfrm>
              <a:prstGeom prst="rect">
                <a:avLst/>
              </a:prstGeom>
              <a:noFill/>
            </p:spPr>
            <p:txBody>
              <a:bodyPr wrap="square" rtlCol="0">
                <a:spAutoFit/>
              </a:bodyPr>
              <a:lstStyle/>
              <a:p>
                <a:pPr algn="ctr"/>
                <a:r>
                  <a:rPr lang="ja-JP" altLang="en-US" sz="2400" dirty="0">
                    <a:solidFill>
                      <a:schemeClr val="tx1">
                        <a:lumMod val="75000"/>
                        <a:lumOff val="25000"/>
                      </a:schemeClr>
                    </a:solidFill>
                    <a:latin typeface="Meiryo" panose="020B0604030504040204" pitchFamily="34" charset="-128"/>
                  </a:rPr>
                  <a:t>一回の</a:t>
                </a:r>
                <a:r>
                  <a:rPr lang="es-419" altLang="ja-JP" sz="2400" dirty="0" err="1">
                    <a:solidFill>
                      <a:schemeClr val="tx1">
                        <a:lumMod val="75000"/>
                        <a:lumOff val="25000"/>
                      </a:schemeClr>
                    </a:solidFill>
                    <a:latin typeface="Meiryo" panose="020B0604030504040204" pitchFamily="34" charset="-128"/>
                  </a:rPr>
                  <a:t>Attention</a:t>
                </a:r>
                <a:r>
                  <a:rPr lang="ja-JP" altLang="en-US" sz="2400" dirty="0">
                    <a:solidFill>
                      <a:schemeClr val="tx1">
                        <a:lumMod val="75000"/>
                        <a:lumOff val="25000"/>
                      </a:schemeClr>
                    </a:solidFill>
                    <a:latin typeface="Meiryo" panose="020B0604030504040204" pitchFamily="34" charset="-128"/>
                  </a:rPr>
                  <a:t>より複数の</a:t>
                </a:r>
                <a:r>
                  <a:rPr lang="en-US" altLang="ja-JP" sz="2400" dirty="0">
                    <a:solidFill>
                      <a:schemeClr val="tx1">
                        <a:lumMod val="75000"/>
                        <a:lumOff val="25000"/>
                      </a:schemeClr>
                    </a:solidFill>
                    <a:latin typeface="Meiryo" panose="020B0604030504040204" pitchFamily="34" charset="-128"/>
                  </a:rPr>
                  <a:t>Attention</a:t>
                </a:r>
                <a:r>
                  <a:rPr lang="ja-JP" altLang="en-US" sz="2400" dirty="0">
                    <a:solidFill>
                      <a:schemeClr val="tx1">
                        <a:lumMod val="75000"/>
                        <a:lumOff val="25000"/>
                      </a:schemeClr>
                    </a:solidFill>
                    <a:latin typeface="Meiryo" panose="020B0604030504040204" pitchFamily="34" charset="-128"/>
                  </a:rPr>
                  <a:t>を並列した方が効果的。</a:t>
                </a:r>
                <a:endParaRPr lang="en-US" altLang="ja-JP" sz="2400" dirty="0">
                  <a:solidFill>
                    <a:schemeClr val="tx1">
                      <a:lumMod val="75000"/>
                      <a:lumOff val="25000"/>
                    </a:schemeClr>
                  </a:solidFill>
                  <a:latin typeface="Meiryo" panose="020B0604030504040204" pitchFamily="34" charset="-128"/>
                </a:endParaRPr>
              </a:p>
              <a:p>
                <a:pPr algn="ctr"/>
                <a:r>
                  <a:rPr lang="en-US" altLang="ja-JP" sz="2400" dirty="0">
                    <a:solidFill>
                      <a:schemeClr val="tx1">
                        <a:lumMod val="75000"/>
                        <a:lumOff val="25000"/>
                      </a:schemeClr>
                    </a:solidFill>
                    <a:latin typeface="Meiryo" panose="020B0604030504040204" pitchFamily="34" charset="-128"/>
                  </a:rPr>
                  <a:t>Why?</a:t>
                </a:r>
              </a:p>
              <a:p>
                <a:pPr algn="ctr"/>
                <a:r>
                  <a:rPr lang="ja-JP" altLang="en-US" sz="2400" dirty="0">
                    <a:solidFill>
                      <a:schemeClr val="tx1">
                        <a:lumMod val="75000"/>
                        <a:lumOff val="25000"/>
                      </a:schemeClr>
                    </a:solidFill>
                    <a:latin typeface="Meiryo" panose="020B0604030504040204" pitchFamily="34" charset="-128"/>
                  </a:rPr>
                  <a:t>→多様な視点、視野から色んな情報を収集することでより正確度を高める。</a:t>
                </a:r>
                <a:endParaRPr lang="en-US" altLang="ja-JP" sz="2400" dirty="0">
                  <a:solidFill>
                    <a:schemeClr val="tx1">
                      <a:lumMod val="75000"/>
                      <a:lumOff val="25000"/>
                    </a:schemeClr>
                  </a:solidFill>
                  <a:latin typeface="Meiryo" panose="020B0604030504040204" pitchFamily="34" charset="-128"/>
                </a:endParaRPr>
              </a:p>
              <a:p>
                <a:pPr algn="ctr"/>
                <a:endParaRPr lang="en-US" altLang="ja-JP" sz="2400" dirty="0">
                  <a:solidFill>
                    <a:schemeClr val="tx1">
                      <a:lumMod val="75000"/>
                      <a:lumOff val="25000"/>
                    </a:schemeClr>
                  </a:solidFill>
                  <a:latin typeface="Meiryo" panose="020B0604030504040204" pitchFamily="34" charset="-128"/>
                </a:endParaRPr>
              </a:p>
              <a:p>
                <a:pPr algn="ctr"/>
                <a14:m>
                  <m:oMath xmlns:m="http://schemas.openxmlformats.org/officeDocument/2006/math">
                    <m:sSub>
                      <m:sSubPr>
                        <m:ctrlPr>
                          <a:rPr lang="en-US" altLang="ko-KR" sz="2400" i="1" smtClean="0">
                            <a:solidFill>
                              <a:schemeClr val="tx1">
                                <a:lumMod val="75000"/>
                                <a:lumOff val="25000"/>
                              </a:schemeClr>
                            </a:solidFill>
                            <a:latin typeface="Cambria Math" panose="02040503050406030204" pitchFamily="18" charset="0"/>
                          </a:rPr>
                        </m:ctrlPr>
                      </m:sSubPr>
                      <m:e>
                        <m:r>
                          <a:rPr lang="en-US" altLang="ko-KR" sz="2400" b="0" i="1" smtClean="0">
                            <a:solidFill>
                              <a:schemeClr val="tx1">
                                <a:lumMod val="75000"/>
                                <a:lumOff val="25000"/>
                              </a:schemeClr>
                            </a:solidFill>
                            <a:latin typeface="Cambria Math" panose="02040503050406030204" pitchFamily="18" charset="0"/>
                          </a:rPr>
                          <m:t>𝑑</m:t>
                        </m:r>
                      </m:e>
                      <m:sub>
                        <m:r>
                          <a:rPr lang="en-US" altLang="ko-KR" sz="2400" b="0" i="1" smtClean="0">
                            <a:solidFill>
                              <a:schemeClr val="tx1">
                                <a:lumMod val="75000"/>
                                <a:lumOff val="25000"/>
                              </a:schemeClr>
                            </a:solidFill>
                            <a:latin typeface="Cambria Math" panose="02040503050406030204" pitchFamily="18" charset="0"/>
                          </a:rPr>
                          <m:t>𝑚𝑜𝑑𝑒𝑙</m:t>
                        </m:r>
                      </m:sub>
                    </m:sSub>
                    <m:r>
                      <a:rPr lang="en-US" altLang="ko-KR" sz="2400" b="0" i="1" smtClean="0">
                        <a:solidFill>
                          <a:schemeClr val="tx1">
                            <a:lumMod val="75000"/>
                            <a:lumOff val="25000"/>
                          </a:schemeClr>
                        </a:solidFill>
                        <a:latin typeface="Cambria Math" panose="02040503050406030204" pitchFamily="18" charset="0"/>
                      </a:rPr>
                      <m:t>/</m:t>
                    </m:r>
                    <m:r>
                      <a:rPr lang="en-US" altLang="ko-KR" sz="2400" b="0" i="1" smtClean="0">
                        <a:solidFill>
                          <a:schemeClr val="tx1">
                            <a:lumMod val="75000"/>
                            <a:lumOff val="25000"/>
                          </a:schemeClr>
                        </a:solidFill>
                        <a:latin typeface="Cambria Math" panose="02040503050406030204" pitchFamily="18" charset="0"/>
                      </a:rPr>
                      <m:t>𝑛𝑢𝑚</m:t>
                    </m:r>
                    <m:r>
                      <a:rPr lang="en-US" altLang="ko-KR" sz="2400" b="0" i="1" smtClean="0">
                        <a:solidFill>
                          <a:schemeClr val="tx1">
                            <a:lumMod val="75000"/>
                            <a:lumOff val="25000"/>
                          </a:schemeClr>
                        </a:solidFill>
                        <a:latin typeface="Cambria Math" panose="02040503050406030204" pitchFamily="18" charset="0"/>
                      </a:rPr>
                      <m:t>_</m:t>
                    </m:r>
                    <m:r>
                      <a:rPr lang="en-US" altLang="ko-KR" sz="2400" b="0" i="1" smtClean="0">
                        <a:solidFill>
                          <a:schemeClr val="tx1">
                            <a:lumMod val="75000"/>
                            <a:lumOff val="25000"/>
                          </a:schemeClr>
                        </a:solidFill>
                        <a:latin typeface="Cambria Math" panose="02040503050406030204" pitchFamily="18" charset="0"/>
                      </a:rPr>
                      <m:t>h𝑒𝑎𝑑𝑠</m:t>
                    </m:r>
                  </m:oMath>
                </a14:m>
                <a:r>
                  <a:rPr lang="ja-JP" altLang="en-US" sz="2400" dirty="0">
                    <a:solidFill>
                      <a:schemeClr val="tx1">
                        <a:lumMod val="75000"/>
                        <a:lumOff val="25000"/>
                      </a:schemeClr>
                    </a:solidFill>
                    <a:latin typeface="Meiryo" panose="020B0604030504040204" pitchFamily="34" charset="-128"/>
                  </a:rPr>
                  <a:t>の次元の</a:t>
                </a:r>
                <a:r>
                  <a:rPr lang="en-US" altLang="ja-JP" sz="2400" dirty="0">
                    <a:solidFill>
                      <a:schemeClr val="tx1">
                        <a:lumMod val="75000"/>
                        <a:lumOff val="25000"/>
                      </a:schemeClr>
                    </a:solidFill>
                    <a:latin typeface="Meiryo" panose="020B0604030504040204" pitchFamily="34" charset="-128"/>
                  </a:rPr>
                  <a:t>Q,K,V</a:t>
                </a:r>
                <a:r>
                  <a:rPr lang="ja-JP" altLang="en-US" sz="2400" dirty="0">
                    <a:solidFill>
                      <a:schemeClr val="tx1">
                        <a:lumMod val="75000"/>
                        <a:lumOff val="25000"/>
                      </a:schemeClr>
                    </a:solidFill>
                    <a:latin typeface="Meiryo" panose="020B0604030504040204" pitchFamily="34" charset="-128"/>
                  </a:rPr>
                  <a:t>について</a:t>
                </a:r>
                <a14:m>
                  <m:oMath xmlns:m="http://schemas.openxmlformats.org/officeDocument/2006/math">
                    <m:r>
                      <a:rPr lang="en-US" altLang="ja-JP" sz="2400" b="0" i="1" smtClean="0">
                        <a:solidFill>
                          <a:schemeClr val="tx1">
                            <a:lumMod val="75000"/>
                            <a:lumOff val="25000"/>
                          </a:schemeClr>
                        </a:solidFill>
                        <a:latin typeface="Cambria Math" panose="02040503050406030204" pitchFamily="18" charset="0"/>
                      </a:rPr>
                      <m:t>𝑛𝑢𝑚</m:t>
                    </m:r>
                    <m:r>
                      <a:rPr lang="en-US" altLang="ja-JP" sz="2400" b="0" i="1" smtClean="0">
                        <a:solidFill>
                          <a:schemeClr val="tx1">
                            <a:lumMod val="75000"/>
                            <a:lumOff val="25000"/>
                          </a:schemeClr>
                        </a:solidFill>
                        <a:latin typeface="Cambria Math" panose="02040503050406030204" pitchFamily="18" charset="0"/>
                      </a:rPr>
                      <m:t>_</m:t>
                    </m:r>
                    <m:r>
                      <a:rPr lang="en-US" altLang="ja-JP" sz="2400" b="0" i="1" smtClean="0">
                        <a:solidFill>
                          <a:schemeClr val="tx1">
                            <a:lumMod val="75000"/>
                            <a:lumOff val="25000"/>
                          </a:schemeClr>
                        </a:solidFill>
                        <a:latin typeface="Cambria Math" panose="02040503050406030204" pitchFamily="18" charset="0"/>
                      </a:rPr>
                      <m:t>h𝑒𝑎𝑑𝑠</m:t>
                    </m:r>
                    <m:r>
                      <a:rPr lang="ja-JP" altLang="en-US" sz="2400" i="1">
                        <a:solidFill>
                          <a:schemeClr val="tx1">
                            <a:lumMod val="75000"/>
                            <a:lumOff val="25000"/>
                          </a:schemeClr>
                        </a:solidFill>
                        <a:latin typeface="Cambria Math" panose="02040503050406030204" pitchFamily="18" charset="0"/>
                      </a:rPr>
                      <m:t>個</m:t>
                    </m:r>
                  </m:oMath>
                </a14:m>
                <a:r>
                  <a:rPr lang="ja-JP" altLang="en-US" sz="2400" dirty="0">
                    <a:solidFill>
                      <a:schemeClr val="tx1">
                        <a:lumMod val="75000"/>
                        <a:lumOff val="25000"/>
                      </a:schemeClr>
                    </a:solidFill>
                    <a:latin typeface="Meiryo" panose="020B0604030504040204" pitchFamily="34" charset="-128"/>
                  </a:rPr>
                  <a:t>の</a:t>
                </a:r>
                <a:r>
                  <a:rPr lang="en-US" altLang="ja-JP" sz="2400" dirty="0">
                    <a:solidFill>
                      <a:schemeClr val="tx1">
                        <a:lumMod val="75000"/>
                        <a:lumOff val="25000"/>
                      </a:schemeClr>
                    </a:solidFill>
                    <a:latin typeface="Meiryo" panose="020B0604030504040204" pitchFamily="34" charset="-128"/>
                  </a:rPr>
                  <a:t>Attention</a:t>
                </a:r>
                <a:r>
                  <a:rPr lang="ja-JP" altLang="en-US" sz="2400" dirty="0">
                    <a:solidFill>
                      <a:schemeClr val="tx1">
                        <a:lumMod val="75000"/>
                        <a:lumOff val="25000"/>
                      </a:schemeClr>
                    </a:solidFill>
                    <a:latin typeface="Meiryo" panose="020B0604030504040204" pitchFamily="34" charset="-128"/>
                  </a:rPr>
                  <a:t>が並列で行われる。</a:t>
                </a:r>
                <a:endParaRPr lang="en-US" altLang="ja-JP" sz="2400" dirty="0">
                  <a:solidFill>
                    <a:schemeClr val="tx1">
                      <a:lumMod val="75000"/>
                      <a:lumOff val="25000"/>
                    </a:schemeClr>
                  </a:solidFill>
                  <a:latin typeface="Meiryo" panose="020B0604030504040204" pitchFamily="34" charset="-128"/>
                </a:endParaRPr>
              </a:p>
              <a:p>
                <a:pPr algn="ctr"/>
                <a:endParaRPr lang="en-US" altLang="ko-KR" sz="2400" dirty="0">
                  <a:solidFill>
                    <a:schemeClr val="tx1">
                      <a:lumMod val="75000"/>
                      <a:lumOff val="25000"/>
                    </a:schemeClr>
                  </a:solidFill>
                  <a:latin typeface="Meiryo" panose="020B0604030504040204" pitchFamily="34" charset="-128"/>
                </a:endParaRPr>
              </a:p>
              <a:p>
                <a:pPr algn="ctr"/>
                <a:r>
                  <a:rPr lang="ja-JP" altLang="en-US" sz="2400" dirty="0">
                    <a:solidFill>
                      <a:schemeClr val="tx1">
                        <a:lumMod val="75000"/>
                        <a:lumOff val="25000"/>
                      </a:schemeClr>
                    </a:solidFill>
                    <a:latin typeface="Meiryo" panose="020B0604030504040204" pitchFamily="34" charset="-128"/>
                  </a:rPr>
                  <a:t>こうやって出てきた全ての</a:t>
                </a:r>
                <a:r>
                  <a:rPr lang="en-US" altLang="ja-JP" sz="2400" dirty="0">
                    <a:solidFill>
                      <a:schemeClr val="tx1">
                        <a:lumMod val="75000"/>
                        <a:lumOff val="25000"/>
                      </a:schemeClr>
                    </a:solidFill>
                    <a:latin typeface="Meiryo" panose="020B0604030504040204" pitchFamily="34" charset="-128"/>
                  </a:rPr>
                  <a:t>Attention head</a:t>
                </a:r>
                <a:r>
                  <a:rPr lang="ja-JP" altLang="en-US" sz="2400" dirty="0">
                    <a:solidFill>
                      <a:schemeClr val="tx1">
                        <a:lumMod val="75000"/>
                        <a:lumOff val="25000"/>
                      </a:schemeClr>
                    </a:solidFill>
                    <a:latin typeface="Meiryo" panose="020B0604030504040204" pitchFamily="34" charset="-128"/>
                  </a:rPr>
                  <a:t>たちを</a:t>
                </a:r>
                <a:r>
                  <a:rPr lang="en-US" altLang="ja-JP" sz="2400" dirty="0">
                    <a:solidFill>
                      <a:schemeClr val="tx1">
                        <a:lumMod val="75000"/>
                        <a:lumOff val="25000"/>
                      </a:schemeClr>
                    </a:solidFill>
                    <a:latin typeface="Meiryo" panose="020B0604030504040204" pitchFamily="34" charset="-128"/>
                  </a:rPr>
                  <a:t>Concatenate</a:t>
                </a:r>
                <a:r>
                  <a:rPr lang="ja-JP" altLang="en-US" sz="2400" dirty="0">
                    <a:solidFill>
                      <a:schemeClr val="tx1">
                        <a:lumMod val="75000"/>
                        <a:lumOff val="25000"/>
                      </a:schemeClr>
                    </a:solidFill>
                    <a:latin typeface="Meiryo" panose="020B0604030504040204" pitchFamily="34" charset="-128"/>
                  </a:rPr>
                  <a:t>する。</a:t>
                </a:r>
                <a:endParaRPr lang="en-US" altLang="ja-JP" sz="2400" dirty="0">
                  <a:solidFill>
                    <a:schemeClr val="tx1">
                      <a:lumMod val="75000"/>
                      <a:lumOff val="25000"/>
                    </a:schemeClr>
                  </a:solidFill>
                  <a:latin typeface="Meiryo" panose="020B0604030504040204" pitchFamily="34" charset="-128"/>
                </a:endParaRPr>
              </a:p>
              <a:p>
                <a:pPr algn="ctr"/>
                <a:r>
                  <a:rPr lang="ja-JP" altLang="en-US" sz="2400" dirty="0">
                    <a:solidFill>
                      <a:schemeClr val="tx1">
                        <a:lumMod val="75000"/>
                        <a:lumOff val="25000"/>
                      </a:schemeClr>
                    </a:solidFill>
                    <a:latin typeface="Meiryo" panose="020B0604030504040204" pitchFamily="34" charset="-128"/>
                  </a:rPr>
                  <a:t>→</a:t>
                </a:r>
                <a14:m>
                  <m:oMath xmlns:m="http://schemas.openxmlformats.org/officeDocument/2006/math">
                    <m:r>
                      <a:rPr lang="en-US" altLang="ja-JP" sz="2400" b="0" i="0" smtClean="0">
                        <a:solidFill>
                          <a:schemeClr val="tx1">
                            <a:lumMod val="75000"/>
                            <a:lumOff val="25000"/>
                          </a:schemeClr>
                        </a:solidFill>
                        <a:latin typeface="Cambria Math" panose="02040503050406030204" pitchFamily="18" charset="0"/>
                      </a:rPr>
                      <m:t> </m:t>
                    </m:r>
                    <m:sSub>
                      <m:sSubPr>
                        <m:ctrlPr>
                          <a:rPr lang="en-US" altLang="ja-JP" sz="2400" i="1" smtClean="0">
                            <a:solidFill>
                              <a:schemeClr val="tx1">
                                <a:lumMod val="75000"/>
                                <a:lumOff val="25000"/>
                              </a:schemeClr>
                            </a:solidFill>
                            <a:latin typeface="Cambria Math" panose="02040503050406030204" pitchFamily="18" charset="0"/>
                          </a:rPr>
                        </m:ctrlPr>
                      </m:sSubPr>
                      <m:e>
                        <m:r>
                          <a:rPr lang="en-US" altLang="ja-JP" sz="2400" b="0" i="1" smtClean="0">
                            <a:solidFill>
                              <a:schemeClr val="tx1">
                                <a:lumMod val="75000"/>
                                <a:lumOff val="25000"/>
                              </a:schemeClr>
                            </a:solidFill>
                            <a:latin typeface="Cambria Math" panose="02040503050406030204" pitchFamily="18" charset="0"/>
                          </a:rPr>
                          <m:t>𝑑</m:t>
                        </m:r>
                      </m:e>
                      <m:sub>
                        <m:r>
                          <a:rPr lang="en-US" altLang="ja-JP" sz="2400" b="0" i="1" smtClean="0">
                            <a:solidFill>
                              <a:schemeClr val="tx1">
                                <a:lumMod val="75000"/>
                                <a:lumOff val="25000"/>
                              </a:schemeClr>
                            </a:solidFill>
                            <a:latin typeface="Cambria Math" panose="02040503050406030204" pitchFamily="18" charset="0"/>
                          </a:rPr>
                          <m:t>𝑚𝑜𝑑𝑒𝑙</m:t>
                        </m:r>
                      </m:sub>
                    </m:sSub>
                    <m:r>
                      <a:rPr lang="en-US" altLang="ja-JP" sz="2400" b="0" i="1" smtClean="0">
                        <a:solidFill>
                          <a:schemeClr val="tx1">
                            <a:lumMod val="75000"/>
                            <a:lumOff val="25000"/>
                          </a:schemeClr>
                        </a:solidFill>
                        <a:latin typeface="Cambria Math" panose="02040503050406030204" pitchFamily="18" charset="0"/>
                      </a:rPr>
                      <m:t>=</m:t>
                    </m:r>
                    <m:sSub>
                      <m:sSubPr>
                        <m:ctrlPr>
                          <a:rPr lang="en-US" altLang="ja-JP" sz="2400" b="0" i="1" smtClean="0">
                            <a:solidFill>
                              <a:schemeClr val="tx1">
                                <a:lumMod val="75000"/>
                                <a:lumOff val="25000"/>
                              </a:schemeClr>
                            </a:solidFill>
                            <a:latin typeface="Cambria Math" panose="02040503050406030204" pitchFamily="18" charset="0"/>
                          </a:rPr>
                        </m:ctrlPr>
                      </m:sSubPr>
                      <m:e>
                        <m:r>
                          <a:rPr lang="en-US" altLang="ja-JP" sz="2400" b="0" i="1" smtClean="0">
                            <a:solidFill>
                              <a:schemeClr val="tx1">
                                <a:lumMod val="75000"/>
                                <a:lumOff val="25000"/>
                              </a:schemeClr>
                            </a:solidFill>
                            <a:latin typeface="Cambria Math" panose="02040503050406030204" pitchFamily="18" charset="0"/>
                          </a:rPr>
                          <m:t>𝑑</m:t>
                        </m:r>
                      </m:e>
                      <m:sub>
                        <m:r>
                          <a:rPr lang="en-US" altLang="ja-JP" sz="2400" b="0" i="1" smtClean="0">
                            <a:solidFill>
                              <a:schemeClr val="tx1">
                                <a:lumMod val="75000"/>
                                <a:lumOff val="25000"/>
                              </a:schemeClr>
                            </a:solidFill>
                            <a:latin typeface="Cambria Math" panose="02040503050406030204" pitchFamily="18" charset="0"/>
                          </a:rPr>
                          <m:t>𝑣</m:t>
                        </m:r>
                      </m:sub>
                    </m:sSub>
                    <m:r>
                      <a:rPr lang="en-US" altLang="ja-JP" sz="2400" b="0" i="1" smtClean="0">
                        <a:solidFill>
                          <a:schemeClr val="tx1">
                            <a:lumMod val="75000"/>
                            <a:lumOff val="25000"/>
                          </a:schemeClr>
                        </a:solidFill>
                        <a:latin typeface="Cambria Math" panose="02040503050406030204" pitchFamily="18" charset="0"/>
                      </a:rPr>
                      <m:t>∗</m:t>
                    </m:r>
                    <m:r>
                      <a:rPr lang="en-US" altLang="ja-JP" sz="2400" b="0" i="1" smtClean="0">
                        <a:solidFill>
                          <a:schemeClr val="tx1">
                            <a:lumMod val="75000"/>
                            <a:lumOff val="25000"/>
                          </a:schemeClr>
                        </a:solidFill>
                        <a:latin typeface="Cambria Math" panose="02040503050406030204" pitchFamily="18" charset="0"/>
                      </a:rPr>
                      <m:t>𝑛𝑢𝑚</m:t>
                    </m:r>
                    <m:r>
                      <a:rPr lang="en-US" altLang="ja-JP" sz="2400" b="0" i="1" smtClean="0">
                        <a:solidFill>
                          <a:schemeClr val="tx1">
                            <a:lumMod val="75000"/>
                            <a:lumOff val="25000"/>
                          </a:schemeClr>
                        </a:solidFill>
                        <a:latin typeface="Cambria Math" panose="02040503050406030204" pitchFamily="18" charset="0"/>
                      </a:rPr>
                      <m:t>_</m:t>
                    </m:r>
                    <m:r>
                      <a:rPr lang="en-US" altLang="ja-JP" sz="2400" b="0" i="1" smtClean="0">
                        <a:solidFill>
                          <a:schemeClr val="tx1">
                            <a:lumMod val="75000"/>
                            <a:lumOff val="25000"/>
                          </a:schemeClr>
                        </a:solidFill>
                        <a:latin typeface="Cambria Math" panose="02040503050406030204" pitchFamily="18" charset="0"/>
                      </a:rPr>
                      <m:t>h𝑒𝑎𝑑𝑠</m:t>
                    </m:r>
                  </m:oMath>
                </a14:m>
                <a:endParaRPr lang="en-US" altLang="ko-KR" sz="2400" dirty="0">
                  <a:solidFill>
                    <a:schemeClr val="tx1">
                      <a:lumMod val="75000"/>
                      <a:lumOff val="25000"/>
                    </a:schemeClr>
                  </a:solidFill>
                  <a:latin typeface="Meiryo" panose="020B0604030504040204" pitchFamily="34" charset="-128"/>
                </a:endParaRPr>
              </a:p>
              <a:p>
                <a:pPr algn="ctr"/>
                <a:r>
                  <a:rPr lang="ja-JP" altLang="en-US" sz="2400" dirty="0">
                    <a:solidFill>
                      <a:schemeClr val="tx1">
                        <a:lumMod val="75000"/>
                        <a:lumOff val="25000"/>
                      </a:schemeClr>
                    </a:solidFill>
                    <a:latin typeface="Meiryo" panose="020B0604030504040204" pitchFamily="34" charset="-128"/>
                  </a:rPr>
                  <a:t>→行列の大きさ：</a:t>
                </a:r>
                <a14:m>
                  <m:oMath xmlns:m="http://schemas.openxmlformats.org/officeDocument/2006/math">
                    <m:r>
                      <a:rPr lang="en-US" altLang="ja-JP" sz="2400" b="0" i="1" smtClean="0">
                        <a:solidFill>
                          <a:schemeClr val="tx1">
                            <a:lumMod val="75000"/>
                            <a:lumOff val="25000"/>
                          </a:schemeClr>
                        </a:solidFill>
                        <a:latin typeface="Cambria Math" panose="02040503050406030204" pitchFamily="18" charset="0"/>
                      </a:rPr>
                      <m:t>(</m:t>
                    </m:r>
                    <m:r>
                      <a:rPr lang="en-US" altLang="ja-JP" sz="2400" b="0" i="1" smtClean="0">
                        <a:solidFill>
                          <a:schemeClr val="tx1">
                            <a:lumMod val="75000"/>
                            <a:lumOff val="25000"/>
                          </a:schemeClr>
                        </a:solidFill>
                        <a:latin typeface="Cambria Math" panose="02040503050406030204" pitchFamily="18" charset="0"/>
                      </a:rPr>
                      <m:t>𝑠𝑒𝑞</m:t>
                    </m:r>
                    <m:r>
                      <a:rPr lang="en-US" altLang="ja-JP" sz="2400" b="0" i="1" smtClean="0">
                        <a:solidFill>
                          <a:schemeClr val="tx1">
                            <a:lumMod val="75000"/>
                            <a:lumOff val="25000"/>
                          </a:schemeClr>
                        </a:solidFill>
                        <a:latin typeface="Cambria Math" panose="02040503050406030204" pitchFamily="18" charset="0"/>
                      </a:rPr>
                      <m:t>_</m:t>
                    </m:r>
                    <m:r>
                      <a:rPr lang="en-US" altLang="ja-JP" sz="2400" b="0" i="1" smtClean="0">
                        <a:solidFill>
                          <a:schemeClr val="tx1">
                            <a:lumMod val="75000"/>
                            <a:lumOff val="25000"/>
                          </a:schemeClr>
                        </a:solidFill>
                        <a:latin typeface="Cambria Math" panose="02040503050406030204" pitchFamily="18" charset="0"/>
                      </a:rPr>
                      <m:t>𝑙𝑒𝑛</m:t>
                    </m:r>
                    <m:r>
                      <a:rPr lang="en-US" altLang="ja-JP" sz="2400" b="0" i="1" smtClean="0">
                        <a:solidFill>
                          <a:schemeClr val="tx1">
                            <a:lumMod val="75000"/>
                            <a:lumOff val="25000"/>
                          </a:schemeClr>
                        </a:solidFill>
                        <a:latin typeface="Cambria Math" panose="02040503050406030204" pitchFamily="18" charset="0"/>
                      </a:rPr>
                      <m:t>,</m:t>
                    </m:r>
                    <m:sSub>
                      <m:sSubPr>
                        <m:ctrlPr>
                          <a:rPr lang="en-US" altLang="ja-JP" sz="2400" b="0" i="1" smtClean="0">
                            <a:solidFill>
                              <a:schemeClr val="tx1">
                                <a:lumMod val="75000"/>
                                <a:lumOff val="25000"/>
                              </a:schemeClr>
                            </a:solidFill>
                            <a:latin typeface="Cambria Math" panose="02040503050406030204" pitchFamily="18" charset="0"/>
                          </a:rPr>
                        </m:ctrlPr>
                      </m:sSubPr>
                      <m:e>
                        <m:r>
                          <a:rPr lang="en-US" altLang="ja-JP" sz="2400" b="0" i="1" smtClean="0">
                            <a:solidFill>
                              <a:schemeClr val="tx1">
                                <a:lumMod val="75000"/>
                                <a:lumOff val="25000"/>
                              </a:schemeClr>
                            </a:solidFill>
                            <a:latin typeface="Cambria Math" panose="02040503050406030204" pitchFamily="18" charset="0"/>
                          </a:rPr>
                          <m:t>𝑑</m:t>
                        </m:r>
                      </m:e>
                      <m:sub>
                        <m:r>
                          <a:rPr lang="en-US" altLang="ja-JP" sz="2400" b="0" i="1" smtClean="0">
                            <a:solidFill>
                              <a:schemeClr val="tx1">
                                <a:lumMod val="75000"/>
                                <a:lumOff val="25000"/>
                              </a:schemeClr>
                            </a:solidFill>
                            <a:latin typeface="Cambria Math" panose="02040503050406030204" pitchFamily="18" charset="0"/>
                          </a:rPr>
                          <m:t>𝑚𝑜𝑑𝑒𝑙</m:t>
                        </m:r>
                      </m:sub>
                    </m:sSub>
                    <m:r>
                      <a:rPr lang="en-US" altLang="ja-JP" sz="2400" b="0" i="1" smtClean="0">
                        <a:solidFill>
                          <a:schemeClr val="tx1">
                            <a:lumMod val="75000"/>
                            <a:lumOff val="25000"/>
                          </a:schemeClr>
                        </a:solidFill>
                        <a:latin typeface="Cambria Math" panose="02040503050406030204" pitchFamily="18" charset="0"/>
                      </a:rPr>
                      <m:t>)</m:t>
                    </m:r>
                  </m:oMath>
                </a14:m>
                <a:endParaRPr lang="ko-KR" altLang="en-US" sz="2400" dirty="0">
                  <a:solidFill>
                    <a:schemeClr val="tx1">
                      <a:lumMod val="75000"/>
                      <a:lumOff val="25000"/>
                    </a:schemeClr>
                  </a:solidFill>
                  <a:latin typeface="Meiryo" panose="020B0604030504040204" pitchFamily="34" charset="-128"/>
                </a:endParaRPr>
              </a:p>
            </p:txBody>
          </p:sp>
        </mc:Choice>
        <mc:Fallback xmlns="">
          <p:sp>
            <p:nvSpPr>
              <p:cNvPr id="8" name="TextBox 7">
                <a:extLst>
                  <a:ext uri="{FF2B5EF4-FFF2-40B4-BE49-F238E27FC236}">
                    <a16:creationId xmlns:a16="http://schemas.microsoft.com/office/drawing/2014/main" id="{C17314A6-AEE0-6B9A-1CBA-42E327D65E8B}"/>
                  </a:ext>
                </a:extLst>
              </p:cNvPr>
              <p:cNvSpPr txBox="1">
                <a:spLocks noRot="1" noChangeAspect="1" noMove="1" noResize="1" noEditPoints="1" noAdjustHandles="1" noChangeArrowheads="1" noChangeShapeType="1" noTextEdit="1"/>
              </p:cNvSpPr>
              <p:nvPr/>
            </p:nvSpPr>
            <p:spPr>
              <a:xfrm>
                <a:off x="1061034" y="2133764"/>
                <a:ext cx="10180320" cy="3785652"/>
              </a:xfrm>
              <a:prstGeom prst="rect">
                <a:avLst/>
              </a:prstGeom>
              <a:blipFill>
                <a:blip r:embed="rId2"/>
                <a:stretch>
                  <a:fillRect t="-2415" r="-419" b="-3221"/>
                </a:stretch>
              </a:blipFill>
            </p:spPr>
            <p:txBody>
              <a:bodyPr/>
              <a:lstStyle/>
              <a:p>
                <a:r>
                  <a:rPr lang="ko-KR" altLang="en-US">
                    <a:noFill/>
                  </a:rPr>
                  <a:t> </a:t>
                </a:r>
              </a:p>
            </p:txBody>
          </p:sp>
        </mc:Fallback>
      </mc:AlternateContent>
      <p:sp>
        <p:nvSpPr>
          <p:cNvPr id="3" name="말풍선: 사각형 2">
            <a:extLst>
              <a:ext uri="{FF2B5EF4-FFF2-40B4-BE49-F238E27FC236}">
                <a16:creationId xmlns:a16="http://schemas.microsoft.com/office/drawing/2014/main" id="{5C867519-3BE0-9819-EDD6-C13A85C2C3C4}"/>
              </a:ext>
            </a:extLst>
          </p:cNvPr>
          <p:cNvSpPr/>
          <p:nvPr/>
        </p:nvSpPr>
        <p:spPr>
          <a:xfrm>
            <a:off x="8789773" y="5367481"/>
            <a:ext cx="1919416" cy="551935"/>
          </a:xfrm>
          <a:prstGeom prst="wedgeRectCallout">
            <a:avLst>
              <a:gd name="adj1" fmla="val -64091"/>
              <a:gd name="adj2" fmla="val 8084"/>
            </a:avLst>
          </a:prstGeom>
          <a:solidFill>
            <a:srgbClr val="00B0F0"/>
          </a:solidFill>
          <a:ln>
            <a:solidFill>
              <a:srgbClr val="00B0F0"/>
            </a:solid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ko-KR" dirty="0"/>
              <a:t>Encoder</a:t>
            </a:r>
            <a:r>
              <a:rPr lang="ja-JP" altLang="en-US" dirty="0"/>
              <a:t>の入力と大きさが同じ</a:t>
            </a:r>
            <a:endParaRPr lang="ko-KR" altLang="en-US" dirty="0"/>
          </a:p>
        </p:txBody>
      </p:sp>
      <p:sp>
        <p:nvSpPr>
          <p:cNvPr id="4" name="설명선: 선 3">
            <a:extLst>
              <a:ext uri="{FF2B5EF4-FFF2-40B4-BE49-F238E27FC236}">
                <a16:creationId xmlns:a16="http://schemas.microsoft.com/office/drawing/2014/main" id="{20F3F530-C833-8906-D405-63AFB07C48DC}"/>
              </a:ext>
            </a:extLst>
          </p:cNvPr>
          <p:cNvSpPr/>
          <p:nvPr/>
        </p:nvSpPr>
        <p:spPr>
          <a:xfrm>
            <a:off x="8213124" y="6153665"/>
            <a:ext cx="3566983" cy="646670"/>
          </a:xfrm>
          <a:prstGeom prst="borderCallout1">
            <a:avLst>
              <a:gd name="adj1" fmla="val 893"/>
              <a:gd name="adj2" fmla="val 53064"/>
              <a:gd name="adj3" fmla="val -34702"/>
              <a:gd name="adj4" fmla="val 4649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大きさが同じであることで、</a:t>
            </a:r>
            <a:r>
              <a:rPr lang="en-US" altLang="ja-JP" dirty="0"/>
              <a:t>Encoder</a:t>
            </a:r>
            <a:r>
              <a:rPr lang="ja-JP" altLang="en-US" dirty="0"/>
              <a:t>を積み重ねることができる！</a:t>
            </a:r>
            <a:endParaRPr lang="ko-KR" altLang="en-US" dirty="0"/>
          </a:p>
        </p:txBody>
      </p:sp>
    </p:spTree>
    <p:extLst>
      <p:ext uri="{BB962C8B-B14F-4D97-AF65-F5344CB8AC3E}">
        <p14:creationId xmlns:p14="http://schemas.microsoft.com/office/powerpoint/2010/main" val="3551535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그림 5">
            <a:extLst>
              <a:ext uri="{FF2B5EF4-FFF2-40B4-BE49-F238E27FC236}">
                <a16:creationId xmlns:a16="http://schemas.microsoft.com/office/drawing/2014/main" id="{E7C2479C-2797-17FA-9458-6DC1A11118B5}"/>
              </a:ext>
            </a:extLst>
          </p:cNvPr>
          <p:cNvPicPr>
            <a:picLocks noChangeAspect="1"/>
          </p:cNvPicPr>
          <p:nvPr/>
        </p:nvPicPr>
        <p:blipFill rotWithShape="1">
          <a:blip r:embed="rId2"/>
          <a:srcRect l="27289" t="18795" r="35391" b="47309"/>
          <a:stretch/>
        </p:blipFill>
        <p:spPr>
          <a:xfrm>
            <a:off x="602690" y="2597401"/>
            <a:ext cx="5493310" cy="2806512"/>
          </a:xfrm>
          <a:prstGeom prst="rect">
            <a:avLst/>
          </a:prstGeom>
        </p:spPr>
      </p:pic>
      <p:sp>
        <p:nvSpPr>
          <p:cNvPr id="7" name="タイトル 1">
            <a:extLst>
              <a:ext uri="{FF2B5EF4-FFF2-40B4-BE49-F238E27FC236}">
                <a16:creationId xmlns:a16="http://schemas.microsoft.com/office/drawing/2014/main" id="{26DC21CB-3EBD-63C3-FBC6-ED43910707A7}"/>
              </a:ext>
            </a:extLst>
          </p:cNvPr>
          <p:cNvSpPr>
            <a:spLocks noGrp="1"/>
          </p:cNvSpPr>
          <p:nvPr>
            <p:ph type="title"/>
          </p:nvPr>
        </p:nvSpPr>
        <p:spPr>
          <a:xfrm>
            <a:off x="1097280" y="286603"/>
            <a:ext cx="10058400" cy="792897"/>
          </a:xfrm>
        </p:spPr>
        <p:txBody>
          <a:bodyPr>
            <a:normAutofit/>
          </a:bodyPr>
          <a:lstStyle/>
          <a:p>
            <a:r>
              <a:rPr lang="en-US" altLang="ja-JP" dirty="0"/>
              <a:t>Encoder </a:t>
            </a:r>
            <a:r>
              <a:rPr lang="ja-JP" altLang="en-US" dirty="0"/>
              <a:t>の </a:t>
            </a:r>
            <a:r>
              <a:rPr lang="en-US" altLang="ja-JP" dirty="0"/>
              <a:t>Self-Attention</a:t>
            </a:r>
            <a:endParaRPr kumimoji="1" lang="ja-JP" altLang="en-US" dirty="0"/>
          </a:p>
        </p:txBody>
      </p:sp>
      <p:sp>
        <p:nvSpPr>
          <p:cNvPr id="8" name="タイトル 1">
            <a:extLst>
              <a:ext uri="{FF2B5EF4-FFF2-40B4-BE49-F238E27FC236}">
                <a16:creationId xmlns:a16="http://schemas.microsoft.com/office/drawing/2014/main" id="{1D79BA36-A396-9FB1-7A58-ED6D3E97A94B}"/>
              </a:ext>
            </a:extLst>
          </p:cNvPr>
          <p:cNvSpPr txBox="1">
            <a:spLocks/>
          </p:cNvSpPr>
          <p:nvPr/>
        </p:nvSpPr>
        <p:spPr>
          <a:xfrm>
            <a:off x="1097280" y="988906"/>
            <a:ext cx="10058400" cy="792897"/>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kumimoji="1" sz="4700" i="0" kern="1200" spc="-50" baseline="0">
                <a:solidFill>
                  <a:schemeClr val="tx1">
                    <a:lumMod val="75000"/>
                    <a:lumOff val="25000"/>
                  </a:schemeClr>
                </a:solidFill>
                <a:latin typeface="Meiryo UI" panose="020B0604030504040204" pitchFamily="50" charset="-128"/>
                <a:ea typeface="Meiryo UI" panose="020B0604030504040204" pitchFamily="50" charset="-128"/>
                <a:cs typeface="+mj-cs"/>
              </a:defRPr>
            </a:lvl1pPr>
          </a:lstStyle>
          <a:p>
            <a:r>
              <a:rPr lang="en-US" altLang="ja-JP" sz="3600" dirty="0"/>
              <a:t>Multi-head</a:t>
            </a:r>
            <a:r>
              <a:rPr lang="ko-KR" altLang="en-US" sz="3600" dirty="0"/>
              <a:t> </a:t>
            </a:r>
            <a:r>
              <a:rPr lang="en-US" altLang="ko-KR" sz="3600" dirty="0"/>
              <a:t>Attention</a:t>
            </a:r>
            <a:endParaRPr lang="ja-JP" altLang="en-US" sz="3600" dirty="0"/>
          </a:p>
        </p:txBody>
      </p:sp>
      <p:pic>
        <p:nvPicPr>
          <p:cNvPr id="10" name="그림 9">
            <a:extLst>
              <a:ext uri="{FF2B5EF4-FFF2-40B4-BE49-F238E27FC236}">
                <a16:creationId xmlns:a16="http://schemas.microsoft.com/office/drawing/2014/main" id="{EFDEF8F7-24B8-CE9B-1388-D5D56F6ED45D}"/>
              </a:ext>
            </a:extLst>
          </p:cNvPr>
          <p:cNvPicPr>
            <a:picLocks noChangeAspect="1"/>
          </p:cNvPicPr>
          <p:nvPr/>
        </p:nvPicPr>
        <p:blipFill rotWithShape="1">
          <a:blip r:embed="rId3"/>
          <a:srcRect l="27379" t="34859" r="36205" b="17751"/>
          <a:stretch/>
        </p:blipFill>
        <p:spPr>
          <a:xfrm>
            <a:off x="6228202" y="2104220"/>
            <a:ext cx="5493310" cy="4021158"/>
          </a:xfrm>
          <a:prstGeom prst="rect">
            <a:avLst/>
          </a:prstGeom>
        </p:spPr>
      </p:pic>
    </p:spTree>
    <p:extLst>
      <p:ext uri="{BB962C8B-B14F-4D97-AF65-F5344CB8AC3E}">
        <p14:creationId xmlns:p14="http://schemas.microsoft.com/office/powerpoint/2010/main" val="40684003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7B9234B-8908-1061-897F-C65B6D11B3F6}"/>
              </a:ext>
            </a:extLst>
          </p:cNvPr>
          <p:cNvSpPr>
            <a:spLocks noGrp="1"/>
          </p:cNvSpPr>
          <p:nvPr>
            <p:ph type="title"/>
          </p:nvPr>
        </p:nvSpPr>
        <p:spPr/>
        <p:txBody>
          <a:bodyPr/>
          <a:lstStyle/>
          <a:p>
            <a:r>
              <a:rPr kumimoji="1" lang="en-US" altLang="ja-JP" dirty="0"/>
              <a:t>Position-wise FFNN</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33554D71-2092-70F5-95FC-400BDD6D6FCF}"/>
                  </a:ext>
                </a:extLst>
              </p:cNvPr>
              <p:cNvSpPr>
                <a:spLocks noGrp="1"/>
              </p:cNvSpPr>
              <p:nvPr>
                <p:ph sz="half" idx="1"/>
              </p:nvPr>
            </p:nvSpPr>
            <p:spPr>
              <a:xfrm>
                <a:off x="1097280" y="2120900"/>
                <a:ext cx="10180320" cy="4094370"/>
              </a:xfrm>
            </p:spPr>
            <p:txBody>
              <a:bodyPr>
                <a:normAutofit/>
              </a:bodyPr>
              <a:lstStyle/>
              <a:p>
                <a:pPr algn="ctr"/>
                <a14:m>
                  <m:oMath xmlns:m="http://schemas.openxmlformats.org/officeDocument/2006/math">
                    <m:r>
                      <a:rPr kumimoji="1" lang="en-US" altLang="ja-JP" sz="3200" b="1" i="1" smtClean="0">
                        <a:latin typeface="Cambria Math" panose="02040503050406030204" pitchFamily="18" charset="0"/>
                      </a:rPr>
                      <m:t>𝑭𝑭𝑵𝑵</m:t>
                    </m:r>
                    <m:d>
                      <m:dPr>
                        <m:ctrlPr>
                          <a:rPr kumimoji="1" lang="en-US" altLang="ja-JP" sz="3200" b="1" i="1" smtClean="0">
                            <a:latin typeface="Cambria Math" panose="02040503050406030204" pitchFamily="18" charset="0"/>
                          </a:rPr>
                        </m:ctrlPr>
                      </m:dPr>
                      <m:e>
                        <m:r>
                          <a:rPr kumimoji="1" lang="en-US" altLang="ja-JP" sz="3200" b="1" i="1" smtClean="0">
                            <a:latin typeface="Cambria Math" panose="02040503050406030204" pitchFamily="18" charset="0"/>
                          </a:rPr>
                          <m:t>𝒙</m:t>
                        </m:r>
                      </m:e>
                    </m:d>
                    <m:r>
                      <a:rPr kumimoji="1" lang="en-US" altLang="ja-JP" sz="3200" b="1" i="1" smtClean="0">
                        <a:latin typeface="Cambria Math" panose="02040503050406030204" pitchFamily="18" charset="0"/>
                      </a:rPr>
                      <m:t>=</m:t>
                    </m:r>
                    <m:r>
                      <a:rPr kumimoji="1" lang="en-US" altLang="ja-JP" sz="3200" b="1" i="1" smtClean="0">
                        <a:latin typeface="Cambria Math" panose="02040503050406030204" pitchFamily="18" charset="0"/>
                      </a:rPr>
                      <m:t>𝑴𝑨𝑿</m:t>
                    </m:r>
                    <m:d>
                      <m:dPr>
                        <m:ctrlPr>
                          <a:rPr kumimoji="1" lang="en-US" altLang="ja-JP" sz="3200" b="1" i="1" smtClean="0">
                            <a:latin typeface="Cambria Math" panose="02040503050406030204" pitchFamily="18" charset="0"/>
                          </a:rPr>
                        </m:ctrlPr>
                      </m:dPr>
                      <m:e>
                        <m:r>
                          <a:rPr kumimoji="1" lang="en-US" altLang="ja-JP" sz="3200" b="1" i="1" smtClean="0">
                            <a:latin typeface="Cambria Math" panose="02040503050406030204" pitchFamily="18" charset="0"/>
                          </a:rPr>
                          <m:t>𝟎</m:t>
                        </m:r>
                        <m:r>
                          <a:rPr kumimoji="1" lang="en-US" altLang="ja-JP" sz="3200" b="1" i="1" smtClean="0">
                            <a:latin typeface="Cambria Math" panose="02040503050406030204" pitchFamily="18" charset="0"/>
                          </a:rPr>
                          <m:t>, </m:t>
                        </m:r>
                        <m:r>
                          <a:rPr kumimoji="1" lang="en-US" altLang="ja-JP" sz="3200" b="1" i="1" smtClean="0">
                            <a:latin typeface="Cambria Math" panose="02040503050406030204" pitchFamily="18" charset="0"/>
                          </a:rPr>
                          <m:t>𝒙</m:t>
                        </m:r>
                        <m:sSub>
                          <m:sSubPr>
                            <m:ctrlPr>
                              <a:rPr kumimoji="1" lang="en-US" altLang="ja-JP" sz="3200" b="1" i="1" smtClean="0">
                                <a:latin typeface="Cambria Math" panose="02040503050406030204" pitchFamily="18" charset="0"/>
                              </a:rPr>
                            </m:ctrlPr>
                          </m:sSubPr>
                          <m:e>
                            <m:r>
                              <a:rPr kumimoji="1" lang="en-US" altLang="ja-JP" sz="3200" b="1" i="1" smtClean="0">
                                <a:latin typeface="Cambria Math" panose="02040503050406030204" pitchFamily="18" charset="0"/>
                              </a:rPr>
                              <m:t>𝑾</m:t>
                            </m:r>
                          </m:e>
                          <m:sub>
                            <m:r>
                              <a:rPr kumimoji="1" lang="en-US" altLang="ja-JP" sz="3200" b="1" i="1" smtClean="0">
                                <a:latin typeface="Cambria Math" panose="02040503050406030204" pitchFamily="18" charset="0"/>
                              </a:rPr>
                              <m:t>𝟏</m:t>
                            </m:r>
                          </m:sub>
                        </m:sSub>
                        <m:r>
                          <a:rPr kumimoji="1" lang="en-US" altLang="ja-JP" sz="3200" b="1" i="1" smtClean="0">
                            <a:latin typeface="Cambria Math" panose="02040503050406030204" pitchFamily="18" charset="0"/>
                          </a:rPr>
                          <m:t>+</m:t>
                        </m:r>
                        <m:sSub>
                          <m:sSubPr>
                            <m:ctrlPr>
                              <a:rPr kumimoji="1" lang="en-US" altLang="ja-JP" sz="3200" b="1" i="1" smtClean="0">
                                <a:latin typeface="Cambria Math" panose="02040503050406030204" pitchFamily="18" charset="0"/>
                              </a:rPr>
                            </m:ctrlPr>
                          </m:sSubPr>
                          <m:e>
                            <m:r>
                              <a:rPr kumimoji="1" lang="en-US" altLang="ja-JP" sz="3200" b="1" i="1" smtClean="0">
                                <a:latin typeface="Cambria Math" panose="02040503050406030204" pitchFamily="18" charset="0"/>
                              </a:rPr>
                              <m:t>𝒃</m:t>
                            </m:r>
                          </m:e>
                          <m:sub>
                            <m:r>
                              <a:rPr kumimoji="1" lang="en-US" altLang="ja-JP" sz="3200" b="1" i="1" smtClean="0">
                                <a:latin typeface="Cambria Math" panose="02040503050406030204" pitchFamily="18" charset="0"/>
                              </a:rPr>
                              <m:t>𝟏</m:t>
                            </m:r>
                          </m:sub>
                        </m:sSub>
                      </m:e>
                    </m:d>
                    <m:sSub>
                      <m:sSubPr>
                        <m:ctrlPr>
                          <a:rPr kumimoji="1" lang="en-US" altLang="ja-JP" sz="3200" b="1" i="1" smtClean="0">
                            <a:latin typeface="Cambria Math" panose="02040503050406030204" pitchFamily="18" charset="0"/>
                          </a:rPr>
                        </m:ctrlPr>
                      </m:sSubPr>
                      <m:e>
                        <m:r>
                          <a:rPr kumimoji="1" lang="en-US" altLang="ja-JP" sz="3200" b="1" i="1" smtClean="0">
                            <a:latin typeface="Cambria Math" panose="02040503050406030204" pitchFamily="18" charset="0"/>
                          </a:rPr>
                          <m:t>𝑾</m:t>
                        </m:r>
                      </m:e>
                      <m:sub>
                        <m:r>
                          <a:rPr kumimoji="1" lang="en-US" altLang="ja-JP" sz="3200" b="1" i="1" smtClean="0">
                            <a:latin typeface="Cambria Math" panose="02040503050406030204" pitchFamily="18" charset="0"/>
                          </a:rPr>
                          <m:t>𝟐</m:t>
                        </m:r>
                      </m:sub>
                    </m:sSub>
                    <m:r>
                      <a:rPr kumimoji="1" lang="en-US" altLang="ja-JP" sz="3200" b="1" i="1" smtClean="0">
                        <a:latin typeface="Cambria Math" panose="02040503050406030204" pitchFamily="18" charset="0"/>
                      </a:rPr>
                      <m:t>+</m:t>
                    </m:r>
                    <m:sSub>
                      <m:sSubPr>
                        <m:ctrlPr>
                          <a:rPr kumimoji="1" lang="en-US" altLang="ja-JP" sz="3200" b="1" i="1" smtClean="0">
                            <a:latin typeface="Cambria Math" panose="02040503050406030204" pitchFamily="18" charset="0"/>
                          </a:rPr>
                        </m:ctrlPr>
                      </m:sSubPr>
                      <m:e>
                        <m:r>
                          <a:rPr kumimoji="1" lang="en-US" altLang="ja-JP" sz="3200" b="1" i="1" smtClean="0">
                            <a:latin typeface="Cambria Math" panose="02040503050406030204" pitchFamily="18" charset="0"/>
                          </a:rPr>
                          <m:t>𝒃</m:t>
                        </m:r>
                      </m:e>
                      <m:sub>
                        <m:r>
                          <a:rPr kumimoji="1" lang="en-US" altLang="ja-JP" sz="3200" b="1" i="1" smtClean="0">
                            <a:latin typeface="Cambria Math" panose="02040503050406030204" pitchFamily="18" charset="0"/>
                          </a:rPr>
                          <m:t>𝟐</m:t>
                        </m:r>
                      </m:sub>
                    </m:sSub>
                  </m:oMath>
                </a14:m>
                <a:r>
                  <a:rPr lang="ja-JP" altLang="en-US" sz="3200" dirty="0"/>
                  <a:t>   </a:t>
                </a:r>
                <a:r>
                  <a:rPr lang="en-US" altLang="ja-JP" sz="2800" dirty="0"/>
                  <a:t>(</a:t>
                </a:r>
                <a14:m>
                  <m:oMath xmlns:m="http://schemas.openxmlformats.org/officeDocument/2006/math">
                    <m:r>
                      <a:rPr lang="en-US" altLang="ja-JP" sz="2800" b="0" i="1" smtClean="0">
                        <a:latin typeface="Cambria Math" panose="02040503050406030204" pitchFamily="18" charset="0"/>
                      </a:rPr>
                      <m:t>𝑀𝐴𝑋</m:t>
                    </m:r>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𝑅𝑒𝐿𝑈</m:t>
                    </m:r>
                  </m:oMath>
                </a14:m>
                <a:r>
                  <a:rPr kumimoji="1" lang="en-US" altLang="ja-JP" sz="2800" dirty="0"/>
                  <a:t>)</a:t>
                </a:r>
              </a:p>
              <a:p>
                <a:pPr algn="ctr"/>
                <a14:m>
                  <m:oMath xmlns:m="http://schemas.openxmlformats.org/officeDocument/2006/math">
                    <m:sSub>
                      <m:sSubPr>
                        <m:ctrlPr>
                          <a:rPr kumimoji="1" lang="en-US" altLang="ja-JP" sz="2800" i="1" smtClean="0">
                            <a:latin typeface="Cambria Math" panose="02040503050406030204" pitchFamily="18" charset="0"/>
                          </a:rPr>
                        </m:ctrlPr>
                      </m:sSubPr>
                      <m:e>
                        <m:r>
                          <a:rPr kumimoji="1" lang="en-US" altLang="ja-JP" sz="2800" b="0" i="1" smtClean="0">
                            <a:latin typeface="Cambria Math" panose="02040503050406030204" pitchFamily="18" charset="0"/>
                          </a:rPr>
                          <m:t>𝑊</m:t>
                        </m:r>
                      </m:e>
                      <m:sub>
                        <m:r>
                          <a:rPr kumimoji="1" lang="en-US" altLang="ja-JP" sz="2800" b="0" i="1" smtClean="0">
                            <a:latin typeface="Cambria Math" panose="02040503050406030204" pitchFamily="18" charset="0"/>
                          </a:rPr>
                          <m:t>1</m:t>
                        </m:r>
                      </m:sub>
                    </m:sSub>
                    <m:r>
                      <a:rPr kumimoji="1" lang="en-US" altLang="ja-JP" sz="2800" b="0" i="1" smtClean="0">
                        <a:latin typeface="Cambria Math" panose="02040503050406030204" pitchFamily="18" charset="0"/>
                      </a:rPr>
                      <m:t>:(</m:t>
                    </m:r>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𝑑</m:t>
                        </m:r>
                      </m:e>
                      <m:sub>
                        <m:r>
                          <a:rPr kumimoji="1" lang="en-US" altLang="ja-JP" sz="2800" b="0" i="1" smtClean="0">
                            <a:latin typeface="Cambria Math" panose="02040503050406030204" pitchFamily="18" charset="0"/>
                          </a:rPr>
                          <m:t>𝑚𝑜𝑑𝑒𝑙</m:t>
                        </m:r>
                      </m:sub>
                    </m:sSub>
                    <m:r>
                      <a:rPr kumimoji="1" lang="en-US" altLang="ja-JP" sz="2800" b="0" i="1" smtClean="0">
                        <a:latin typeface="Cambria Math" panose="02040503050406030204" pitchFamily="18" charset="0"/>
                      </a:rPr>
                      <m:t>,</m:t>
                    </m:r>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𝑑</m:t>
                        </m:r>
                      </m:e>
                      <m:sub>
                        <m:r>
                          <a:rPr kumimoji="1" lang="en-US" altLang="ja-JP" sz="2800" b="0" i="1" smtClean="0">
                            <a:latin typeface="Cambria Math" panose="02040503050406030204" pitchFamily="18" charset="0"/>
                          </a:rPr>
                          <m:t>𝑓𝑓</m:t>
                        </m:r>
                      </m:sub>
                    </m:sSub>
                    <m:r>
                      <a:rPr kumimoji="1" lang="en-US" altLang="ja-JP" sz="2800" b="0" i="1" smtClean="0">
                        <a:latin typeface="Cambria Math" panose="02040503050406030204" pitchFamily="18" charset="0"/>
                      </a:rPr>
                      <m:t>)</m:t>
                    </m:r>
                  </m:oMath>
                </a14:m>
                <a:r>
                  <a:rPr kumimoji="1" lang="en-US" altLang="ja-JP" sz="2800" dirty="0"/>
                  <a:t> </a:t>
                </a:r>
                <a14:m>
                  <m:oMath xmlns:m="http://schemas.openxmlformats.org/officeDocument/2006/math">
                    <m:sSub>
                      <m:sSubPr>
                        <m:ctrlPr>
                          <a:rPr kumimoji="1" lang="en-US" altLang="ja-JP" sz="2800" i="1" dirty="0" smtClean="0">
                            <a:latin typeface="Cambria Math" panose="02040503050406030204" pitchFamily="18" charset="0"/>
                          </a:rPr>
                        </m:ctrlPr>
                      </m:sSubPr>
                      <m:e>
                        <m:r>
                          <a:rPr kumimoji="1" lang="en-US" altLang="ja-JP" sz="2800" b="0" i="1" dirty="0" smtClean="0">
                            <a:latin typeface="Cambria Math" panose="02040503050406030204" pitchFamily="18" charset="0"/>
                          </a:rPr>
                          <m:t>𝑊</m:t>
                        </m:r>
                      </m:e>
                      <m:sub>
                        <m:r>
                          <a:rPr kumimoji="1" lang="en-US" altLang="ja-JP" sz="2800" b="0" i="1" dirty="0" smtClean="0">
                            <a:latin typeface="Cambria Math" panose="02040503050406030204" pitchFamily="18" charset="0"/>
                          </a:rPr>
                          <m:t>2</m:t>
                        </m:r>
                      </m:sub>
                    </m:sSub>
                    <m:r>
                      <a:rPr kumimoji="1" lang="en-US" altLang="ja-JP" sz="2800" b="0" i="1" dirty="0" smtClean="0">
                        <a:latin typeface="Cambria Math" panose="02040503050406030204" pitchFamily="18" charset="0"/>
                      </a:rPr>
                      <m:t>:</m:t>
                    </m:r>
                    <m:d>
                      <m:dPr>
                        <m:ctrlPr>
                          <a:rPr kumimoji="1" lang="en-US" altLang="ja-JP" sz="2800" b="0" i="1" dirty="0" smtClean="0">
                            <a:latin typeface="Cambria Math" panose="02040503050406030204" pitchFamily="18" charset="0"/>
                          </a:rPr>
                        </m:ctrlPr>
                      </m:dPr>
                      <m:e>
                        <m:sSub>
                          <m:sSubPr>
                            <m:ctrlPr>
                              <a:rPr kumimoji="1" lang="en-US" altLang="ja-JP" sz="2800" b="0" i="1" dirty="0" smtClean="0">
                                <a:latin typeface="Cambria Math" panose="02040503050406030204" pitchFamily="18" charset="0"/>
                              </a:rPr>
                            </m:ctrlPr>
                          </m:sSubPr>
                          <m:e>
                            <m:r>
                              <a:rPr kumimoji="1" lang="en-US" altLang="ja-JP" sz="2800" b="0" i="1" dirty="0" smtClean="0">
                                <a:latin typeface="Cambria Math" panose="02040503050406030204" pitchFamily="18" charset="0"/>
                              </a:rPr>
                              <m:t>𝑑</m:t>
                            </m:r>
                          </m:e>
                          <m:sub>
                            <m:r>
                              <a:rPr kumimoji="1" lang="en-US" altLang="ja-JP" sz="2800" b="0" i="1" dirty="0" smtClean="0">
                                <a:latin typeface="Cambria Math" panose="02040503050406030204" pitchFamily="18" charset="0"/>
                              </a:rPr>
                              <m:t>𝑓𝑓</m:t>
                            </m:r>
                          </m:sub>
                        </m:sSub>
                        <m:r>
                          <a:rPr kumimoji="1" lang="en-US" altLang="ja-JP" sz="2800" b="0" i="1" dirty="0" smtClean="0">
                            <a:latin typeface="Cambria Math" panose="02040503050406030204" pitchFamily="18" charset="0"/>
                          </a:rPr>
                          <m:t>,</m:t>
                        </m:r>
                        <m:sSub>
                          <m:sSubPr>
                            <m:ctrlPr>
                              <a:rPr kumimoji="1" lang="en-US" altLang="ja-JP" sz="2800" b="0" i="1" dirty="0" smtClean="0">
                                <a:latin typeface="Cambria Math" panose="02040503050406030204" pitchFamily="18" charset="0"/>
                              </a:rPr>
                            </m:ctrlPr>
                          </m:sSubPr>
                          <m:e>
                            <m:r>
                              <a:rPr kumimoji="1" lang="en-US" altLang="ja-JP" sz="2800" b="0" i="1" dirty="0" smtClean="0">
                                <a:latin typeface="Cambria Math" panose="02040503050406030204" pitchFamily="18" charset="0"/>
                              </a:rPr>
                              <m:t>𝑑</m:t>
                            </m:r>
                          </m:e>
                          <m:sub>
                            <m:r>
                              <a:rPr kumimoji="1" lang="en-US" altLang="ja-JP" sz="2800" b="0" i="1" dirty="0" smtClean="0">
                                <a:latin typeface="Cambria Math" panose="02040503050406030204" pitchFamily="18" charset="0"/>
                              </a:rPr>
                              <m:t>𝑚𝑜𝑑𝑒𝑙</m:t>
                            </m:r>
                          </m:sub>
                        </m:sSub>
                      </m:e>
                    </m:d>
                  </m:oMath>
                </a14:m>
                <a:r>
                  <a:rPr kumimoji="1" lang="ja-JP" altLang="en-US" sz="2800" dirty="0"/>
                  <a:t> 論文では</a:t>
                </a:r>
                <a14:m>
                  <m:oMath xmlns:m="http://schemas.openxmlformats.org/officeDocument/2006/math">
                    <m:sSub>
                      <m:sSubPr>
                        <m:ctrlPr>
                          <a:rPr kumimoji="1" lang="en-US" altLang="ja-JP" sz="2800" b="0" i="1" dirty="0" smtClean="0">
                            <a:latin typeface="Cambria Math" panose="02040503050406030204" pitchFamily="18" charset="0"/>
                          </a:rPr>
                        </m:ctrlPr>
                      </m:sSubPr>
                      <m:e>
                        <m:r>
                          <a:rPr kumimoji="1" lang="en-US" altLang="ja-JP" sz="2800" b="0" i="1" dirty="0" smtClean="0">
                            <a:latin typeface="Cambria Math" panose="02040503050406030204" pitchFamily="18" charset="0"/>
                          </a:rPr>
                          <m:t>𝑑</m:t>
                        </m:r>
                      </m:e>
                      <m:sub>
                        <m:r>
                          <a:rPr kumimoji="1" lang="en-US" altLang="ja-JP" sz="2800" b="0" i="1" dirty="0" smtClean="0">
                            <a:latin typeface="Cambria Math" panose="02040503050406030204" pitchFamily="18" charset="0"/>
                          </a:rPr>
                          <m:t>𝑓𝑓</m:t>
                        </m:r>
                      </m:sub>
                    </m:sSub>
                    <m:r>
                      <a:rPr kumimoji="1" lang="en-US" altLang="ja-JP" sz="2800" b="0" i="1" dirty="0" smtClean="0">
                        <a:latin typeface="Cambria Math" panose="02040503050406030204" pitchFamily="18" charset="0"/>
                      </a:rPr>
                      <m:t>=2048</m:t>
                    </m:r>
                  </m:oMath>
                </a14:m>
                <a:endParaRPr kumimoji="1" lang="en-US" altLang="ja-JP" sz="2800" dirty="0"/>
              </a:p>
            </p:txBody>
          </p:sp>
        </mc:Choice>
        <mc:Fallback xmlns="">
          <p:sp>
            <p:nvSpPr>
              <p:cNvPr id="3" name="コンテンツ プレースホルダー 2">
                <a:extLst>
                  <a:ext uri="{FF2B5EF4-FFF2-40B4-BE49-F238E27FC236}">
                    <a16:creationId xmlns:a16="http://schemas.microsoft.com/office/drawing/2014/main" id="{33554D71-2092-70F5-95FC-400BDD6D6FCF}"/>
                  </a:ext>
                </a:extLst>
              </p:cNvPr>
              <p:cNvSpPr>
                <a:spLocks noGrp="1" noRot="1" noChangeAspect="1" noMove="1" noResize="1" noEditPoints="1" noAdjustHandles="1" noChangeArrowheads="1" noChangeShapeType="1" noTextEdit="1"/>
              </p:cNvSpPr>
              <p:nvPr>
                <p:ph sz="half" idx="1"/>
              </p:nvPr>
            </p:nvSpPr>
            <p:spPr>
              <a:xfrm>
                <a:off x="1097280" y="2120900"/>
                <a:ext cx="10180320" cy="4094370"/>
              </a:xfrm>
              <a:blipFill>
                <a:blip r:embed="rId2"/>
                <a:stretch>
                  <a:fillRect t="-446" r="-1497"/>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7264473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C8FD103-0549-4C10-B75F-F54D925DC9C4}"/>
              </a:ext>
            </a:extLst>
          </p:cNvPr>
          <p:cNvSpPr>
            <a:spLocks noGrp="1"/>
          </p:cNvSpPr>
          <p:nvPr>
            <p:ph type="title"/>
          </p:nvPr>
        </p:nvSpPr>
        <p:spPr/>
        <p:txBody>
          <a:bodyPr>
            <a:normAutofit fontScale="90000"/>
          </a:bodyPr>
          <a:lstStyle/>
          <a:p>
            <a:r>
              <a:rPr kumimoji="1" lang="en-US" altLang="ja-JP" dirty="0"/>
              <a:t>Residual Connection </a:t>
            </a:r>
            <a:br>
              <a:rPr kumimoji="1" lang="en-US" altLang="ja-JP" dirty="0"/>
            </a:br>
            <a:r>
              <a:rPr kumimoji="1" lang="en-US" altLang="ja-JP" dirty="0"/>
              <a:t>&amp; Layer Normalization (Add &amp; Norm)</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3DA5CC61-1BEC-7A13-9626-DD6B9041447B}"/>
                  </a:ext>
                </a:extLst>
              </p:cNvPr>
              <p:cNvSpPr>
                <a:spLocks noGrp="1"/>
              </p:cNvSpPr>
              <p:nvPr>
                <p:ph sz="half" idx="1"/>
              </p:nvPr>
            </p:nvSpPr>
            <p:spPr>
              <a:xfrm>
                <a:off x="1097279" y="2120900"/>
                <a:ext cx="10259833" cy="4237038"/>
              </a:xfrm>
            </p:spPr>
            <p:txBody>
              <a:bodyPr>
                <a:normAutofit/>
              </a:bodyPr>
              <a:lstStyle/>
              <a:p>
                <a:pPr algn="ctr"/>
                <a:r>
                  <a:rPr kumimoji="1" lang="en-US" altLang="ja-JP" sz="2800" b="0" dirty="0"/>
                  <a:t>Residual Connection: </a:t>
                </a:r>
                <a14:m>
                  <m:oMath xmlns:m="http://schemas.openxmlformats.org/officeDocument/2006/math">
                    <m:r>
                      <a:rPr kumimoji="1" lang="en-US" altLang="ja-JP" sz="2800" b="0" i="1" smtClean="0">
                        <a:latin typeface="Cambria Math" panose="02040503050406030204" pitchFamily="18" charset="0"/>
                      </a:rPr>
                      <m:t>𝐻</m:t>
                    </m:r>
                    <m:d>
                      <m:dPr>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𝑥</m:t>
                        </m:r>
                      </m:e>
                    </m:d>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𝑥</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𝑆𝑢𝑏𝑙𝑦𝑒𝑟</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𝑥</m:t>
                    </m:r>
                    <m:r>
                      <a:rPr kumimoji="1" lang="en-US" altLang="ja-JP" sz="2800" b="0" i="1" smtClean="0">
                        <a:latin typeface="Cambria Math" panose="02040503050406030204" pitchFamily="18" charset="0"/>
                      </a:rPr>
                      <m:t>)</m:t>
                    </m:r>
                  </m:oMath>
                </a14:m>
                <a:endParaRPr kumimoji="1" lang="en-US" altLang="ja-JP" sz="2800" dirty="0"/>
              </a:p>
              <a:p>
                <a:pPr algn="ctr"/>
                <a:r>
                  <a:rPr kumimoji="1" lang="ja-JP" altLang="en-US" sz="2800" dirty="0"/>
                  <a:t> </a:t>
                </a:r>
                <a:r>
                  <a:rPr kumimoji="1" lang="en-US" altLang="ja-JP" sz="2800" dirty="0"/>
                  <a:t>Layer Normalization: </a:t>
                </a:r>
                <a14:m>
                  <m:oMath xmlns:m="http://schemas.openxmlformats.org/officeDocument/2006/math">
                    <m:r>
                      <a:rPr lang="en-US" altLang="ja-JP" sz="2800" i="1">
                        <a:latin typeface="Cambria Math" panose="02040503050406030204" pitchFamily="18" charset="0"/>
                      </a:rPr>
                      <m:t>𝑙𝑛</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𝐿𝑎𝑦𝑒𝑟𝑁𝑜𝑟𝑚</m:t>
                    </m:r>
                    <m:r>
                      <a:rPr kumimoji="1" lang="en-US" altLang="ja-JP" sz="2800" b="0" i="1" smtClean="0">
                        <a:latin typeface="Cambria Math" panose="02040503050406030204" pitchFamily="18" charset="0"/>
                      </a:rPr>
                      <m:t>(</m:t>
                    </m:r>
                    <m:r>
                      <a:rPr kumimoji="1" lang="en-US" altLang="ja-JP" sz="2800" b="1" i="1" smtClean="0">
                        <a:latin typeface="Cambria Math" panose="02040503050406030204" pitchFamily="18" charset="0"/>
                      </a:rPr>
                      <m:t>𝒙</m:t>
                    </m:r>
                    <m:r>
                      <a:rPr kumimoji="1" lang="en-US" altLang="ja-JP" sz="2800" b="1" i="1" smtClean="0">
                        <a:latin typeface="Cambria Math" panose="02040503050406030204" pitchFamily="18" charset="0"/>
                      </a:rPr>
                      <m:t>+</m:t>
                    </m:r>
                    <m:r>
                      <a:rPr kumimoji="1" lang="en-US" altLang="ja-JP" sz="2800" b="1" i="1" smtClean="0">
                        <a:latin typeface="Cambria Math" panose="02040503050406030204" pitchFamily="18" charset="0"/>
                      </a:rPr>
                      <m:t>𝑺𝒖𝒃𝒍𝒂𝒚𝒆𝒓</m:t>
                    </m:r>
                    <m:d>
                      <m:dPr>
                        <m:ctrlPr>
                          <a:rPr kumimoji="1" lang="en-US" altLang="ja-JP" sz="2800" b="1" i="1" smtClean="0">
                            <a:latin typeface="Cambria Math" panose="02040503050406030204" pitchFamily="18" charset="0"/>
                          </a:rPr>
                        </m:ctrlPr>
                      </m:dPr>
                      <m:e>
                        <m:r>
                          <a:rPr kumimoji="1" lang="en-US" altLang="ja-JP" sz="2800" b="1" i="1" smtClean="0">
                            <a:latin typeface="Cambria Math" panose="02040503050406030204" pitchFamily="18" charset="0"/>
                          </a:rPr>
                          <m:t>𝒙</m:t>
                        </m:r>
                      </m:e>
                    </m:d>
                    <m:r>
                      <a:rPr kumimoji="1" lang="en-US" altLang="ja-JP" sz="2800" b="0" i="1" smtClean="0">
                        <a:latin typeface="Cambria Math" panose="02040503050406030204" pitchFamily="18" charset="0"/>
                      </a:rPr>
                      <m:t>)</m:t>
                    </m:r>
                  </m:oMath>
                </a14:m>
                <a:endParaRPr kumimoji="1" lang="en-US" altLang="ja-JP" sz="2800" dirty="0"/>
              </a:p>
              <a:p>
                <a:pPr algn="ctr"/>
                <a:r>
                  <a:rPr kumimoji="1" lang="en-US" altLang="ja-JP" sz="2800" dirty="0" err="1"/>
                  <a:t>LayerNorm</a:t>
                </a:r>
                <a:r>
                  <a:rPr lang="en-US" altLang="ja-JP" sz="2800" dirty="0"/>
                  <a:t>: </a:t>
                </a:r>
                <a14:m>
                  <m:oMath xmlns:m="http://schemas.openxmlformats.org/officeDocument/2006/math">
                    <m:sSub>
                      <m:sSubPr>
                        <m:ctrlPr>
                          <a:rPr kumimoji="1" lang="en-US" altLang="ja-JP" sz="2800" b="1" i="1" smtClean="0">
                            <a:latin typeface="Cambria Math" panose="02040503050406030204" pitchFamily="18" charset="0"/>
                          </a:rPr>
                        </m:ctrlPr>
                      </m:sSubPr>
                      <m:e>
                        <m:r>
                          <a:rPr kumimoji="1" lang="en-US" altLang="ja-JP" sz="2800" b="1" i="1" smtClean="0">
                            <a:latin typeface="Cambria Math" panose="02040503050406030204" pitchFamily="18" charset="0"/>
                          </a:rPr>
                          <m:t>𝒍𝒏</m:t>
                        </m:r>
                      </m:e>
                      <m:sub>
                        <m:r>
                          <a:rPr kumimoji="1" lang="en-US" altLang="ja-JP" sz="2800" b="1" i="1" smtClean="0">
                            <a:latin typeface="Cambria Math" panose="02040503050406030204" pitchFamily="18" charset="0"/>
                          </a:rPr>
                          <m:t>𝒊</m:t>
                        </m:r>
                      </m:sub>
                    </m:sSub>
                    <m:r>
                      <a:rPr kumimoji="1" lang="en-US" altLang="ja-JP" sz="2800" b="1" i="1" smtClean="0">
                        <a:latin typeface="Cambria Math" panose="02040503050406030204" pitchFamily="18" charset="0"/>
                      </a:rPr>
                      <m:t>=</m:t>
                    </m:r>
                    <m:r>
                      <a:rPr kumimoji="1" lang="ja-JP" altLang="en-US" sz="2800" b="1" i="1" smtClean="0">
                        <a:latin typeface="Cambria Math" panose="02040503050406030204" pitchFamily="18" charset="0"/>
                      </a:rPr>
                      <m:t>𝜸</m:t>
                    </m:r>
                    <m:acc>
                      <m:accPr>
                        <m:chr m:val="̂"/>
                        <m:ctrlPr>
                          <a:rPr kumimoji="1" lang="ja-JP" altLang="en-US" sz="2800" b="1" i="1" smtClean="0">
                            <a:latin typeface="Cambria Math" panose="02040503050406030204" pitchFamily="18" charset="0"/>
                          </a:rPr>
                        </m:ctrlPr>
                      </m:accPr>
                      <m:e>
                        <m:sSub>
                          <m:sSubPr>
                            <m:ctrlPr>
                              <a:rPr kumimoji="1" lang="en-US" altLang="ja-JP" sz="2800" b="1" i="1" smtClean="0">
                                <a:latin typeface="Cambria Math" panose="02040503050406030204" pitchFamily="18" charset="0"/>
                              </a:rPr>
                            </m:ctrlPr>
                          </m:sSubPr>
                          <m:e>
                            <m:r>
                              <a:rPr kumimoji="1" lang="en-US" altLang="ja-JP" sz="2800" b="1" i="1" smtClean="0">
                                <a:latin typeface="Cambria Math" panose="02040503050406030204" pitchFamily="18" charset="0"/>
                              </a:rPr>
                              <m:t>𝒙</m:t>
                            </m:r>
                          </m:e>
                          <m:sub>
                            <m:r>
                              <a:rPr kumimoji="1" lang="en-US" altLang="ja-JP" sz="2800" b="1" i="1" smtClean="0">
                                <a:latin typeface="Cambria Math" panose="02040503050406030204" pitchFamily="18" charset="0"/>
                              </a:rPr>
                              <m:t>𝒊</m:t>
                            </m:r>
                          </m:sub>
                        </m:sSub>
                      </m:e>
                    </m:acc>
                    <m:r>
                      <a:rPr kumimoji="1" lang="en-US" altLang="ja-JP" sz="2800" b="1" i="1" smtClean="0">
                        <a:latin typeface="Cambria Math" panose="02040503050406030204" pitchFamily="18" charset="0"/>
                      </a:rPr>
                      <m:t>+</m:t>
                    </m:r>
                    <m:r>
                      <a:rPr kumimoji="1" lang="ja-JP" altLang="en-US" sz="2800" b="1" i="1" smtClean="0">
                        <a:latin typeface="Cambria Math" panose="02040503050406030204" pitchFamily="18" charset="0"/>
                      </a:rPr>
                      <m:t>𝜷</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𝐿𝑎𝑦𝑒𝑟𝑁𝑜𝑟𝑚</m:t>
                    </m:r>
                    <m:r>
                      <a:rPr kumimoji="1" lang="en-US" altLang="ja-JP" sz="2800" b="0" i="1" smtClean="0">
                        <a:latin typeface="Cambria Math" panose="02040503050406030204" pitchFamily="18" charset="0"/>
                      </a:rPr>
                      <m:t>(</m:t>
                    </m:r>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𝑥</m:t>
                        </m:r>
                      </m:e>
                      <m:sub>
                        <m:r>
                          <a:rPr kumimoji="1" lang="en-US" altLang="ja-JP" sz="2800" b="0" i="1" smtClean="0">
                            <a:latin typeface="Cambria Math" panose="02040503050406030204" pitchFamily="18" charset="0"/>
                          </a:rPr>
                          <m:t>𝑖</m:t>
                        </m:r>
                      </m:sub>
                    </m:sSub>
                    <m:r>
                      <a:rPr kumimoji="1" lang="en-US" altLang="ja-JP" sz="2800" b="0" i="1" smtClean="0">
                        <a:latin typeface="Cambria Math" panose="02040503050406030204" pitchFamily="18" charset="0"/>
                      </a:rPr>
                      <m:t>)</m:t>
                    </m:r>
                  </m:oMath>
                </a14:m>
                <a:endParaRPr kumimoji="1" lang="en-US" altLang="ja-JP" sz="2800" dirty="0"/>
              </a:p>
              <a:p>
                <a:pPr algn="ctr"/>
                <a:r>
                  <a:rPr lang="en-US" altLang="ja-JP" sz="2800" dirty="0"/>
                  <a:t>Z-score normalization: </a:t>
                </a:r>
                <a14:m>
                  <m:oMath xmlns:m="http://schemas.openxmlformats.org/officeDocument/2006/math">
                    <m:acc>
                      <m:accPr>
                        <m:chr m:val="̂"/>
                        <m:ctrlPr>
                          <a:rPr lang="en-US" altLang="ja-JP" sz="2800" i="1" smtClean="0">
                            <a:latin typeface="Cambria Math" panose="02040503050406030204" pitchFamily="18" charset="0"/>
                          </a:rPr>
                        </m:ctrlPr>
                      </m:accPr>
                      <m:e>
                        <m:sSub>
                          <m:sSubPr>
                            <m:ctrlPr>
                              <a:rPr lang="en-US" altLang="ja-JP" sz="2800" i="1" smtClean="0">
                                <a:latin typeface="Cambria Math" panose="02040503050406030204" pitchFamily="18" charset="0"/>
                              </a:rPr>
                            </m:ctrlPr>
                          </m:sSubPr>
                          <m:e>
                            <m:r>
                              <a:rPr lang="en-US" altLang="ja-JP" sz="2800" b="0" i="1" smtClean="0">
                                <a:latin typeface="Cambria Math" panose="02040503050406030204" pitchFamily="18" charset="0"/>
                              </a:rPr>
                              <m:t>𝑥</m:t>
                            </m:r>
                          </m:e>
                          <m:sub>
                            <m:r>
                              <a:rPr lang="en-US" altLang="ja-JP" sz="2800" b="0" i="1" smtClean="0">
                                <a:latin typeface="Cambria Math" panose="02040503050406030204" pitchFamily="18" charset="0"/>
                              </a:rPr>
                              <m:t>𝑖</m:t>
                            </m:r>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𝑘</m:t>
                            </m:r>
                          </m:sub>
                        </m:sSub>
                      </m:e>
                    </m:acc>
                    <m:r>
                      <a:rPr lang="en-US" altLang="ja-JP" sz="2800" b="0" i="1" smtClean="0">
                        <a:latin typeface="Cambria Math" panose="02040503050406030204" pitchFamily="18" charset="0"/>
                      </a:rPr>
                      <m:t>=</m:t>
                    </m:r>
                    <m:f>
                      <m:fPr>
                        <m:ctrlPr>
                          <a:rPr lang="en-US" altLang="ja-JP" sz="2800" b="0" i="1" smtClean="0">
                            <a:latin typeface="Cambria Math" panose="02040503050406030204" pitchFamily="18" charset="0"/>
                          </a:rPr>
                        </m:ctrlPr>
                      </m:fPr>
                      <m:num>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𝑥</m:t>
                            </m:r>
                          </m:e>
                          <m:sub>
                            <m:r>
                              <a:rPr lang="en-US" altLang="ja-JP" sz="2800" b="0" i="1" smtClean="0">
                                <a:latin typeface="Cambria Math" panose="02040503050406030204" pitchFamily="18" charset="0"/>
                              </a:rPr>
                              <m:t>𝑖</m:t>
                            </m:r>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𝑘</m:t>
                            </m:r>
                          </m:sub>
                        </m:sSub>
                        <m:r>
                          <a:rPr lang="en-US" altLang="ja-JP" sz="2800" b="0" i="1" smtClean="0">
                            <a:latin typeface="Cambria Math" panose="02040503050406030204" pitchFamily="18" charset="0"/>
                          </a:rPr>
                          <m:t>−</m:t>
                        </m:r>
                        <m:sSub>
                          <m:sSubPr>
                            <m:ctrlPr>
                              <a:rPr lang="en-US" altLang="ja-JP" sz="2800" b="0" i="1" smtClean="0">
                                <a:latin typeface="Cambria Math" panose="02040503050406030204" pitchFamily="18" charset="0"/>
                              </a:rPr>
                            </m:ctrlPr>
                          </m:sSubPr>
                          <m:e>
                            <m:r>
                              <a:rPr lang="ja-JP" altLang="en-US" sz="2800" b="0" i="1" smtClean="0">
                                <a:latin typeface="Cambria Math" panose="02040503050406030204" pitchFamily="18" charset="0"/>
                              </a:rPr>
                              <m:t>𝜇</m:t>
                            </m:r>
                          </m:e>
                          <m:sub>
                            <m:r>
                              <a:rPr lang="en-US" altLang="ja-JP" sz="2800" b="0" i="1" smtClean="0">
                                <a:latin typeface="Cambria Math" panose="02040503050406030204" pitchFamily="18" charset="0"/>
                              </a:rPr>
                              <m:t>𝑖</m:t>
                            </m:r>
                          </m:sub>
                        </m:sSub>
                      </m:num>
                      <m:den>
                        <m:rad>
                          <m:radPr>
                            <m:degHide m:val="on"/>
                            <m:ctrlPr>
                              <a:rPr lang="en-US" altLang="ja-JP" sz="2800" b="0" i="1" smtClean="0">
                                <a:latin typeface="Cambria Math" panose="02040503050406030204" pitchFamily="18" charset="0"/>
                              </a:rPr>
                            </m:ctrlPr>
                          </m:radPr>
                          <m:deg/>
                          <m:e>
                            <m:sSubSup>
                              <m:sSubSupPr>
                                <m:ctrlPr>
                                  <a:rPr lang="en-US" altLang="ja-JP" sz="2800" b="0" i="1" smtClean="0">
                                    <a:latin typeface="Cambria Math" panose="02040503050406030204" pitchFamily="18" charset="0"/>
                                  </a:rPr>
                                </m:ctrlPr>
                              </m:sSubSupPr>
                              <m:e>
                                <m:r>
                                  <a:rPr lang="ja-JP" altLang="en-US" sz="2800" b="0" i="1" smtClean="0">
                                    <a:latin typeface="Cambria Math" panose="02040503050406030204" pitchFamily="18" charset="0"/>
                                  </a:rPr>
                                  <m:t>𝜎</m:t>
                                </m:r>
                              </m:e>
                              <m:sub>
                                <m:r>
                                  <a:rPr lang="en-US" altLang="ja-JP" sz="2800" b="0" i="1" smtClean="0">
                                    <a:latin typeface="Cambria Math" panose="02040503050406030204" pitchFamily="18" charset="0"/>
                                  </a:rPr>
                                  <m:t>𝑖</m:t>
                                </m:r>
                              </m:sub>
                              <m:sup>
                                <m:r>
                                  <a:rPr lang="en-US" altLang="ja-JP" sz="2800" b="0" i="1" smtClean="0">
                                    <a:latin typeface="Cambria Math" panose="02040503050406030204" pitchFamily="18" charset="0"/>
                                  </a:rPr>
                                  <m:t>2</m:t>
                                </m:r>
                              </m:sup>
                            </m:sSubSup>
                            <m:r>
                              <a:rPr lang="en-US" altLang="ja-JP" sz="2800" b="0" i="1" smtClean="0">
                                <a:latin typeface="Cambria Math" panose="02040503050406030204" pitchFamily="18" charset="0"/>
                              </a:rPr>
                              <m:t>+</m:t>
                            </m:r>
                            <m:r>
                              <a:rPr lang="ja-JP" altLang="en-US" sz="2800" b="0" i="1" smtClean="0">
                                <a:latin typeface="Cambria Math" panose="02040503050406030204" pitchFamily="18" charset="0"/>
                              </a:rPr>
                              <m:t>𝜖</m:t>
                            </m:r>
                          </m:e>
                        </m:rad>
                      </m:den>
                    </m:f>
                  </m:oMath>
                </a14:m>
                <a:endParaRPr kumimoji="1" lang="en-US" altLang="ja-JP" sz="2800" dirty="0"/>
              </a:p>
              <a:p>
                <a:pPr algn="ctr"/>
                <a14:m>
                  <m:oMath xmlns:m="http://schemas.openxmlformats.org/officeDocument/2006/math">
                    <m:r>
                      <a:rPr kumimoji="1" lang="ja-JP" altLang="en-US" sz="2800" b="0" i="1" smtClean="0">
                        <a:latin typeface="Cambria Math" panose="02040503050406030204" pitchFamily="18" charset="0"/>
                      </a:rPr>
                      <m:t>𝛾</m:t>
                    </m:r>
                  </m:oMath>
                </a14:m>
                <a:r>
                  <a:rPr kumimoji="1" lang="ja-JP" altLang="en-US" sz="2800" dirty="0"/>
                  <a:t>は初期値が全部</a:t>
                </a:r>
                <a:r>
                  <a:rPr kumimoji="1" lang="en-US" altLang="ja-JP" sz="2800" dirty="0"/>
                  <a:t>1</a:t>
                </a:r>
                <a:r>
                  <a:rPr kumimoji="1" lang="ja-JP" altLang="en-US" sz="2800" dirty="0"/>
                  <a:t>、</a:t>
                </a:r>
                <a14:m>
                  <m:oMath xmlns:m="http://schemas.openxmlformats.org/officeDocument/2006/math">
                    <m:r>
                      <a:rPr lang="ja-JP" altLang="en-US" sz="2800" i="1">
                        <a:latin typeface="Cambria Math" panose="02040503050406030204" pitchFamily="18" charset="0"/>
                      </a:rPr>
                      <m:t>𝛽</m:t>
                    </m:r>
                  </m:oMath>
                </a14:m>
                <a:r>
                  <a:rPr kumimoji="1" lang="ja-JP" altLang="en-US" sz="2800" dirty="0"/>
                  <a:t>は全部</a:t>
                </a:r>
                <a:r>
                  <a:rPr kumimoji="1" lang="en-US" altLang="ja-JP" sz="2800" dirty="0"/>
                  <a:t>0</a:t>
                </a:r>
                <a:r>
                  <a:rPr kumimoji="1" lang="ja-JP" altLang="en-US" sz="2800" dirty="0"/>
                  <a:t>であるベクトルパラメータ（学習可能）</a:t>
                </a:r>
                <a:endParaRPr kumimoji="1" lang="en-US" altLang="ja-JP" sz="2800" dirty="0"/>
              </a:p>
              <a:p>
                <a:pPr algn="ctr"/>
                <a:endParaRPr kumimoji="1" lang="ja-JP" altLang="en-US" sz="2800" dirty="0"/>
              </a:p>
            </p:txBody>
          </p:sp>
        </mc:Choice>
        <mc:Fallback xmlns="">
          <p:sp>
            <p:nvSpPr>
              <p:cNvPr id="3" name="コンテンツ プレースホルダー 2">
                <a:extLst>
                  <a:ext uri="{FF2B5EF4-FFF2-40B4-BE49-F238E27FC236}">
                    <a16:creationId xmlns:a16="http://schemas.microsoft.com/office/drawing/2014/main" id="{3DA5CC61-1BEC-7A13-9626-DD6B9041447B}"/>
                  </a:ext>
                </a:extLst>
              </p:cNvPr>
              <p:cNvSpPr>
                <a:spLocks noGrp="1" noRot="1" noChangeAspect="1" noMove="1" noResize="1" noEditPoints="1" noAdjustHandles="1" noChangeArrowheads="1" noChangeShapeType="1" noTextEdit="1"/>
              </p:cNvSpPr>
              <p:nvPr>
                <p:ph sz="half" idx="1"/>
              </p:nvPr>
            </p:nvSpPr>
            <p:spPr>
              <a:xfrm>
                <a:off x="1097279" y="2120900"/>
                <a:ext cx="10259833" cy="4237038"/>
              </a:xfrm>
              <a:blipFill>
                <a:blip r:embed="rId2"/>
                <a:stretch>
                  <a:fillRect t="-1583" r="-594"/>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35639573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B332F71-F36C-4693-5AA7-B7EED37FC924}"/>
              </a:ext>
            </a:extLst>
          </p:cNvPr>
          <p:cNvSpPr>
            <a:spLocks noGrp="1"/>
          </p:cNvSpPr>
          <p:nvPr>
            <p:ph type="title"/>
          </p:nvPr>
        </p:nvSpPr>
        <p:spPr/>
        <p:txBody>
          <a:bodyPr/>
          <a:lstStyle/>
          <a:p>
            <a:r>
              <a:rPr lang="en-US" altLang="ja-JP" dirty="0"/>
              <a:t>Encoder</a:t>
            </a:r>
            <a:r>
              <a:rPr lang="ja-JP" altLang="en-US" dirty="0"/>
              <a:t>の組み立て</a:t>
            </a:r>
            <a:endParaRPr kumimoji="1" lang="ja-JP" altLang="en-US" dirty="0"/>
          </a:p>
        </p:txBody>
      </p:sp>
      <p:pic>
        <p:nvPicPr>
          <p:cNvPr id="6" name="図 5">
            <a:extLst>
              <a:ext uri="{FF2B5EF4-FFF2-40B4-BE49-F238E27FC236}">
                <a16:creationId xmlns:a16="http://schemas.microsoft.com/office/drawing/2014/main" id="{9142F382-5F90-7C35-7C5A-57DF57C9AE47}"/>
              </a:ext>
            </a:extLst>
          </p:cNvPr>
          <p:cNvPicPr>
            <a:picLocks noChangeAspect="1"/>
          </p:cNvPicPr>
          <p:nvPr/>
        </p:nvPicPr>
        <p:blipFill rotWithShape="1">
          <a:blip r:embed="rId2"/>
          <a:srcRect l="22418" t="33540" r="20278" b="24378"/>
          <a:stretch/>
        </p:blipFill>
        <p:spPr>
          <a:xfrm>
            <a:off x="1007596" y="2057400"/>
            <a:ext cx="10237767" cy="4229100"/>
          </a:xfrm>
          <a:prstGeom prst="rect">
            <a:avLst/>
          </a:prstGeom>
        </p:spPr>
      </p:pic>
    </p:spTree>
    <p:extLst>
      <p:ext uri="{BB962C8B-B14F-4D97-AF65-F5344CB8AC3E}">
        <p14:creationId xmlns:p14="http://schemas.microsoft.com/office/powerpoint/2010/main" val="11123898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1F8476D-1806-399A-24AB-40651A2698B0}"/>
              </a:ext>
            </a:extLst>
          </p:cNvPr>
          <p:cNvSpPr>
            <a:spLocks noGrp="1"/>
          </p:cNvSpPr>
          <p:nvPr>
            <p:ph type="title"/>
          </p:nvPr>
        </p:nvSpPr>
        <p:spPr/>
        <p:txBody>
          <a:bodyPr/>
          <a:lstStyle/>
          <a:p>
            <a:r>
              <a:rPr kumimoji="1" lang="en-US" altLang="ja-JP" dirty="0"/>
              <a:t>Encoder</a:t>
            </a:r>
            <a:r>
              <a:rPr kumimoji="1" lang="ja-JP" altLang="en-US" dirty="0"/>
              <a:t>積層</a:t>
            </a:r>
          </a:p>
        </p:txBody>
      </p:sp>
      <p:pic>
        <p:nvPicPr>
          <p:cNvPr id="6" name="図 5">
            <a:extLst>
              <a:ext uri="{FF2B5EF4-FFF2-40B4-BE49-F238E27FC236}">
                <a16:creationId xmlns:a16="http://schemas.microsoft.com/office/drawing/2014/main" id="{33B8677D-29E2-51E0-5219-DB6988ADC43D}"/>
              </a:ext>
            </a:extLst>
          </p:cNvPr>
          <p:cNvPicPr>
            <a:picLocks noChangeAspect="1"/>
          </p:cNvPicPr>
          <p:nvPr/>
        </p:nvPicPr>
        <p:blipFill rotWithShape="1">
          <a:blip r:embed="rId2"/>
          <a:srcRect l="22268" t="50000" r="20438" b="20000"/>
          <a:stretch/>
        </p:blipFill>
        <p:spPr>
          <a:xfrm>
            <a:off x="1248772" y="2709720"/>
            <a:ext cx="9694455" cy="2855351"/>
          </a:xfrm>
          <a:prstGeom prst="rect">
            <a:avLst/>
          </a:prstGeom>
        </p:spPr>
      </p:pic>
    </p:spTree>
    <p:extLst>
      <p:ext uri="{BB962C8B-B14F-4D97-AF65-F5344CB8AC3E}">
        <p14:creationId xmlns:p14="http://schemas.microsoft.com/office/powerpoint/2010/main" val="14872001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E71CBB08-29D9-CD6F-4ACF-A07F3A9F7DDB}"/>
              </a:ext>
            </a:extLst>
          </p:cNvPr>
          <p:cNvSpPr>
            <a:spLocks noGrp="1"/>
          </p:cNvSpPr>
          <p:nvPr>
            <p:ph type="ctrTitle"/>
          </p:nvPr>
        </p:nvSpPr>
        <p:spPr/>
        <p:txBody>
          <a:bodyPr/>
          <a:lstStyle/>
          <a:p>
            <a:r>
              <a:rPr lang="en-US" altLang="ja-JP" dirty="0"/>
              <a:t>Decoder</a:t>
            </a:r>
            <a:endParaRPr lang="ja-JP" altLang="en-US" dirty="0"/>
          </a:p>
        </p:txBody>
      </p:sp>
      <p:sp>
        <p:nvSpPr>
          <p:cNvPr id="6" name="字幕 5">
            <a:extLst>
              <a:ext uri="{FF2B5EF4-FFF2-40B4-BE49-F238E27FC236}">
                <a16:creationId xmlns:a16="http://schemas.microsoft.com/office/drawing/2014/main" id="{4AD1DEDD-A49F-600D-4DFF-D945F7938FFB}"/>
              </a:ext>
            </a:extLst>
          </p:cNvPr>
          <p:cNvSpPr>
            <a:spLocks noGrp="1"/>
          </p:cNvSpPr>
          <p:nvPr>
            <p:ph type="subTitle" idx="1"/>
          </p:nvPr>
        </p:nvSpPr>
        <p:spPr/>
        <p:txBody>
          <a:bodyPr/>
          <a:lstStyle/>
          <a:p>
            <a:endParaRPr lang="ja-JP" altLang="en-US"/>
          </a:p>
        </p:txBody>
      </p:sp>
    </p:spTree>
    <p:extLst>
      <p:ext uri="{BB962C8B-B14F-4D97-AF65-F5344CB8AC3E}">
        <p14:creationId xmlns:p14="http://schemas.microsoft.com/office/powerpoint/2010/main" val="143108326"/>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Office_44286112_TF22712842.potx" id="{DC1F4CAC-463E-46B1-B56C-8FFBB0733DDE}" vid="{102B73BB-D185-4E66-89CB-192264AF1FD3}"/>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3932EF5-314F-409E-8020-FEE5FA0795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03EEFF0-FB57-4CB4-8BFC-DF397689E2ED}">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AA3F7EDC-E5B4-4BBC-9D2A-CBE6D46C37A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{23DDBFB5-E73D-4AB2-8111-BCC1E67AEDA9}tf22712842_win32</Template>
  <TotalTime>1863</TotalTime>
  <Words>357</Words>
  <Application>Microsoft Office PowerPoint</Application>
  <PresentationFormat>ワイド画面</PresentationFormat>
  <Paragraphs>47</Paragraphs>
  <Slides>12</Slides>
  <Notes>1</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12</vt:i4>
      </vt:variant>
    </vt:vector>
  </HeadingPairs>
  <TitlesOfParts>
    <vt:vector size="19" baseType="lpstr">
      <vt:lpstr>Meiryo UI</vt:lpstr>
      <vt:lpstr>Noto Sans CJK KR Regular</vt:lpstr>
      <vt:lpstr>Meiryo</vt:lpstr>
      <vt:lpstr>Calibri</vt:lpstr>
      <vt:lpstr>Cambria Math</vt:lpstr>
      <vt:lpstr>Franklin Gothic Book</vt:lpstr>
      <vt:lpstr>1_RetrospectVTI</vt:lpstr>
      <vt:lpstr>進捗発表9 Transformer: Attention is all you need</vt:lpstr>
      <vt:lpstr>Trasformer の構造</vt:lpstr>
      <vt:lpstr>Encoder の Self-Attention</vt:lpstr>
      <vt:lpstr>Encoder の Self-Attention</vt:lpstr>
      <vt:lpstr>Position-wise FFNN</vt:lpstr>
      <vt:lpstr>Residual Connection  &amp; Layer Normalization (Add &amp; Norm)</vt:lpstr>
      <vt:lpstr>Encoderの組み立て</vt:lpstr>
      <vt:lpstr>Encoder積層</vt:lpstr>
      <vt:lpstr>Decoder</vt:lpstr>
      <vt:lpstr>Look-ahead Mask</vt:lpstr>
      <vt:lpstr>Look-ahead Mask</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進捗発表8 Transformer: Attention is all you need</dc:title>
  <dc:creator>9LDI1101</dc:creator>
  <cp:lastModifiedBy>9LDI1101</cp:lastModifiedBy>
  <cp:revision>81</cp:revision>
  <dcterms:created xsi:type="dcterms:W3CDTF">2023-04-26T09:29:44Z</dcterms:created>
  <dcterms:modified xsi:type="dcterms:W3CDTF">2023-05-12T11:17:46Z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