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99F_10C09C6A.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7" r:id="rId8"/>
    <p:sldId id="2463" r:id="rId9"/>
    <p:sldId id="2465"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82873" autoAdjust="0"/>
  </p:normalViewPr>
  <p:slideViewPr>
    <p:cSldViewPr snapToGrid="0">
      <p:cViewPr varScale="1">
        <p:scale>
          <a:sx n="109" d="100"/>
          <a:sy n="109" d="100"/>
        </p:scale>
        <p:origin x="234" y="11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2023/1/17</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2023/1/17</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私の研究の基になる、関連研究として、</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microsoft.com/office/2007/relationships/hdphoto" Target="../media/hdphoto1.wdp"/><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99F_10C09C6A.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を使い、感情を理解し、それに適する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な答えができるチャットボットを具現することを目標とする。</a:t>
            </a:r>
            <a:endParaRPr lang="ja-JP" altLang="en-US" sz="2400" dirty="0"/>
          </a:p>
          <a:p>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1026" name="Picture 2">
            <a:extLst>
              <a:ext uri="{FF2B5EF4-FFF2-40B4-BE49-F238E27FC236}">
                <a16:creationId xmlns:a16="http://schemas.microsoft.com/office/drawing/2014/main" id="{461FB94F-140B-AC10-3B5A-A14571730655}"/>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4090" b="40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1A1EE7B-9CB3-6302-9EF3-457D44DF6B43}"/>
              </a:ext>
            </a:extLst>
          </p:cNvPr>
          <p:cNvSpPr txBox="1"/>
          <p:nvPr/>
        </p:nvSpPr>
        <p:spPr>
          <a:xfrm>
            <a:off x="0" y="6619304"/>
            <a:ext cx="2455817" cy="319263"/>
          </a:xfrm>
          <a:prstGeom prst="rect">
            <a:avLst/>
          </a:prstGeom>
          <a:noFill/>
        </p:spPr>
        <p:txBody>
          <a:bodyPr wrap="square" rtlCol="0">
            <a:spAutoFit/>
          </a:bodyPr>
          <a:lstStyle/>
          <a:p>
            <a:r>
              <a:rPr kumimoji="1" lang="en-US" altLang="ja-JP" sz="1400" dirty="0"/>
              <a:t>Bart Simpson (Matt Groening)</a:t>
            </a:r>
            <a:endParaRPr kumimoji="1" lang="ja-JP" altLang="en-US" sz="1400" dirty="0"/>
          </a:p>
        </p:txBody>
      </p:sp>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2970</TotalTime>
  <Words>1257</Words>
  <Application>Microsoft Office PowerPoint</Application>
  <PresentationFormat>ワイド画面</PresentationFormat>
  <Paragraphs>95</Paragraphs>
  <Slides>10</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Malgun Gothic</vt:lpstr>
      <vt:lpstr>Meiryo UI</vt:lpstr>
      <vt:lpstr>Noto Sans CJK KR Regular</vt:lpstr>
      <vt:lpstr>Arial</vt:lpstr>
      <vt:lpstr>Calibri</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118</cp:revision>
  <dcterms:created xsi:type="dcterms:W3CDTF">2023-01-12T03:16:10Z</dcterms:created>
  <dcterms:modified xsi:type="dcterms:W3CDTF">2023-01-17T05:31:32Z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