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99F_10C09C6A.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2873" autoAdjust="0"/>
  </p:normalViewPr>
  <p:slideViewPr>
    <p:cSldViewPr snapToGrid="0">
      <p:cViewPr varScale="1">
        <p:scale>
          <a:sx n="73" d="100"/>
          <a:sy n="73" d="100"/>
        </p:scale>
        <p:origin x="90" y="498"/>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2023/1/24</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2023/1/24</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関連研究としては、</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0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grpSp>
        <p:nvGrpSpPr>
          <p:cNvPr id="6" name="グループ化 5">
            <a:extLst>
              <a:ext uri="{FF2B5EF4-FFF2-40B4-BE49-F238E27FC236}">
                <a16:creationId xmlns:a16="http://schemas.microsoft.com/office/drawing/2014/main" id="{1BBD7141-3807-2022-ABB7-09C0DB6F736C}"/>
              </a:ext>
            </a:extLst>
          </p:cNvPr>
          <p:cNvGrpSpPr/>
          <p:nvPr/>
        </p:nvGrpSpPr>
        <p:grpSpPr>
          <a:xfrm>
            <a:off x="-36720" y="-6516"/>
            <a:ext cx="5453270" cy="6890995"/>
            <a:chOff x="-36720" y="-6516"/>
            <a:chExt cx="5453270" cy="6890995"/>
          </a:xfrm>
        </p:grpSpPr>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
          <p:nvSpPr>
            <p:cNvPr id="3" name="テキスト ボックス 2">
              <a:extLst>
                <a:ext uri="{FF2B5EF4-FFF2-40B4-BE49-F238E27FC236}">
                  <a16:creationId xmlns:a16="http://schemas.microsoft.com/office/drawing/2014/main" id="{7593BD03-401D-342B-7813-4006BD47D6B2}"/>
                </a:ext>
              </a:extLst>
            </p:cNvPr>
            <p:cNvSpPr txBox="1"/>
            <p:nvPr/>
          </p:nvSpPr>
          <p:spPr>
            <a:xfrm>
              <a:off x="-36720" y="6622869"/>
              <a:ext cx="1397726" cy="261610"/>
            </a:xfrm>
            <a:prstGeom prst="rect">
              <a:avLst/>
            </a:prstGeom>
            <a:noFill/>
          </p:spPr>
          <p:txBody>
            <a:bodyPr wrap="square" rtlCol="0">
              <a:spAutoFit/>
            </a:bodyPr>
            <a:lstStyle/>
            <a:p>
              <a:r>
                <a:rPr lang="en-US" altLang="ja-JP" sz="1100" b="0" i="0" dirty="0" err="1">
                  <a:solidFill>
                    <a:schemeClr val="bg1"/>
                  </a:solidFill>
                  <a:effectLst/>
                  <a:latin typeface="Open Sans" panose="020B0606030504020204" pitchFamily="34" charset="0"/>
                </a:rPr>
                <a:t>Blutgruppe</a:t>
              </a:r>
              <a:endParaRPr kumimoji="1" lang="ja-JP" altLang="en-US" sz="1100" dirty="0">
                <a:solidFill>
                  <a:schemeClr val="bg1"/>
                </a:solidFill>
              </a:endParaRPr>
            </a:p>
          </p:txBody>
        </p:sp>
      </p:gr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a:xfrm>
            <a:off x="6095999" y="2468880"/>
            <a:ext cx="5059680" cy="3894920"/>
          </a:xfrm>
        </p:spPr>
        <p:txBody>
          <a:bodyPr/>
          <a:lstStyle/>
          <a:p>
            <a:pPr marL="342900" indent="-342900">
              <a:buFont typeface="Arial" panose="020B0604020202020204" pitchFamily="34" charset="0"/>
              <a:buChar char="•"/>
            </a:pPr>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の</a:t>
            </a:r>
            <a:r>
              <a:rPr lang="en-US" altLang="ja-JP" sz="2400" dirty="0">
                <a:cs typeface="Biome Light" panose="020B0303030204020804" pitchFamily="34" charset="0"/>
              </a:rPr>
              <a:t>Decoder</a:t>
            </a:r>
            <a:r>
              <a:rPr lang="ja-JP" altLang="en-US" sz="2400" dirty="0">
                <a:cs typeface="Biome Light" panose="020B0303030204020804" pitchFamily="34" charset="0"/>
              </a:rPr>
              <a:t>のところに、</a:t>
            </a:r>
            <a:r>
              <a:rPr lang="en-US" altLang="ja-JP" sz="2400" dirty="0">
                <a:solidFill>
                  <a:srgbClr val="7030A0"/>
                </a:solidFill>
                <a:cs typeface="Biome Light" panose="020B0303030204020804" pitchFamily="34" charset="0"/>
              </a:rPr>
              <a:t>Transformer</a:t>
            </a:r>
            <a:r>
              <a:rPr lang="ja-JP" altLang="en-US" sz="2400" dirty="0">
                <a:cs typeface="Biome Light" panose="020B0303030204020804" pitchFamily="34" charset="0"/>
              </a:rPr>
              <a:t>基盤の</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を追加する。</a:t>
            </a:r>
            <a:endParaRPr lang="en-US" altLang="ja-JP" sz="2400" dirty="0">
              <a:cs typeface="Biome Light" panose="020B0303030204020804" pitchFamily="34" charset="0"/>
            </a:endParaRPr>
          </a:p>
          <a:p>
            <a:pPr marL="342900" indent="-342900">
              <a:buFont typeface="Arial" panose="020B0604020202020204" pitchFamily="34" charset="0"/>
              <a:buChar char="•"/>
            </a:pPr>
            <a:r>
              <a:rPr lang="ja-JP" altLang="en-US" sz="2400" dirty="0">
                <a:cs typeface="Biome Light" panose="020B0303030204020804" pitchFamily="34" charset="0"/>
              </a:rPr>
              <a:t>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な答えができるチャットボットを具現できるように、</a:t>
            </a:r>
            <a:r>
              <a:rPr lang="en-US" altLang="ja-JP" sz="2400" dirty="0">
                <a:cs typeface="Biome Light" panose="020B0303030204020804" pitchFamily="34" charset="0"/>
              </a:rPr>
              <a:t> </a:t>
            </a:r>
            <a:r>
              <a:rPr lang="en-US" altLang="ja-JP" sz="2400" dirty="0">
                <a:solidFill>
                  <a:srgbClr val="00B050"/>
                </a:solidFill>
                <a:cs typeface="Biome Light" panose="020B0303030204020804" pitchFamily="34" charset="0"/>
              </a:rPr>
              <a:t>Pre-trained</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Sentiment Classification</a:t>
            </a:r>
            <a:r>
              <a:rPr lang="ko-KR" altLang="en-US" sz="2400" dirty="0">
                <a:solidFill>
                  <a:srgbClr val="00B050"/>
                </a:solidFill>
                <a:cs typeface="Biome Light" panose="020B0303030204020804" pitchFamily="34" charset="0"/>
              </a:rPr>
              <a:t> </a:t>
            </a:r>
            <a:r>
              <a:rPr lang="en-US" altLang="ko-KR" sz="2400" dirty="0">
                <a:solidFill>
                  <a:srgbClr val="00B050"/>
                </a:solidFill>
                <a:cs typeface="Biome Light" panose="020B0303030204020804" pitchFamily="34" charset="0"/>
              </a:rPr>
              <a:t>model</a:t>
            </a:r>
            <a:r>
              <a:rPr lang="ja-JP" altLang="en-US" sz="2400" dirty="0">
                <a:cs typeface="Biome Light" panose="020B0303030204020804" pitchFamily="34" charset="0"/>
              </a:rPr>
              <a:t>の構築を目標とする。</a:t>
            </a:r>
            <a:endParaRPr lang="ja-JP" altLang="en-US" sz="2400" dirty="0"/>
          </a:p>
          <a:p>
            <a:pPr marL="342900" indent="-342900">
              <a:buFont typeface="Arial" panose="020B0604020202020204" pitchFamily="34" charset="0"/>
              <a:buChar char="•"/>
            </a:pPr>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52" name="図 51" descr="ダイアグラム&#10;&#10;自動的に生成された説明">
            <a:extLst>
              <a:ext uri="{FF2B5EF4-FFF2-40B4-BE49-F238E27FC236}">
                <a16:creationId xmlns:a16="http://schemas.microsoft.com/office/drawing/2014/main" id="{E709EDD0-7B67-3AD7-BE7B-015C82D88AB9}"/>
              </a:ext>
            </a:extLst>
          </p:cNvPr>
          <p:cNvPicPr>
            <a:picLocks noChangeAspect="1"/>
          </p:cNvPicPr>
          <p:nvPr/>
        </p:nvPicPr>
        <p:blipFill>
          <a:blip r:embed="rId3"/>
          <a:stretch>
            <a:fillRect/>
          </a:stretch>
        </p:blipFill>
        <p:spPr>
          <a:xfrm>
            <a:off x="860739" y="658064"/>
            <a:ext cx="4879618" cy="5541872"/>
          </a:xfrm>
          <a:prstGeom prst="rect">
            <a:avLst/>
          </a:prstGeom>
        </p:spPr>
      </p:pic>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3025</TotalTime>
  <Words>1269</Words>
  <Application>Microsoft Office PowerPoint</Application>
  <PresentationFormat>ワイド画面</PresentationFormat>
  <Paragraphs>97</Paragraphs>
  <Slides>10</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Malgun Gothic</vt:lpstr>
      <vt:lpstr>Meiryo UI</vt:lpstr>
      <vt:lpstr>Noto Sans CJK KR Regular</vt:lpstr>
      <vt:lpstr>Arial</vt:lpstr>
      <vt:lpstr>Calibri</vt:lpstr>
      <vt:lpstr>Open Sans</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128</cp:revision>
  <dcterms:created xsi:type="dcterms:W3CDTF">2023-01-12T03:16:10Z</dcterms:created>
  <dcterms:modified xsi:type="dcterms:W3CDTF">2023-01-24T06:53:44Z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