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99F_10C09C6A.xml" ContentType="application/vnd.ms-powerpoint.comment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3" r:id="rId8"/>
    <p:sldId id="2465" r:id="rId9"/>
    <p:sldId id="2467"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22" autoAdjust="0"/>
    <p:restoredTop sz="96966" autoAdjust="0"/>
  </p:normalViewPr>
  <p:slideViewPr>
    <p:cSldViewPr snapToGrid="0">
      <p:cViewPr varScale="1">
        <p:scale>
          <a:sx n="73" d="100"/>
          <a:sy n="73" d="100"/>
        </p:scale>
        <p:origin x="90" y="63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36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2023/1/16</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microsoft.com/office/2007/relationships/hdphoto" Target="../media/hdphoto1.wdp"/><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99F_10C09C6A.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55542"/>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79148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4</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40012" y="1130191"/>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5</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2"/>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3"/>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6</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70011"/>
            <a:ext cx="5897218" cy="884238"/>
          </a:xfrm>
        </p:spPr>
        <p:txBody>
          <a:bodyPr/>
          <a:lstStyle/>
          <a:p>
            <a:r>
              <a:rPr lang="en-JP" sz="4000" dirty="0"/>
              <a:t>関連研究</a:t>
            </a:r>
          </a:p>
        </p:txBody>
      </p:sp>
      <p:pic>
        <p:nvPicPr>
          <p:cNvPr id="8" name="図 7">
            <a:extLst>
              <a:ext uri="{FF2B5EF4-FFF2-40B4-BE49-F238E27FC236}">
                <a16:creationId xmlns:a16="http://schemas.microsoft.com/office/drawing/2014/main" id="{E47A7519-21C3-8E80-8B33-C7CC76FBC974}"/>
              </a:ext>
            </a:extLst>
          </p:cNvPr>
          <p:cNvPicPr>
            <a:picLocks noChangeAspect="1"/>
          </p:cNvPicPr>
          <p:nvPr/>
        </p:nvPicPr>
        <p:blipFill>
          <a:blip r:embed="rId2"/>
          <a:stretch>
            <a:fillRect/>
          </a:stretch>
        </p:blipFill>
        <p:spPr>
          <a:xfrm>
            <a:off x="734291" y="2363887"/>
            <a:ext cx="7165109" cy="3429810"/>
          </a:xfrm>
          <a:prstGeom prst="rect">
            <a:avLst/>
          </a:prstGeom>
        </p:spPr>
      </p:pic>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p14="http://schemas.microsoft.com/office/powerpoint/2010/main" val="265247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endParaRPr lang="en-JP" dirty="0"/>
          </a:p>
        </p:txBody>
      </p:sp>
      <p:sp>
        <p:nvSpPr>
          <p:cNvPr id="3" name="Picture Placeholder 2">
            <a:extLst>
              <a:ext uri="{FF2B5EF4-FFF2-40B4-BE49-F238E27FC236}">
                <a16:creationId xmlns:a16="http://schemas.microsoft.com/office/drawing/2014/main" id="{BC65FA6E-2633-92A2-35F5-5022B8070E6B}"/>
              </a:ext>
            </a:extLst>
          </p:cNvPr>
          <p:cNvSpPr>
            <a:spLocks noGrp="1"/>
          </p:cNvSpPr>
          <p:nvPr>
            <p:ph type="pic" sz="quarter" idx="14"/>
          </p:nvPr>
        </p:nvSpPr>
        <p:spPr/>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sz="2400" dirty="0">
                <a:cs typeface="Biome Light" panose="020B0303030204020804" pitchFamily="34" charset="0"/>
              </a:rPr>
              <a:t>この研究では、</a:t>
            </a:r>
            <a:r>
              <a:rPr lang="en-US" altLang="ko-KR" sz="2400" dirty="0">
                <a:cs typeface="Biome Light" panose="020B0303030204020804" pitchFamily="34" charset="0"/>
              </a:rPr>
              <a:t>BART</a:t>
            </a:r>
            <a:r>
              <a:rPr lang="ja-JP" altLang="en-US" sz="2400" dirty="0">
                <a:cs typeface="Biome Light" panose="020B0303030204020804" pitchFamily="34" charset="0"/>
              </a:rPr>
              <a:t>を使い、感情を理解し、それに適する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な答えができるチャットボットを具現することを目標とする。</a:t>
            </a:r>
            <a:endParaRPr lang="ja-JP" altLang="en-US" sz="2400" dirty="0"/>
          </a:p>
          <a:p>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1478756" y="1177156"/>
            <a:ext cx="9234488" cy="5680843"/>
          </a:xfrm>
        </p:spPr>
        <p:txBody>
          <a:bodyPr/>
          <a:lstStyle/>
          <a:p>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r>
              <a:rPr lang="de-DE" altLang="ja-JP" sz="1200" dirty="0"/>
              <a:t>[2] Warum ich fühle, was Du fühlst (Joachim Bauer, 2005)</a:t>
            </a:r>
            <a:endParaRPr lang="en-US" altLang="ja-JP" sz="1200" dirty="0"/>
          </a:p>
          <a:p>
            <a:r>
              <a:rPr lang="en-US" altLang="ja-JP" sz="1200" dirty="0"/>
              <a:t>[3] [BART: Denoising Sequence-to-Sequence Pre-training for Natural Language Generation, Translation, and Comprehension](https://aclanthology.org/2020.acl-main.703) (Lewis et al., ACL 2020)</a:t>
            </a:r>
          </a:p>
          <a:p>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r>
              <a:rPr lang="en-US" altLang="ja-JP" sz="1200" dirty="0"/>
              <a:t>[8] Ide, Tatsuya and Daisuke Kawahara. “Multi-Task Learning of Generation and Classification for Emotion-Aware Dialogue Response Generation.” North American Chapter of the Association for Computational Linguistics (2021).</a:t>
            </a:r>
          </a:p>
          <a:p>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2880</TotalTime>
  <Words>845</Words>
  <Application>Microsoft Office PowerPoint</Application>
  <PresentationFormat>ワイド画面</PresentationFormat>
  <Paragraphs>78</Paragraphs>
  <Slides>10</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Noto Sans CJK KR Regular</vt:lpstr>
      <vt:lpstr>Arial</vt:lpstr>
      <vt:lpstr>Calibri</vt:lpstr>
      <vt:lpstr>Wingdings</vt:lpstr>
      <vt:lpstr>Office テーマ</vt:lpstr>
      <vt:lpstr>感情認識に基づく対話システム</vt:lpstr>
      <vt:lpstr>目次</vt:lpstr>
      <vt:lpstr>研究背景</vt:lpstr>
      <vt:lpstr>PowerPoint プレゼンテーション</vt:lpstr>
      <vt:lpstr>感情的な応答生成モデル </vt:lpstr>
      <vt:lpstr>関連研究</vt:lpstr>
      <vt:lpstr>目的</vt:lpstr>
      <vt:lpstr>予定</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101</cp:revision>
  <dcterms:created xsi:type="dcterms:W3CDTF">2023-01-12T03:16:10Z</dcterms:created>
  <dcterms:modified xsi:type="dcterms:W3CDTF">2023-01-16T12:23:55Z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