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256" r:id="rId5"/>
    <p:sldId id="277" r:id="rId6"/>
    <p:sldId id="278" r:id="rId7"/>
    <p:sldId id="279" r:id="rId8"/>
    <p:sldId id="280" r:id="rId9"/>
    <p:sldId id="281" r:id="rId10"/>
    <p:sldId id="282" r:id="rId11"/>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78" d="100"/>
          <a:sy n="78" d="100"/>
        </p:scale>
        <p:origin x="126" y="5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2022-12-15</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2022-12-15</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2022-12-15</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2022-12-15</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2022-12-15</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2022-12-15</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2022-12-15</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2022-12-15</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2022-12-15</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2022-12-15</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2022-12-15</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2022-12-15</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2022-12-15</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2022-12-15</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통합 디자인</Template>
  <TotalTime>1052</TotalTime>
  <Words>618</Words>
  <Application>Microsoft Office PowerPoint</Application>
  <PresentationFormat>ワイド画面</PresentationFormat>
  <Paragraphs>54</Paragraphs>
  <Slides>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27</cp:revision>
  <dcterms:created xsi:type="dcterms:W3CDTF">2022-12-14T05:19:29Z</dcterms:created>
  <dcterms:modified xsi:type="dcterms:W3CDTF">2022-12-15T11:48:20Z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