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78" r:id="rId7"/>
    <p:sldId id="279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Lorem ipsum dolor sit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amet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consectetuer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adipiscing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elit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Nunc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viverra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imperdiet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enim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Fusce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est.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Vivamus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a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tellus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Pellentesque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habitant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morbi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tristique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senectus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et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netus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Lorem ipsum dolor sit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amet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consectetuer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adipiscing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elit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Nunc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viverra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imperdiet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enim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Fusce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est.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Vivamus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a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tellus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Pellentesque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habitant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morbi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tristique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senectus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et </a:t>
          </a:r>
          <a:r>
            <a:rPr lang="en-US" altLang="ko-KR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netus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2022-12-14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2022-12-14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ja-JP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テーマ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模索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dirty="0">
                <a:solidFill>
                  <a:srgbClr val="FFFFFF"/>
                </a:solidFill>
              </a:rPr>
              <a:t>&amp;</a:t>
            </a:r>
            <a:r>
              <a:rPr lang="ja-JP" altLang="en-US" dirty="0">
                <a:solidFill>
                  <a:srgbClr val="FFFFFF"/>
                </a:solidFill>
              </a:rPr>
              <a:t>進捗発表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9LDI1101 </a:t>
            </a:r>
            <a:r>
              <a:rPr lang="ja-JP" altLang="en-US" dirty="0">
                <a:solidFill>
                  <a:srgbClr val="FFFFFF"/>
                </a:solidFill>
              </a:rPr>
              <a:t>徐 恃源</a:t>
            </a:r>
            <a:r>
              <a:rPr lang="en-US" altLang="ja-JP" dirty="0">
                <a:solidFill>
                  <a:srgbClr val="FFFFFF"/>
                </a:solidFill>
              </a:rPr>
              <a:t> (Siwon Seo)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Lorem Ipsum Dolor</a:t>
            </a:r>
          </a:p>
        </p:txBody>
      </p:sp>
      <p:graphicFrame>
        <p:nvGraphicFramePr>
          <p:cNvPr id="5" name="내용 개체 틀 2" descr="SmartArt 그래픽 개체 틀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7204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C7BBE-14C1-9054-1BA9-DEA80A59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00978-53F0-5F75-C3B6-A74D7FDB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人工神経網はマシンラーニングの方法の一つ。</a:t>
            </a:r>
            <a:endParaRPr lang="en-US" altLang="ja-JP" dirty="0"/>
          </a:p>
          <a:p>
            <a:r>
              <a:rPr lang="en-US" altLang="ja-JP" dirty="0"/>
              <a:t>Perceptron</a:t>
            </a:r>
            <a:r>
              <a:rPr lang="ja-JP" altLang="en-US" dirty="0"/>
              <a:t>は初期の人工神経網アルゴリズムである。</a:t>
            </a:r>
            <a:endParaRPr lang="en-US" altLang="ja-JP" dirty="0"/>
          </a:p>
          <a:p>
            <a:r>
              <a:rPr lang="ja-JP" altLang="en-US" dirty="0"/>
              <a:t>ニューロンの真似をし、多数の入力から一つの結果を出す。</a:t>
            </a:r>
            <a:endParaRPr lang="en-US" altLang="ja-JP" dirty="0"/>
          </a:p>
          <a:p>
            <a:r>
              <a:rPr lang="ja-JP" altLang="en-US" dirty="0"/>
              <a:t>前のニューロンたちからの入力値</a:t>
            </a:r>
            <a:r>
              <a:rPr lang="en-US" altLang="ja-JP" dirty="0"/>
              <a:t>(x)</a:t>
            </a:r>
            <a:r>
              <a:rPr lang="ja-JP" altLang="en-US" dirty="0"/>
              <a:t>にはそれぞれ重み</a:t>
            </a:r>
            <a:r>
              <a:rPr lang="en-US" altLang="ja-JP" dirty="0"/>
              <a:t>(w)</a:t>
            </a:r>
            <a:r>
              <a:rPr lang="ja-JP" altLang="en-US" dirty="0"/>
              <a:t>が存在するが、その重みの値が大きいほど、その入力値が大事である。</a:t>
            </a:r>
            <a:endParaRPr lang="en-US" altLang="ja-JP" dirty="0"/>
          </a:p>
          <a:p>
            <a:r>
              <a:rPr lang="ja-JP" altLang="en-US" dirty="0"/>
              <a:t>各入力値</a:t>
            </a:r>
            <a:r>
              <a:rPr lang="en-US" altLang="ja-JP" dirty="0"/>
              <a:t>(x)</a:t>
            </a:r>
            <a:r>
              <a:rPr lang="ja-JP" altLang="en-US" dirty="0"/>
              <a:t>と重み</a:t>
            </a:r>
            <a:r>
              <a:rPr lang="en-US" altLang="ja-JP" dirty="0"/>
              <a:t>(w)</a:t>
            </a:r>
            <a:r>
              <a:rPr lang="ja-JP" altLang="en-US" dirty="0"/>
              <a:t>の掛け算の値が閾値</a:t>
            </a:r>
            <a:r>
              <a:rPr lang="en-US" altLang="ja-JP" dirty="0"/>
              <a:t>(threshold)</a:t>
            </a:r>
            <a:r>
              <a:rPr lang="ja-JP" altLang="en-US" dirty="0"/>
              <a:t>を超えた場合、終着地にある人工ニューロンは１を出力し、超えられなかった場合、０を出力する。</a:t>
            </a:r>
            <a:endParaRPr lang="en-US" altLang="ja-JP" dirty="0"/>
          </a:p>
          <a:p>
            <a:r>
              <a:rPr lang="ja-JP" altLang="en-US" dirty="0"/>
              <a:t>このような関数を階段関数</a:t>
            </a:r>
            <a:r>
              <a:rPr lang="en-US" altLang="ja-JP" dirty="0"/>
              <a:t>(Step function)</a:t>
            </a:r>
            <a:r>
              <a:rPr lang="ja-JP" altLang="en-US" dirty="0"/>
              <a:t>と呼ぶ。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7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B7497-B776-7108-623C-C7CA0A9F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04AF08-893C-23DE-E822-A55BFA6A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273"/>
            <a:ext cx="3917742" cy="26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ED1CE-4231-A825-316F-1D7738E6DDFB}"/>
              </a:ext>
            </a:extLst>
          </p:cNvPr>
          <p:cNvSpPr txBox="1"/>
          <p:nvPr/>
        </p:nvSpPr>
        <p:spPr>
          <a:xfrm>
            <a:off x="928168" y="4511559"/>
            <a:ext cx="410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Step function</a:t>
            </a:r>
            <a:r>
              <a:rPr lang="ja-JP" altLang="en-US" dirty="0"/>
              <a:t>の例</a:t>
            </a:r>
            <a:endParaRPr lang="en-US" altLang="ja-JP" dirty="0"/>
          </a:p>
          <a:p>
            <a:pPr algn="ctr"/>
            <a:r>
              <a:rPr lang="ko-KR" altLang="en-US" sz="1000" dirty="0" err="1"/>
              <a:t>딥러닝을</a:t>
            </a:r>
            <a:r>
              <a:rPr lang="ko-KR" altLang="en-US" sz="1000" dirty="0"/>
              <a:t> 이용한 자연어 처리 입문</a:t>
            </a:r>
            <a:r>
              <a:rPr lang="en-US" altLang="ko-KR" sz="1000" dirty="0"/>
              <a:t>(</a:t>
            </a:r>
            <a:r>
              <a:rPr lang="ko-KR" altLang="en-US" sz="1000" dirty="0"/>
              <a:t>유원준</a:t>
            </a:r>
            <a:r>
              <a:rPr lang="en-US" altLang="ko-KR" sz="1000" dirty="0"/>
              <a:t>/</a:t>
            </a:r>
            <a:r>
              <a:rPr lang="ko-KR" altLang="en-US" sz="1000" dirty="0"/>
              <a:t>안상준 </a:t>
            </a:r>
            <a:r>
              <a:rPr lang="en-US" altLang="ko-KR" sz="1000" dirty="0"/>
              <a:t>2022)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6CD2F1-3DCB-6BDB-753A-9516E5B633E5}"/>
                  </a:ext>
                </a:extLst>
              </p:cNvPr>
              <p:cNvSpPr txBox="1"/>
              <p:nvPr/>
            </p:nvSpPr>
            <p:spPr>
              <a:xfrm>
                <a:off x="568572" y="5034779"/>
                <a:ext cx="4828854" cy="243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ja-JP" altLang="en-US" dirty="0"/>
                  <a:t>閾値</a:t>
                </a:r>
                <a:r>
                  <a:rPr lang="en-US" altLang="ja-JP" dirty="0"/>
                  <a:t>(threshold)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6CD2F1-3DCB-6BDB-753A-9516E5B6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2" y="5034779"/>
                <a:ext cx="4828854" cy="2435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2219C-0426-233C-5F71-EBD6D5A56399}"/>
                  </a:ext>
                </a:extLst>
              </p:cNvPr>
              <p:cNvSpPr txBox="1"/>
              <p:nvPr/>
            </p:nvSpPr>
            <p:spPr>
              <a:xfrm>
                <a:off x="6096000" y="1874273"/>
                <a:ext cx="4828854" cy="1881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2219C-0426-233C-5F71-EBD6D5A56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74273"/>
                <a:ext cx="4828854" cy="1881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52EC873-8493-AE5D-80EC-94A3EDFC643A}"/>
              </a:ext>
            </a:extLst>
          </p:cNvPr>
          <p:cNvSpPr txBox="1"/>
          <p:nvPr/>
        </p:nvSpPr>
        <p:spPr>
          <a:xfrm>
            <a:off x="5876818" y="4335694"/>
            <a:ext cx="504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このように、ニューロンで出力値を変化させる関数を「活性化関数</a:t>
            </a:r>
            <a:r>
              <a:rPr lang="en-US" altLang="ja-JP" dirty="0"/>
              <a:t>(Activation Function)</a:t>
            </a:r>
            <a:r>
              <a:rPr lang="ja-JP" altLang="en-US" dirty="0"/>
              <a:t>」という。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CE998-3FD7-CD50-678A-2CCDDD96D326}"/>
              </a:ext>
            </a:extLst>
          </p:cNvPr>
          <p:cNvSpPr txBox="1"/>
          <p:nvPr/>
        </p:nvSpPr>
        <p:spPr>
          <a:xfrm>
            <a:off x="5884164" y="5349454"/>
            <a:ext cx="504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regression</a:t>
            </a:r>
            <a:r>
              <a:rPr lang="ja-JP" altLang="en-US" dirty="0"/>
              <a:t>と</a:t>
            </a:r>
            <a:r>
              <a:rPr lang="en-US" altLang="ja-JP" dirty="0"/>
              <a:t>Perceptron</a:t>
            </a:r>
            <a:r>
              <a:rPr lang="ja-JP" altLang="en-US" dirty="0"/>
              <a:t>の違いは活性化関数だけ。</a:t>
            </a:r>
            <a:endParaRPr lang="en-US" altLang="ja-JP" dirty="0"/>
          </a:p>
          <a:p>
            <a:r>
              <a:rPr lang="ja-JP" altLang="en-US" dirty="0"/>
              <a:t>→一つの人工ニューロンとして見做して良い。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28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480</TotalTime>
  <Words>283</Words>
  <Application>Microsoft Office PowerPoint</Application>
  <PresentationFormat>와이드스크린</PresentationFormat>
  <Paragraphs>27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Cambria Math</vt:lpstr>
      <vt:lpstr>Tw Cen MT</vt:lpstr>
      <vt:lpstr>Wingdings 3</vt:lpstr>
      <vt:lpstr>통합</vt:lpstr>
      <vt:lpstr>テーマ模索7&amp;進捗発表</vt:lpstr>
      <vt:lpstr>제목 Lorem Ipsum Dolor</vt:lpstr>
      <vt:lpstr>Perceptron</vt:lpstr>
      <vt:lpstr>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テーマ模索7&amp;進捗発表</dc:title>
  <dc:creator>9LDI1101</dc:creator>
  <cp:lastModifiedBy>9LDI1101</cp:lastModifiedBy>
  <cp:revision>8</cp:revision>
  <dcterms:created xsi:type="dcterms:W3CDTF">2022-12-14T05:19:29Z</dcterms:created>
  <dcterms:modified xsi:type="dcterms:W3CDTF">2022-12-14T13:21:08Z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