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14427-EAEB-6249-8FBB-10BCCF9172B2}" v="42" dt="2023-11-21T13:46:00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Vass" userId="fff17e1f-e736-4749-b750-46f2d0a58337" providerId="ADAL" clId="{1CF14427-EAEB-6249-8FBB-10BCCF9172B2}"/>
    <pc:docChg chg="undo custSel addSld modSld">
      <pc:chgData name="Lucy Vass" userId="fff17e1f-e736-4749-b750-46f2d0a58337" providerId="ADAL" clId="{1CF14427-EAEB-6249-8FBB-10BCCF9172B2}" dt="2023-11-21T13:46:00.742" v="5633" actId="5793"/>
      <pc:docMkLst>
        <pc:docMk/>
      </pc:docMkLst>
      <pc:sldChg chg="addSp modSp new mod">
        <pc:chgData name="Lucy Vass" userId="fff17e1f-e736-4749-b750-46f2d0a58337" providerId="ADAL" clId="{1CF14427-EAEB-6249-8FBB-10BCCF9172B2}" dt="2023-11-21T12:44:23.435" v="5632" actId="1076"/>
        <pc:sldMkLst>
          <pc:docMk/>
          <pc:sldMk cId="2265144013" sldId="256"/>
        </pc:sldMkLst>
        <pc:spChg chg="mod">
          <ac:chgData name="Lucy Vass" userId="fff17e1f-e736-4749-b750-46f2d0a58337" providerId="ADAL" clId="{1CF14427-EAEB-6249-8FBB-10BCCF9172B2}" dt="2023-11-21T12:27:43.716" v="4121" actId="20577"/>
          <ac:spMkLst>
            <pc:docMk/>
            <pc:sldMk cId="2265144013" sldId="256"/>
            <ac:spMk id="2" creationId="{51BF2CC2-9892-1DAA-453D-60DE181A09E8}"/>
          </ac:spMkLst>
        </pc:spChg>
        <pc:spChg chg="mod">
          <ac:chgData name="Lucy Vass" userId="fff17e1f-e736-4749-b750-46f2d0a58337" providerId="ADAL" clId="{1CF14427-EAEB-6249-8FBB-10BCCF9172B2}" dt="2023-11-21T12:44:23.435" v="5632" actId="1076"/>
          <ac:spMkLst>
            <pc:docMk/>
            <pc:sldMk cId="2265144013" sldId="256"/>
            <ac:spMk id="3" creationId="{4BCB5E08-7981-2DAA-C75C-44E4E6191227}"/>
          </ac:spMkLst>
        </pc:spChg>
        <pc:picChg chg="add mod">
          <ac:chgData name="Lucy Vass" userId="fff17e1f-e736-4749-b750-46f2d0a58337" providerId="ADAL" clId="{1CF14427-EAEB-6249-8FBB-10BCCF9172B2}" dt="2023-11-21T12:27:37.350" v="4106" actId="1076"/>
          <ac:picMkLst>
            <pc:docMk/>
            <pc:sldMk cId="2265144013" sldId="256"/>
            <ac:picMk id="5" creationId="{FCF07F6E-7294-0954-8ED5-4B144D575CC2}"/>
          </ac:picMkLst>
        </pc:picChg>
      </pc:sldChg>
      <pc:sldChg chg="addSp delSp modSp new mod">
        <pc:chgData name="Lucy Vass" userId="fff17e1f-e736-4749-b750-46f2d0a58337" providerId="ADAL" clId="{1CF14427-EAEB-6249-8FBB-10BCCF9172B2}" dt="2023-11-21T13:46:00.742" v="5633" actId="5793"/>
        <pc:sldMkLst>
          <pc:docMk/>
          <pc:sldMk cId="3166501705" sldId="257"/>
        </pc:sldMkLst>
        <pc:spChg chg="mod">
          <ac:chgData name="Lucy Vass" userId="fff17e1f-e736-4749-b750-46f2d0a58337" providerId="ADAL" clId="{1CF14427-EAEB-6249-8FBB-10BCCF9172B2}" dt="2023-11-21T11:47:15.109" v="833" actId="20577"/>
          <ac:spMkLst>
            <pc:docMk/>
            <pc:sldMk cId="3166501705" sldId="257"/>
            <ac:spMk id="2" creationId="{AFD4C142-8BDB-42F8-A028-3A632583A9FD}"/>
          </ac:spMkLst>
        </pc:spChg>
        <pc:spChg chg="mod">
          <ac:chgData name="Lucy Vass" userId="fff17e1f-e736-4749-b750-46f2d0a58337" providerId="ADAL" clId="{1CF14427-EAEB-6249-8FBB-10BCCF9172B2}" dt="2023-11-21T13:46:00.742" v="5633" actId="5793"/>
          <ac:spMkLst>
            <pc:docMk/>
            <pc:sldMk cId="3166501705" sldId="257"/>
            <ac:spMk id="3" creationId="{E92F7E8F-D61C-8CFF-92B0-B05BF17A4ED1}"/>
          </ac:spMkLst>
        </pc:spChg>
        <pc:picChg chg="add del mod">
          <ac:chgData name="Lucy Vass" userId="fff17e1f-e736-4749-b750-46f2d0a58337" providerId="ADAL" clId="{1CF14427-EAEB-6249-8FBB-10BCCF9172B2}" dt="2023-11-21T11:29:17.759" v="124" actId="478"/>
          <ac:picMkLst>
            <pc:docMk/>
            <pc:sldMk cId="3166501705" sldId="257"/>
            <ac:picMk id="1026" creationId="{38B40E1A-458F-15BF-11FC-BA8EEA302756}"/>
          </ac:picMkLst>
        </pc:picChg>
        <pc:picChg chg="add del mod">
          <ac:chgData name="Lucy Vass" userId="fff17e1f-e736-4749-b750-46f2d0a58337" providerId="ADAL" clId="{1CF14427-EAEB-6249-8FBB-10BCCF9172B2}" dt="2023-11-21T11:29:16.415" v="123" actId="478"/>
          <ac:picMkLst>
            <pc:docMk/>
            <pc:sldMk cId="3166501705" sldId="257"/>
            <ac:picMk id="1028" creationId="{8E8ACAAF-6702-A286-B601-6D23FCB64F39}"/>
          </ac:picMkLst>
        </pc:picChg>
      </pc:sldChg>
      <pc:sldChg chg="modSp add mod">
        <pc:chgData name="Lucy Vass" userId="fff17e1f-e736-4749-b750-46f2d0a58337" providerId="ADAL" clId="{1CF14427-EAEB-6249-8FBB-10BCCF9172B2}" dt="2023-11-21T12:14:58.770" v="2669" actId="27636"/>
        <pc:sldMkLst>
          <pc:docMk/>
          <pc:sldMk cId="1345290086" sldId="258"/>
        </pc:sldMkLst>
        <pc:spChg chg="mod">
          <ac:chgData name="Lucy Vass" userId="fff17e1f-e736-4749-b750-46f2d0a58337" providerId="ADAL" clId="{1CF14427-EAEB-6249-8FBB-10BCCF9172B2}" dt="2023-11-21T11:33:28.473" v="480" actId="20577"/>
          <ac:spMkLst>
            <pc:docMk/>
            <pc:sldMk cId="1345290086" sldId="258"/>
            <ac:spMk id="2" creationId="{AFD4C142-8BDB-42F8-A028-3A632583A9FD}"/>
          </ac:spMkLst>
        </pc:spChg>
        <pc:spChg chg="mod">
          <ac:chgData name="Lucy Vass" userId="fff17e1f-e736-4749-b750-46f2d0a58337" providerId="ADAL" clId="{1CF14427-EAEB-6249-8FBB-10BCCF9172B2}" dt="2023-11-21T12:14:58.770" v="2669" actId="27636"/>
          <ac:spMkLst>
            <pc:docMk/>
            <pc:sldMk cId="1345290086" sldId="258"/>
            <ac:spMk id="3" creationId="{E92F7E8F-D61C-8CFF-92B0-B05BF17A4ED1}"/>
          </ac:spMkLst>
        </pc:spChg>
      </pc:sldChg>
      <pc:sldChg chg="modSp add mod">
        <pc:chgData name="Lucy Vass" userId="fff17e1f-e736-4749-b750-46f2d0a58337" providerId="ADAL" clId="{1CF14427-EAEB-6249-8FBB-10BCCF9172B2}" dt="2023-11-21T12:15:01.878" v="2673" actId="27636"/>
        <pc:sldMkLst>
          <pc:docMk/>
          <pc:sldMk cId="2898596917" sldId="259"/>
        </pc:sldMkLst>
        <pc:spChg chg="mod">
          <ac:chgData name="Lucy Vass" userId="fff17e1f-e736-4749-b750-46f2d0a58337" providerId="ADAL" clId="{1CF14427-EAEB-6249-8FBB-10BCCF9172B2}" dt="2023-11-21T11:46:56.403" v="822"/>
          <ac:spMkLst>
            <pc:docMk/>
            <pc:sldMk cId="2898596917" sldId="259"/>
            <ac:spMk id="2" creationId="{AFD4C142-8BDB-42F8-A028-3A632583A9FD}"/>
          </ac:spMkLst>
        </pc:spChg>
        <pc:spChg chg="mod">
          <ac:chgData name="Lucy Vass" userId="fff17e1f-e736-4749-b750-46f2d0a58337" providerId="ADAL" clId="{1CF14427-EAEB-6249-8FBB-10BCCF9172B2}" dt="2023-11-21T12:15:01.878" v="2673" actId="27636"/>
          <ac:spMkLst>
            <pc:docMk/>
            <pc:sldMk cId="2898596917" sldId="259"/>
            <ac:spMk id="3" creationId="{E92F7E8F-D61C-8CFF-92B0-B05BF17A4ED1}"/>
          </ac:spMkLst>
        </pc:spChg>
      </pc:sldChg>
      <pc:sldChg chg="addSp delSp modSp new mod">
        <pc:chgData name="Lucy Vass" userId="fff17e1f-e736-4749-b750-46f2d0a58337" providerId="ADAL" clId="{1CF14427-EAEB-6249-8FBB-10BCCF9172B2}" dt="2023-11-21T12:15:05.040" v="2677" actId="27636"/>
        <pc:sldMkLst>
          <pc:docMk/>
          <pc:sldMk cId="1170657812" sldId="260"/>
        </pc:sldMkLst>
        <pc:spChg chg="mod">
          <ac:chgData name="Lucy Vass" userId="fff17e1f-e736-4749-b750-46f2d0a58337" providerId="ADAL" clId="{1CF14427-EAEB-6249-8FBB-10BCCF9172B2}" dt="2023-11-21T11:56:11.023" v="1003" actId="20577"/>
          <ac:spMkLst>
            <pc:docMk/>
            <pc:sldMk cId="1170657812" sldId="260"/>
            <ac:spMk id="2" creationId="{C59D2FF6-F78A-3EAA-1646-844F48EE10A9}"/>
          </ac:spMkLst>
        </pc:spChg>
        <pc:spChg chg="del mod">
          <ac:chgData name="Lucy Vass" userId="fff17e1f-e736-4749-b750-46f2d0a58337" providerId="ADAL" clId="{1CF14427-EAEB-6249-8FBB-10BCCF9172B2}" dt="2023-11-21T11:49:42.003" v="851" actId="478"/>
          <ac:spMkLst>
            <pc:docMk/>
            <pc:sldMk cId="1170657812" sldId="260"/>
            <ac:spMk id="3" creationId="{1D15B2FC-9677-B088-C38D-BE25CB293DFB}"/>
          </ac:spMkLst>
        </pc:spChg>
        <pc:spChg chg="add mod">
          <ac:chgData name="Lucy Vass" userId="fff17e1f-e736-4749-b750-46f2d0a58337" providerId="ADAL" clId="{1CF14427-EAEB-6249-8FBB-10BCCF9172B2}" dt="2023-11-21T12:15:05.040" v="2677" actId="27636"/>
          <ac:spMkLst>
            <pc:docMk/>
            <pc:sldMk cId="1170657812" sldId="260"/>
            <ac:spMk id="4" creationId="{8E8B44BC-9EE0-6707-26D9-A54508449930}"/>
          </ac:spMkLst>
        </pc:spChg>
      </pc:sldChg>
      <pc:sldChg chg="modSp add mod">
        <pc:chgData name="Lucy Vass" userId="fff17e1f-e736-4749-b750-46f2d0a58337" providerId="ADAL" clId="{1CF14427-EAEB-6249-8FBB-10BCCF9172B2}" dt="2023-11-21T12:15:17.663" v="2688" actId="27636"/>
        <pc:sldMkLst>
          <pc:docMk/>
          <pc:sldMk cId="1060305434" sldId="261"/>
        </pc:sldMkLst>
        <pc:spChg chg="mod">
          <ac:chgData name="Lucy Vass" userId="fff17e1f-e736-4749-b750-46f2d0a58337" providerId="ADAL" clId="{1CF14427-EAEB-6249-8FBB-10BCCF9172B2}" dt="2023-11-21T11:57:24.085" v="1026" actId="20577"/>
          <ac:spMkLst>
            <pc:docMk/>
            <pc:sldMk cId="1060305434" sldId="261"/>
            <ac:spMk id="2" creationId="{C59D2FF6-F78A-3EAA-1646-844F48EE10A9}"/>
          </ac:spMkLst>
        </pc:spChg>
        <pc:spChg chg="mod">
          <ac:chgData name="Lucy Vass" userId="fff17e1f-e736-4749-b750-46f2d0a58337" providerId="ADAL" clId="{1CF14427-EAEB-6249-8FBB-10BCCF9172B2}" dt="2023-11-21T12:15:17.663" v="2688" actId="27636"/>
          <ac:spMkLst>
            <pc:docMk/>
            <pc:sldMk cId="1060305434" sldId="261"/>
            <ac:spMk id="4" creationId="{8E8B44BC-9EE0-6707-26D9-A54508449930}"/>
          </ac:spMkLst>
        </pc:spChg>
      </pc:sldChg>
      <pc:sldChg chg="addSp delSp modSp add mod">
        <pc:chgData name="Lucy Vass" userId="fff17e1f-e736-4749-b750-46f2d0a58337" providerId="ADAL" clId="{1CF14427-EAEB-6249-8FBB-10BCCF9172B2}" dt="2023-11-21T12:16:04.685" v="2728" actId="20577"/>
        <pc:sldMkLst>
          <pc:docMk/>
          <pc:sldMk cId="60903040" sldId="262"/>
        </pc:sldMkLst>
        <pc:spChg chg="mod">
          <ac:chgData name="Lucy Vass" userId="fff17e1f-e736-4749-b750-46f2d0a58337" providerId="ADAL" clId="{1CF14427-EAEB-6249-8FBB-10BCCF9172B2}" dt="2023-11-21T12:02:38.629" v="1740" actId="20577"/>
          <ac:spMkLst>
            <pc:docMk/>
            <pc:sldMk cId="60903040" sldId="262"/>
            <ac:spMk id="2" creationId="{C59D2FF6-F78A-3EAA-1646-844F48EE10A9}"/>
          </ac:spMkLst>
        </pc:spChg>
        <pc:spChg chg="mod">
          <ac:chgData name="Lucy Vass" userId="fff17e1f-e736-4749-b750-46f2d0a58337" providerId="ADAL" clId="{1CF14427-EAEB-6249-8FBB-10BCCF9172B2}" dt="2023-11-21T12:16:04.685" v="2728" actId="20577"/>
          <ac:spMkLst>
            <pc:docMk/>
            <pc:sldMk cId="60903040" sldId="262"/>
            <ac:spMk id="4" creationId="{8E8B44BC-9EE0-6707-26D9-A54508449930}"/>
          </ac:spMkLst>
        </pc:spChg>
        <pc:graphicFrameChg chg="add del">
          <ac:chgData name="Lucy Vass" userId="fff17e1f-e736-4749-b750-46f2d0a58337" providerId="ADAL" clId="{1CF14427-EAEB-6249-8FBB-10BCCF9172B2}" dt="2023-11-21T12:04:17.792" v="1825" actId="3680"/>
          <ac:graphicFrameMkLst>
            <pc:docMk/>
            <pc:sldMk cId="60903040" sldId="262"/>
            <ac:graphicFrameMk id="3" creationId="{5048C9D9-A454-7134-0CE6-5404039DBAD3}"/>
          </ac:graphicFrameMkLst>
        </pc:graphicFrameChg>
        <pc:graphicFrameChg chg="add mod modGraphic">
          <ac:chgData name="Lucy Vass" userId="fff17e1f-e736-4749-b750-46f2d0a58337" providerId="ADAL" clId="{1CF14427-EAEB-6249-8FBB-10BCCF9172B2}" dt="2023-11-21T12:15:57.524" v="2720" actId="20577"/>
          <ac:graphicFrameMkLst>
            <pc:docMk/>
            <pc:sldMk cId="60903040" sldId="262"/>
            <ac:graphicFrameMk id="5" creationId="{07122CA4-6EAB-C25C-7381-25A1EC381286}"/>
          </ac:graphicFrameMkLst>
        </pc:graphicFrameChg>
      </pc:sldChg>
      <pc:sldChg chg="delSp modSp add mod">
        <pc:chgData name="Lucy Vass" userId="fff17e1f-e736-4749-b750-46f2d0a58337" providerId="ADAL" clId="{1CF14427-EAEB-6249-8FBB-10BCCF9172B2}" dt="2023-11-21T12:27:03.358" v="4104" actId="20577"/>
        <pc:sldMkLst>
          <pc:docMk/>
          <pc:sldMk cId="13974115" sldId="263"/>
        </pc:sldMkLst>
        <pc:spChg chg="mod">
          <ac:chgData name="Lucy Vass" userId="fff17e1f-e736-4749-b750-46f2d0a58337" providerId="ADAL" clId="{1CF14427-EAEB-6249-8FBB-10BCCF9172B2}" dt="2023-11-21T12:16:36.125" v="2742" actId="20577"/>
          <ac:spMkLst>
            <pc:docMk/>
            <pc:sldMk cId="13974115" sldId="263"/>
            <ac:spMk id="2" creationId="{C59D2FF6-F78A-3EAA-1646-844F48EE10A9}"/>
          </ac:spMkLst>
        </pc:spChg>
        <pc:spChg chg="mod">
          <ac:chgData name="Lucy Vass" userId="fff17e1f-e736-4749-b750-46f2d0a58337" providerId="ADAL" clId="{1CF14427-EAEB-6249-8FBB-10BCCF9172B2}" dt="2023-11-21T12:27:03.358" v="4104" actId="20577"/>
          <ac:spMkLst>
            <pc:docMk/>
            <pc:sldMk cId="13974115" sldId="263"/>
            <ac:spMk id="4" creationId="{8E8B44BC-9EE0-6707-26D9-A54508449930}"/>
          </ac:spMkLst>
        </pc:spChg>
        <pc:graphicFrameChg chg="del">
          <ac:chgData name="Lucy Vass" userId="fff17e1f-e736-4749-b750-46f2d0a58337" providerId="ADAL" clId="{1CF14427-EAEB-6249-8FBB-10BCCF9172B2}" dt="2023-11-21T12:16:50.125" v="2751" actId="478"/>
          <ac:graphicFrameMkLst>
            <pc:docMk/>
            <pc:sldMk cId="13974115" sldId="263"/>
            <ac:graphicFrameMk id="5" creationId="{07122CA4-6EAB-C25C-7381-25A1EC381286}"/>
          </ac:graphicFrameMkLst>
        </pc:graphicFrameChg>
      </pc:sldChg>
      <pc:sldChg chg="modSp add mod">
        <pc:chgData name="Lucy Vass" userId="fff17e1f-e736-4749-b750-46f2d0a58337" providerId="ADAL" clId="{1CF14427-EAEB-6249-8FBB-10BCCF9172B2}" dt="2023-11-21T12:39:58.433" v="5598" actId="20577"/>
        <pc:sldMkLst>
          <pc:docMk/>
          <pc:sldMk cId="654956024" sldId="264"/>
        </pc:sldMkLst>
        <pc:spChg chg="mod">
          <ac:chgData name="Lucy Vass" userId="fff17e1f-e736-4749-b750-46f2d0a58337" providerId="ADAL" clId="{1CF14427-EAEB-6249-8FBB-10BCCF9172B2}" dt="2023-11-21T12:30:13.725" v="4232" actId="20577"/>
          <ac:spMkLst>
            <pc:docMk/>
            <pc:sldMk cId="654956024" sldId="264"/>
            <ac:spMk id="2" creationId="{C59D2FF6-F78A-3EAA-1646-844F48EE10A9}"/>
          </ac:spMkLst>
        </pc:spChg>
        <pc:spChg chg="mod">
          <ac:chgData name="Lucy Vass" userId="fff17e1f-e736-4749-b750-46f2d0a58337" providerId="ADAL" clId="{1CF14427-EAEB-6249-8FBB-10BCCF9172B2}" dt="2023-11-21T12:39:58.433" v="5598" actId="20577"/>
          <ac:spMkLst>
            <pc:docMk/>
            <pc:sldMk cId="654956024" sldId="264"/>
            <ac:spMk id="4" creationId="{8E8B44BC-9EE0-6707-26D9-A54508449930}"/>
          </ac:spMkLst>
        </pc:spChg>
      </pc:sldChg>
      <pc:sldChg chg="modSp new mod">
        <pc:chgData name="Lucy Vass" userId="fff17e1f-e736-4749-b750-46f2d0a58337" providerId="ADAL" clId="{1CF14427-EAEB-6249-8FBB-10BCCF9172B2}" dt="2023-11-21T12:40:17.527" v="5610"/>
        <pc:sldMkLst>
          <pc:docMk/>
          <pc:sldMk cId="2661895046" sldId="265"/>
        </pc:sldMkLst>
        <pc:spChg chg="mod">
          <ac:chgData name="Lucy Vass" userId="fff17e1f-e736-4749-b750-46f2d0a58337" providerId="ADAL" clId="{1CF14427-EAEB-6249-8FBB-10BCCF9172B2}" dt="2023-11-21T12:40:10.960" v="5609" actId="5793"/>
          <ac:spMkLst>
            <pc:docMk/>
            <pc:sldMk cId="2661895046" sldId="265"/>
            <ac:spMk id="2" creationId="{5BDC9D7D-4FD3-A8FB-D167-69735AD25801}"/>
          </ac:spMkLst>
        </pc:spChg>
        <pc:spChg chg="mod">
          <ac:chgData name="Lucy Vass" userId="fff17e1f-e736-4749-b750-46f2d0a58337" providerId="ADAL" clId="{1CF14427-EAEB-6249-8FBB-10BCCF9172B2}" dt="2023-11-21T12:40:17.527" v="5610"/>
          <ac:spMkLst>
            <pc:docMk/>
            <pc:sldMk cId="2661895046" sldId="265"/>
            <ac:spMk id="3" creationId="{811AE2FD-FA88-FB93-0FCE-4348B0EA87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2E29-B7FF-EA9E-B07A-5790CDD3D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60239-CAC8-3B4F-A407-08130AAAD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6065-AEC9-F84F-6546-8FAA1896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196-88BD-F348-B5F6-D72ABB8B65B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2D529-EFC0-FBA0-CB02-7D181BC4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DDE9-006D-939C-F0AE-FE23F287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AFFF-0B1F-1A4E-A69A-E69BF33C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214E-2689-4679-22DF-6594E219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D20CB-0D7A-23C8-C3CD-9C8BF916D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80481-FD28-BDB6-823D-203C4EA9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196-88BD-F348-B5F6-D72ABB8B65B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8FFF-74E0-3E68-55B4-676335FA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58A48-E563-25FB-9D47-480A806B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AFFF-0B1F-1A4E-A69A-E69BF33C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0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AC7F9-0454-F3C7-5969-DD3CDD2FC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1A408-FD33-8350-771A-317294244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D70C-C04A-E997-D3C6-7E4CEBFD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196-88BD-F348-B5F6-D72ABB8B65B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6EFA9-6152-F1FB-6332-EA2BB223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A9AEE-7C62-74B6-1DA0-462A8533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AFFF-0B1F-1A4E-A69A-E69BF33C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C3E6-CD7F-1471-35AE-13E34C4D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2682-8F51-B5EE-52EB-9AE7F8B0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0A286-C831-C746-50F6-E1619A70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196-88BD-F348-B5F6-D72ABB8B65B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BB6AD-7AFB-09A5-4D72-E80252A0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98341-D7DF-621A-D918-03BCAC0C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AFFF-0B1F-1A4E-A69A-E69BF33C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5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501C-937D-BA9D-72D0-025489E4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FE004-F155-9259-00C3-F2968CDD7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78B43-9F0A-4523-0DAF-AC7F2DD1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196-88BD-F348-B5F6-D72ABB8B65B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7640-E8D1-86DD-412E-C286D7D5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9B92-7E07-9FE4-BF21-C287B56A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AFFF-0B1F-1A4E-A69A-E69BF33C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62F-FAE6-2670-D91A-86B14650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58DA-514E-2B28-5F3C-F622D21AA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4A62F-83D8-8F7F-0EDD-E333B8578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04885-9BE7-3E5B-C5A8-D5624700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196-88BD-F348-B5F6-D72ABB8B65B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BAB4F-D011-C4B2-2842-B93E6ACD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51D3E-10BC-F0AB-D874-97DD3153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AFFF-0B1F-1A4E-A69A-E69BF33C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7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9C8E-CD4C-9918-D2FC-DF30B190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D1600-333A-F22A-3520-C296AD1B7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FCD50-7EAB-AE26-16FC-0A330F5FD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70A86-D2F3-60E0-390E-650956E8F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A582B-E67F-FF9C-02D4-093F1C289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2FFE9-7206-33D9-E275-47803846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196-88BD-F348-B5F6-D72ABB8B65B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13D10-9250-7DBC-BFC9-78278B3D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2089C-B0D5-4460-4B50-E26230C2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AFFF-0B1F-1A4E-A69A-E69BF33C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D626-7FD6-B0CF-56E4-BA01F938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B93AD-6AD9-7C73-9FD5-2005A130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196-88BD-F348-B5F6-D72ABB8B65B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E98A4-AB08-E26A-13E3-E7F5A902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15E46-9690-E4D4-E502-72A00DC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AFFF-0B1F-1A4E-A69A-E69BF33C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1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E2895-B611-1B33-CA2A-2CBC7EFB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196-88BD-F348-B5F6-D72ABB8B65B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8A7E3-4BB3-23F4-85C8-833456F7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2DE20-D02E-5891-EF6D-9675FCF5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AFFF-0B1F-1A4E-A69A-E69BF33C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6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1DA9-2E54-0A5A-EF76-3E7B063C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6A39-31A5-3BA7-E919-413B5F8C1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04FAB-6F3B-8699-ED0B-B2D3524F7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AE547-90BE-90EE-FD08-9B1FB388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196-88BD-F348-B5F6-D72ABB8B65B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1D385-9B5F-8FEF-5D21-36B4BA41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4263D-DAD7-D838-EB90-96BAD9A7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AFFF-0B1F-1A4E-A69A-E69BF33C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5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56CC-E377-087A-7278-92D7965D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5931F-B907-DB57-C983-60D55F572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B3893-F2BC-40AC-429A-8057592CF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FB567-A943-04C8-770B-0F95D50B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196-88BD-F348-B5F6-D72ABB8B65B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DA871-0B32-9DB3-2C87-B4411B37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5CE38-A3AE-82A1-FF74-CEA548EC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AFFF-0B1F-1A4E-A69A-E69BF33C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0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38AAC-0EDB-7402-729E-887D953C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5272E-F924-5BD7-2B5E-C9D0A9739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F106-5DEF-E784-E937-213BD1768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78196-88BD-F348-B5F6-D72ABB8B65B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06AED-52EB-E9EA-6E7A-6C2572C65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92D3F-A781-1145-7CCD-B3FD9F21D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3AFFF-0B1F-1A4E-A69A-E69BF33C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5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odewar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war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wars.com/kata/56747fd5cb988479af000028/p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wars.com/kata/53dbd5315a3c69eed20002dd/pyth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examples/fibonacci-sequ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" TargetMode="External"/><Relationship Id="rId2" Type="http://schemas.openxmlformats.org/officeDocument/2006/relationships/hyperlink" Target="http://www.bbc.co.uk/new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wars.com/kata/514a024011ea4fb54200004b" TargetMode="External"/><Relationship Id="rId4" Type="http://schemas.openxmlformats.org/officeDocument/2006/relationships/hyperlink" Target="https://www.bristol.ac.uk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hecleverprogrammer.com/2022/06/29/number-guessing-game-using-pyth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b12345@bristol.ac.uk" TargetMode="External"/><Relationship Id="rId2" Type="http://schemas.openxmlformats.org/officeDocument/2006/relationships/hyperlink" Target="mailto:firstname.lastname@bristol.ac.u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2CC2-9892-1DAA-453D-60DE181A0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/>
              <a:t>Coding brain teasers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B5E08-7981-2DAA-C75C-44E4E6191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882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Quick challenges to warm-up or refresh your coding skills.</a:t>
            </a:r>
          </a:p>
          <a:p>
            <a:endParaRPr lang="en-US"/>
          </a:p>
          <a:p>
            <a:r>
              <a:rPr lang="en-US"/>
              <a:t>Please add your own suggestions as a slide!</a:t>
            </a:r>
          </a:p>
          <a:p>
            <a:endParaRPr lang="en-US"/>
          </a:p>
          <a:p>
            <a:r>
              <a:rPr lang="en-US"/>
              <a:t>Inspiration/source: </a:t>
            </a:r>
            <a:r>
              <a:rPr lang="en-US">
                <a:hlinkClick r:id="rId2"/>
              </a:rPr>
              <a:t>www.codewars.com</a:t>
            </a:r>
            <a:r>
              <a:rPr lang="en-US"/>
              <a:t>  </a:t>
            </a:r>
          </a:p>
        </p:txBody>
      </p:sp>
      <p:pic>
        <p:nvPicPr>
          <p:cNvPr id="5" name="Graphic 4" descr="Brain in head with solid fill">
            <a:extLst>
              <a:ext uri="{FF2B5EF4-FFF2-40B4-BE49-F238E27FC236}">
                <a16:creationId xmlns:a16="http://schemas.microsoft.com/office/drawing/2014/main" id="{FCF07F6E-7294-0954-8ED5-4B144D575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4644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4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9D7D-4FD3-A8FB-D167-69735AD2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E2FD-FA88-FB93-0FCE-4348B0EA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www.codewars.com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9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C142-8BDB-42F8-A028-3A632583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Middle character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7E8F-D61C-8CFF-92B0-B05BF17A4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42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/>
              <a:t>Language: any/multiple</a:t>
            </a:r>
          </a:p>
          <a:p>
            <a:pPr marL="0" indent="0">
              <a:buNone/>
            </a:pPr>
            <a:r>
              <a:rPr lang="en-US" sz="2400"/>
              <a:t>Difficulty: beginner</a:t>
            </a:r>
          </a:p>
          <a:p>
            <a:r>
              <a:rPr lang="en-US" sz="2400"/>
              <a:t>Return the middle letter of a word. If the word's length is odd, return the middle character. If the word's length is even, return the middle 2 characters.</a:t>
            </a:r>
          </a:p>
          <a:p>
            <a:r>
              <a:rPr lang="en-US" sz="2400"/>
              <a:t>Examples:</a:t>
            </a:r>
          </a:p>
          <a:p>
            <a:pPr lvl="1"/>
            <a:r>
              <a:rPr lang="en-US" sz="2100" err="1"/>
              <a:t>getMiddle</a:t>
            </a:r>
            <a:r>
              <a:rPr lang="en-US" sz="2100"/>
              <a:t>("test") should return "es”</a:t>
            </a:r>
          </a:p>
          <a:p>
            <a:pPr lvl="1"/>
            <a:r>
              <a:rPr lang="en-US" sz="2100" err="1"/>
              <a:t>getMiddle</a:t>
            </a:r>
            <a:r>
              <a:rPr lang="en-US" sz="2100"/>
              <a:t>("testing") should return "t”</a:t>
            </a:r>
          </a:p>
          <a:p>
            <a:pPr lvl="1"/>
            <a:r>
              <a:rPr lang="en-US" sz="2100" err="1"/>
              <a:t>getMiddle</a:t>
            </a:r>
            <a:r>
              <a:rPr lang="en-US" sz="2100"/>
              <a:t>("middle") should return "dd”</a:t>
            </a:r>
          </a:p>
          <a:p>
            <a:pPr lvl="1"/>
            <a:r>
              <a:rPr lang="en-US" sz="2100" err="1"/>
              <a:t>getMiddle</a:t>
            </a:r>
            <a:r>
              <a:rPr lang="en-US" sz="2100"/>
              <a:t>("A") should return "A”</a:t>
            </a:r>
          </a:p>
          <a:p>
            <a:pPr marL="457200" lvl="1" indent="0">
              <a:buNone/>
            </a:pPr>
            <a:endParaRPr lang="en-US" sz="2100"/>
          </a:p>
          <a:p>
            <a:r>
              <a:rPr lang="en-US" sz="2400"/>
              <a:t>Input: A word (string) of length 0 &lt; str &lt; 1000</a:t>
            </a:r>
          </a:p>
          <a:p>
            <a:r>
              <a:rPr lang="en-US" sz="2400"/>
              <a:t>Output: The middle character(s) of the word represented as a string.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Source: </a:t>
            </a:r>
            <a:r>
              <a:rPr lang="en-US" sz="2400">
                <a:hlinkClick r:id="rId2"/>
              </a:rPr>
              <a:t>https://www.codewars.com/kata/56747fd5cb988479af000028/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0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C142-8BDB-42F8-A028-3A632583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List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7E8F-D61C-8CFF-92B0-B05BF17A4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Language: any/multiple</a:t>
            </a:r>
          </a:p>
          <a:p>
            <a:pPr marL="0" indent="0">
              <a:buNone/>
            </a:pPr>
            <a:r>
              <a:rPr lang="en-US"/>
              <a:t>Difficulty: beginner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Create a function that takes a list of non-negative integers and strings and returns a new list with the strings filtered out.</a:t>
            </a:r>
          </a:p>
          <a:p>
            <a:r>
              <a:rPr lang="en-US"/>
              <a:t>Examples:</a:t>
            </a:r>
          </a:p>
          <a:p>
            <a:pPr marL="457200" lvl="1" indent="0">
              <a:buNone/>
            </a:pPr>
            <a:r>
              <a:rPr lang="en-US" sz="2600" err="1"/>
              <a:t>filter_list</a:t>
            </a:r>
            <a:r>
              <a:rPr lang="en-US" sz="2600"/>
              <a:t>([1,2,'a','b’]) returns [1,2]</a:t>
            </a:r>
          </a:p>
          <a:p>
            <a:pPr marL="457200" lvl="1" indent="0">
              <a:buNone/>
            </a:pPr>
            <a:r>
              <a:rPr lang="en-US" sz="2600" err="1"/>
              <a:t>filter_list</a:t>
            </a:r>
            <a:r>
              <a:rPr lang="en-US" sz="2600"/>
              <a:t>([1,'a','b',0,15]) returns [1,0,15]</a:t>
            </a:r>
          </a:p>
          <a:p>
            <a:pPr marL="457200" lvl="1" indent="0">
              <a:buNone/>
            </a:pPr>
            <a:r>
              <a:rPr lang="en-US" sz="2600" err="1"/>
              <a:t>filter_list</a:t>
            </a:r>
            <a:r>
              <a:rPr lang="en-US" sz="2600"/>
              <a:t>([1,2,'aasf','1','123',123]) returns [1,2,123]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Input: a list of non-negative integers and strings</a:t>
            </a:r>
          </a:p>
          <a:p>
            <a:r>
              <a:rPr lang="en-US"/>
              <a:t>Output: a list with just the non-negative integers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Source: </a:t>
            </a:r>
            <a:r>
              <a:rPr lang="en-US">
                <a:hlinkClick r:id="rId2"/>
              </a:rPr>
              <a:t>https://www.codewars.com/kata/53dbd5315a3c69eed20002dd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9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C142-8BDB-42F8-A028-3A632583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Fibonacci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7E8F-D61C-8CFF-92B0-B05BF17A4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/>
              <a:t>Language: any/multiple</a:t>
            </a:r>
          </a:p>
          <a:p>
            <a:pPr marL="0" indent="0">
              <a:buNone/>
            </a:pPr>
            <a:r>
              <a:rPr lang="en-US" sz="2400"/>
              <a:t>Difficulty: beginner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A Fibonacci sequence is the integer sequence of 0, 1, 1, 2, 3, 5, 8....</a:t>
            </a:r>
          </a:p>
          <a:p>
            <a:pPr marL="0" indent="0">
              <a:buNone/>
            </a:pPr>
            <a:r>
              <a:rPr lang="en-US" sz="2400"/>
              <a:t>The first two terms are 0 and 1. All other terms are obtained by adding the preceding two terms. Create a function ‘</a:t>
            </a:r>
            <a:r>
              <a:rPr lang="en-US" sz="2400" err="1"/>
              <a:t>fibonacci</a:t>
            </a:r>
            <a:r>
              <a:rPr lang="en-US" sz="2400"/>
              <a:t>’ which returns the nth term of the sequence. </a:t>
            </a:r>
          </a:p>
          <a:p>
            <a:r>
              <a:rPr lang="en-US" sz="2400"/>
              <a:t>Input: n - a positive integer &lt;100 </a:t>
            </a:r>
          </a:p>
          <a:p>
            <a:r>
              <a:rPr lang="en-US" sz="2400"/>
              <a:t>Output: the nth term of the Fibonacci sequence </a:t>
            </a:r>
          </a:p>
          <a:p>
            <a:r>
              <a:rPr lang="en-US" sz="2400"/>
              <a:t>Extension: solve this using recursion (if you haven’t already!)</a:t>
            </a:r>
          </a:p>
          <a:p>
            <a:pPr marL="0" indent="0">
              <a:buNone/>
            </a:pPr>
            <a:r>
              <a:rPr lang="en-US" sz="2400"/>
              <a:t>Source and solutions: </a:t>
            </a:r>
            <a:r>
              <a:rPr lang="en-US" sz="2400">
                <a:hlinkClick r:id="rId2"/>
              </a:rPr>
              <a:t>https://www.programiz.com/python-programming/examples/fibonacci-sequence</a:t>
            </a: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59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2FF6-F78A-3EAA-1646-844F48EE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Domain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8B44BC-9EE0-6707-26D9-A5450844993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Language: any/multiple</a:t>
            </a:r>
          </a:p>
          <a:p>
            <a:pPr marL="0" indent="0">
              <a:buNone/>
            </a:pPr>
            <a:r>
              <a:rPr lang="en-US" sz="2400"/>
              <a:t>Difficulty: beginner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  <a:p>
            <a:r>
              <a:rPr lang="en-US" sz="2400"/>
              <a:t>Write a function that when given a URL as a string, parses out just the domain name and returns it as a string. For example:</a:t>
            </a:r>
          </a:p>
          <a:p>
            <a:pPr marL="0" indent="0">
              <a:buNone/>
            </a:pPr>
            <a:r>
              <a:rPr lang="en-US" sz="2400">
                <a:hlinkClick r:id="rId2"/>
              </a:rPr>
              <a:t>http://www.bbc.co.uk/news</a:t>
            </a:r>
            <a:r>
              <a:rPr lang="en-US" sz="2400"/>
              <a:t> returns </a:t>
            </a:r>
            <a:r>
              <a:rPr lang="en-US" sz="2400" err="1"/>
              <a:t>bbc</a:t>
            </a:r>
            <a:endParaRPr lang="en-US" sz="2400"/>
          </a:p>
          <a:p>
            <a:pPr marL="0" indent="0">
              <a:buNone/>
            </a:pPr>
            <a:r>
              <a:rPr lang="en-US" sz="2400">
                <a:hlinkClick r:id="rId3"/>
              </a:rPr>
              <a:t>https://pubmed.ncbi.nlm.nih.gov</a:t>
            </a:r>
            <a:r>
              <a:rPr lang="en-US" sz="2400"/>
              <a:t> returns </a:t>
            </a:r>
            <a:r>
              <a:rPr lang="en-US" sz="2400" err="1"/>
              <a:t>pubmed</a:t>
            </a:r>
            <a:endParaRPr lang="en-US" sz="2400"/>
          </a:p>
          <a:p>
            <a:pPr marL="0" indent="0">
              <a:buNone/>
            </a:pPr>
            <a:r>
              <a:rPr lang="en-US" sz="2400">
                <a:hlinkClick r:id="rId4"/>
              </a:rPr>
              <a:t>http://www.bristol.ac.uk/</a:t>
            </a:r>
            <a:r>
              <a:rPr lang="en-US" sz="2400"/>
              <a:t> returns </a:t>
            </a:r>
            <a:r>
              <a:rPr lang="en-US" sz="2400" err="1"/>
              <a:t>bristol</a:t>
            </a:r>
            <a:endParaRPr lang="en-US" sz="2400"/>
          </a:p>
          <a:p>
            <a:endParaRPr lang="en-US" sz="2400"/>
          </a:p>
          <a:p>
            <a:r>
              <a:rPr lang="en-US" sz="2400"/>
              <a:t>Input: any http or https URL</a:t>
            </a:r>
          </a:p>
          <a:p>
            <a:r>
              <a:rPr lang="en-US" sz="2400"/>
              <a:t>Output: the domain name</a:t>
            </a:r>
          </a:p>
          <a:p>
            <a:r>
              <a:rPr lang="en-US" sz="2400"/>
              <a:t>Source and solutions: </a:t>
            </a:r>
            <a:r>
              <a:rPr lang="en-US" sz="2400">
                <a:hlinkClick r:id="rId5"/>
              </a:rPr>
              <a:t>https://www.codewars.com/kata/514a024011ea4fb54200004b</a:t>
            </a: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065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2FF6-F78A-3EAA-1646-844F48EE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Number guessing game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8B44BC-9EE0-6707-26D9-A54508449930}"/>
              </a:ext>
            </a:extLst>
          </p:cNvPr>
          <p:cNvSpPr txBox="1">
            <a:spLocks/>
          </p:cNvSpPr>
          <p:nvPr/>
        </p:nvSpPr>
        <p:spPr>
          <a:xfrm>
            <a:off x="990600" y="1478478"/>
            <a:ext cx="10515600" cy="4850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/>
              <a:t>Language: any/multiple</a:t>
            </a:r>
          </a:p>
          <a:p>
            <a:pPr marL="0" indent="0">
              <a:buNone/>
            </a:pPr>
            <a:r>
              <a:rPr lang="en-US" sz="1600"/>
              <a:t>Difficulty: beginner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r>
              <a:rPr lang="en-US" sz="1600"/>
              <a:t>Create a number guessing game. The computer thinks of a random integer between 1 and 20, and the player (user) guesses the number based on hints, </a:t>
            </a:r>
            <a:r>
              <a:rPr lang="en-US" sz="1600" err="1"/>
              <a:t>e.g</a:t>
            </a:r>
            <a:r>
              <a:rPr lang="en-US" sz="1600"/>
              <a:t> (where the secret number is 10):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Input: 7</a:t>
            </a:r>
            <a:b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Output: Too low </a:t>
            </a:r>
            <a:b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Input : 11</a:t>
            </a:r>
            <a:b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Output: Too high</a:t>
            </a:r>
            <a:b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Input: 10</a:t>
            </a:r>
            <a:b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Output: Correct!</a:t>
            </a:r>
          </a:p>
          <a:p>
            <a:endParaRPr lang="en-US" sz="1600"/>
          </a:p>
          <a:p>
            <a:r>
              <a:rPr lang="en-US" sz="1600"/>
              <a:t>Input: integer numbers</a:t>
            </a:r>
          </a:p>
          <a:p>
            <a:r>
              <a:rPr lang="en-US" sz="1600"/>
              <a:t>Output: strings</a:t>
            </a:r>
          </a:p>
          <a:p>
            <a:r>
              <a:rPr lang="en-US" sz="1600"/>
              <a:t>Source and solutions: </a:t>
            </a:r>
            <a:r>
              <a:rPr lang="en-US" sz="1600">
                <a:hlinkClick r:id="rId2"/>
              </a:rPr>
              <a:t>https://thecleverprogrammer.com/2022/06/29/number-guessing-game-using-python/</a:t>
            </a:r>
            <a:endParaRPr lang="en-US" sz="1600"/>
          </a:p>
          <a:p>
            <a:r>
              <a:rPr lang="en-US" sz="1600"/>
              <a:t>Extension – additional functions which allow the player to ask if the number is odd or even, or divisible by other numbers, to improve the guessing. </a:t>
            </a:r>
          </a:p>
        </p:txBody>
      </p:sp>
    </p:spTree>
    <p:extLst>
      <p:ext uri="{BB962C8B-B14F-4D97-AF65-F5344CB8AC3E}">
        <p14:creationId xmlns:p14="http://schemas.microsoft.com/office/powerpoint/2010/main" val="106030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2FF6-F78A-3EAA-1646-844F48EE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Code cracker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8B44BC-9EE0-6707-26D9-A54508449930}"/>
              </a:ext>
            </a:extLst>
          </p:cNvPr>
          <p:cNvSpPr txBox="1">
            <a:spLocks/>
          </p:cNvSpPr>
          <p:nvPr/>
        </p:nvSpPr>
        <p:spPr>
          <a:xfrm>
            <a:off x="990600" y="1478478"/>
            <a:ext cx="10515600" cy="5122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/>
              <a:t>Language: any/multiple</a:t>
            </a:r>
          </a:p>
          <a:p>
            <a:pPr marL="0" indent="0">
              <a:buNone/>
            </a:pPr>
            <a:r>
              <a:rPr lang="en-US" sz="1600"/>
              <a:t>Difficulty: Intermediate</a:t>
            </a:r>
          </a:p>
          <a:p>
            <a:r>
              <a:rPr lang="en-US" sz="1600"/>
              <a:t>Create a code guessing game. The computer thinks of a random four-digit code, where each digit is the letters A-D. Example game: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r>
              <a:rPr lang="en-US" sz="1600"/>
              <a:t>Input: four letters A, B C or D</a:t>
            </a:r>
          </a:p>
          <a:p>
            <a:r>
              <a:rPr lang="en-US" sz="1600"/>
              <a:t>Output: printed strings telling the player how many correct letters and placements</a:t>
            </a:r>
          </a:p>
          <a:p>
            <a:r>
              <a:rPr lang="en-US" sz="1600"/>
              <a:t>Hint: start with a secret code which is ‘hard coded’ into the game – i.e. is the same every time. Then add a feature to randomly generate a new code each game.</a:t>
            </a:r>
          </a:p>
          <a:p>
            <a:r>
              <a:rPr lang="en-US" sz="1600"/>
              <a:t>Extension: create a function the user can use to give a hint – e.g. randomly reveal one letter of the code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122CA4-6EAB-C25C-7381-25A1EC381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571841"/>
              </p:ext>
            </p:extLst>
          </p:nvPr>
        </p:nvGraphicFramePr>
        <p:xfrm>
          <a:off x="3878891" y="2526848"/>
          <a:ext cx="3937349" cy="230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735">
                  <a:extLst>
                    <a:ext uri="{9D8B030D-6E8A-4147-A177-3AD203B41FA5}">
                      <a16:colId xmlns:a16="http://schemas.microsoft.com/office/drawing/2014/main" val="2741744940"/>
                    </a:ext>
                  </a:extLst>
                </a:gridCol>
                <a:gridCol w="331058">
                  <a:extLst>
                    <a:ext uri="{9D8B030D-6E8A-4147-A177-3AD203B41FA5}">
                      <a16:colId xmlns:a16="http://schemas.microsoft.com/office/drawing/2014/main" val="2787749885"/>
                    </a:ext>
                  </a:extLst>
                </a:gridCol>
                <a:gridCol w="327577">
                  <a:extLst>
                    <a:ext uri="{9D8B030D-6E8A-4147-A177-3AD203B41FA5}">
                      <a16:colId xmlns:a16="http://schemas.microsoft.com/office/drawing/2014/main" val="2721336286"/>
                    </a:ext>
                  </a:extLst>
                </a:gridCol>
                <a:gridCol w="303491">
                  <a:extLst>
                    <a:ext uri="{9D8B030D-6E8A-4147-A177-3AD203B41FA5}">
                      <a16:colId xmlns:a16="http://schemas.microsoft.com/office/drawing/2014/main" val="552698227"/>
                    </a:ext>
                  </a:extLst>
                </a:gridCol>
                <a:gridCol w="289038">
                  <a:extLst>
                    <a:ext uri="{9D8B030D-6E8A-4147-A177-3AD203B41FA5}">
                      <a16:colId xmlns:a16="http://schemas.microsoft.com/office/drawing/2014/main" val="229920664"/>
                    </a:ext>
                  </a:extLst>
                </a:gridCol>
                <a:gridCol w="1684450">
                  <a:extLst>
                    <a:ext uri="{9D8B030D-6E8A-4147-A177-3AD203B41FA5}">
                      <a16:colId xmlns:a16="http://schemas.microsoft.com/office/drawing/2014/main" val="4040827908"/>
                    </a:ext>
                  </a:extLst>
                </a:gridCol>
              </a:tblGrid>
              <a:tr h="464004">
                <a:tc>
                  <a:txBody>
                    <a:bodyPr/>
                    <a:lstStyle/>
                    <a:p>
                      <a:r>
                        <a:rPr lang="en-US" sz="1400"/>
                        <a:t>Secret code: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85159"/>
                  </a:ext>
                </a:extLst>
              </a:tr>
              <a:tr h="311209">
                <a:tc>
                  <a:txBody>
                    <a:bodyPr/>
                    <a:lstStyle/>
                    <a:p>
                      <a:r>
                        <a:rPr lang="en-US" sz="1400"/>
                        <a:t>Guess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 right place right letter</a:t>
                      </a:r>
                    </a:p>
                    <a:p>
                      <a:r>
                        <a:rPr lang="en-US" sz="1100"/>
                        <a:t>1 right letter wrong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515054"/>
                  </a:ext>
                </a:extLst>
              </a:tr>
              <a:tr h="382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Guess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 right place right letter</a:t>
                      </a:r>
                    </a:p>
                    <a:p>
                      <a:r>
                        <a:rPr lang="en-US" sz="1100"/>
                        <a:t>2 right letters wrong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0933"/>
                  </a:ext>
                </a:extLst>
              </a:tr>
              <a:tr h="312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Guess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 right letters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71230"/>
                  </a:ext>
                </a:extLst>
              </a:tr>
              <a:tr h="272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990568"/>
                  </a:ext>
                </a:extLst>
              </a:tr>
              <a:tr h="312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Guess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Correct!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60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0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2FF6-F78A-3EAA-1646-844F48EE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Email finder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8B44BC-9EE0-6707-26D9-A54508449930}"/>
              </a:ext>
            </a:extLst>
          </p:cNvPr>
          <p:cNvSpPr txBox="1">
            <a:spLocks/>
          </p:cNvSpPr>
          <p:nvPr/>
        </p:nvSpPr>
        <p:spPr>
          <a:xfrm>
            <a:off x="990600" y="1478478"/>
            <a:ext cx="10515600" cy="512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/>
              <a:t>Language: any/multiple</a:t>
            </a:r>
          </a:p>
          <a:p>
            <a:pPr marL="0" indent="0">
              <a:buNone/>
            </a:pPr>
            <a:r>
              <a:rPr lang="en-US" sz="1600"/>
              <a:t>Difficulty: Beginner/intermediate </a:t>
            </a:r>
          </a:p>
          <a:p>
            <a:r>
              <a:rPr lang="en-US" sz="1600"/>
              <a:t>Create a function that can identify Bristol </a:t>
            </a:r>
            <a:r>
              <a:rPr lang="en-US" sz="1600" err="1"/>
              <a:t>uni</a:t>
            </a:r>
            <a:r>
              <a:rPr lang="en-US" sz="1600"/>
              <a:t> email addresses within a .txt document.</a:t>
            </a:r>
          </a:p>
          <a:p>
            <a:r>
              <a:rPr lang="en-US" sz="1600"/>
              <a:t>Bristol email addresses can be in 2 formats:</a:t>
            </a:r>
          </a:p>
          <a:p>
            <a:pPr lvl="1"/>
            <a:r>
              <a:rPr lang="en-US" sz="1200"/>
              <a:t>Staff emails: </a:t>
            </a:r>
            <a:r>
              <a:rPr lang="en-US" sz="1200">
                <a:hlinkClick r:id="rId2"/>
              </a:rPr>
              <a:t>firstname.lastname@bristol.ac.uk</a:t>
            </a:r>
            <a:endParaRPr lang="en-US" sz="1200"/>
          </a:p>
          <a:p>
            <a:pPr lvl="1"/>
            <a:r>
              <a:rPr lang="en-US" sz="1200"/>
              <a:t>Student emails: </a:t>
            </a:r>
            <a:r>
              <a:rPr lang="en-US" sz="1200">
                <a:hlinkClick r:id="rId3"/>
              </a:rPr>
              <a:t>ab12345@bristol.ac.uk</a:t>
            </a:r>
            <a:r>
              <a:rPr lang="en-US" sz="1200"/>
              <a:t> </a:t>
            </a:r>
          </a:p>
          <a:p>
            <a:r>
              <a:rPr lang="en-US" sz="1600"/>
              <a:t>Make a function which will open a .txt document, then extract all the Bristol </a:t>
            </a:r>
            <a:r>
              <a:rPr lang="en-US" sz="1600" err="1"/>
              <a:t>uni</a:t>
            </a:r>
            <a:r>
              <a:rPr lang="en-US" sz="1600"/>
              <a:t> email addresses and then create a </a:t>
            </a:r>
            <a:r>
              <a:rPr lang="en-US" sz="1600" err="1"/>
              <a:t>dataframe</a:t>
            </a:r>
            <a:r>
              <a:rPr lang="en-US" sz="1600"/>
              <a:t> or table with the following information:</a:t>
            </a:r>
          </a:p>
          <a:p>
            <a:pPr lvl="1"/>
            <a:r>
              <a:rPr lang="en-US" sz="1200"/>
              <a:t>Email address</a:t>
            </a:r>
          </a:p>
          <a:p>
            <a:pPr lvl="1"/>
            <a:r>
              <a:rPr lang="en-US" sz="1200"/>
              <a:t>Student or staff email?</a:t>
            </a:r>
          </a:p>
          <a:p>
            <a:pPr lvl="1"/>
            <a:r>
              <a:rPr lang="en-US" sz="1200"/>
              <a:t>For staff emails: First and last name of email address owner. For student emails: return ‘unknown’</a:t>
            </a:r>
          </a:p>
          <a:p>
            <a:pPr lvl="1"/>
            <a:r>
              <a:rPr lang="en-US" sz="1200"/>
              <a:t>Counts the number of occurrences of the email address in the text</a:t>
            </a:r>
          </a:p>
          <a:p>
            <a:pPr marL="0" indent="0">
              <a:buNone/>
            </a:pPr>
            <a:endParaRPr lang="en-US" sz="1600"/>
          </a:p>
          <a:p>
            <a:r>
              <a:rPr lang="en-US" sz="1600"/>
              <a:t>Input: .txt containing Bristol email addresses, non-Bristol email addresses and other plain text </a:t>
            </a:r>
          </a:p>
          <a:p>
            <a:r>
              <a:rPr lang="en-US" sz="1600"/>
              <a:t>Output: a </a:t>
            </a:r>
            <a:r>
              <a:rPr lang="en-US" sz="1600" err="1"/>
              <a:t>dataframe</a:t>
            </a:r>
            <a:r>
              <a:rPr lang="en-US" sz="1600"/>
              <a:t> or table with the above info</a:t>
            </a:r>
          </a:p>
        </p:txBody>
      </p:sp>
    </p:spTree>
    <p:extLst>
      <p:ext uri="{BB962C8B-B14F-4D97-AF65-F5344CB8AC3E}">
        <p14:creationId xmlns:p14="http://schemas.microsoft.com/office/powerpoint/2010/main" val="1397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2FF6-F78A-3EAA-1646-844F48EE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What change to give?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8B44BC-9EE0-6707-26D9-A54508449930}"/>
              </a:ext>
            </a:extLst>
          </p:cNvPr>
          <p:cNvSpPr txBox="1">
            <a:spLocks/>
          </p:cNvSpPr>
          <p:nvPr/>
        </p:nvSpPr>
        <p:spPr>
          <a:xfrm>
            <a:off x="990600" y="1478478"/>
            <a:ext cx="10515600" cy="5122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/>
              <a:t>Language: any/multiple</a:t>
            </a:r>
          </a:p>
          <a:p>
            <a:pPr marL="0" indent="0">
              <a:buNone/>
            </a:pPr>
            <a:r>
              <a:rPr lang="en-US" sz="1600"/>
              <a:t>Difficulty: Beginner/intermediate </a:t>
            </a:r>
          </a:p>
          <a:p>
            <a:r>
              <a:rPr lang="en-US" sz="1600"/>
              <a:t>You are a shop owner who is bad at </a:t>
            </a:r>
            <a:r>
              <a:rPr lang="en-US" sz="1600" err="1"/>
              <a:t>maths</a:t>
            </a:r>
            <a:r>
              <a:rPr lang="en-US" sz="1600"/>
              <a:t> and you want to write a program to help you at the checkout. When a customer gives you cash, you need to calculate how much change to give them, and in what denominations. </a:t>
            </a:r>
          </a:p>
          <a:p>
            <a:r>
              <a:rPr lang="en-US" sz="1600"/>
              <a:t>Write a function that takes:</a:t>
            </a:r>
          </a:p>
          <a:p>
            <a:pPr marL="0" indent="0">
              <a:buNone/>
            </a:pPr>
            <a:r>
              <a:rPr lang="en-US" sz="1600"/>
              <a:t>	1) the item cost (in pounds and pennies)</a:t>
            </a:r>
          </a:p>
          <a:p>
            <a:pPr marL="0" indent="0">
              <a:buNone/>
            </a:pPr>
            <a:r>
              <a:rPr lang="en-US" sz="1600"/>
              <a:t>	2) the amount of cash the customer gives you (in pounds and pennies)</a:t>
            </a:r>
          </a:p>
          <a:p>
            <a:pPr marL="0" indent="0">
              <a:buNone/>
            </a:pPr>
            <a:r>
              <a:rPr lang="en-US" sz="1600"/>
              <a:t>	And returns the amount of change you need to give them in notes and coins. All legal tender allowed. </a:t>
            </a:r>
          </a:p>
          <a:p>
            <a:r>
              <a:rPr lang="en-US" sz="1600"/>
              <a:t>E.g. if the change to be given is £5.41, a valid output would be:</a:t>
            </a:r>
          </a:p>
          <a:p>
            <a:pPr marL="0" indent="0">
              <a:buNone/>
            </a:pPr>
            <a:r>
              <a:rPr lang="en-US" sz="1600"/>
              <a:t>1 x £5 note</a:t>
            </a:r>
            <a:br>
              <a:rPr lang="en-US" sz="1600"/>
            </a:br>
            <a:r>
              <a:rPr lang="en-US" sz="1600"/>
              <a:t>2 x 20p coins</a:t>
            </a:r>
            <a:br>
              <a:rPr lang="en-US" sz="1600"/>
            </a:br>
            <a:r>
              <a:rPr lang="en-US" sz="1600"/>
              <a:t>1 x 1p coin</a:t>
            </a:r>
          </a:p>
          <a:p>
            <a:endParaRPr lang="en-US" sz="1600"/>
          </a:p>
          <a:p>
            <a:r>
              <a:rPr lang="en-US" sz="1600"/>
              <a:t>Input: 2 numbers, to 2 decimal places only (</a:t>
            </a:r>
            <a:r>
              <a:rPr lang="en-US" sz="1600" err="1"/>
              <a:t>i.e</a:t>
            </a:r>
            <a:r>
              <a:rPr lang="en-US" sz="1600"/>
              <a:t> pounds and pennies)</a:t>
            </a:r>
          </a:p>
          <a:p>
            <a:r>
              <a:rPr lang="en-US" sz="1600"/>
              <a:t>Output: string saying which change to give</a:t>
            </a:r>
          </a:p>
          <a:p>
            <a:r>
              <a:rPr lang="en-US" sz="1600"/>
              <a:t>Extensions:</a:t>
            </a:r>
          </a:p>
          <a:p>
            <a:pPr lvl="1"/>
            <a:r>
              <a:rPr lang="en-US" sz="1500"/>
              <a:t>Return an alert if the customer under pays you</a:t>
            </a:r>
          </a:p>
          <a:p>
            <a:pPr lvl="1"/>
            <a:r>
              <a:rPr lang="en-US" sz="1500"/>
              <a:t>Ensure your function suggests a solution which uses the lowest possible number of coins (i.e. biggest coins).</a:t>
            </a:r>
          </a:p>
        </p:txBody>
      </p:sp>
    </p:spTree>
    <p:extLst>
      <p:ext uri="{BB962C8B-B14F-4D97-AF65-F5344CB8AC3E}">
        <p14:creationId xmlns:p14="http://schemas.microsoft.com/office/powerpoint/2010/main" val="65495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B7D92A63295E408BAAC2988B215C14" ma:contentTypeVersion="9" ma:contentTypeDescription="Create a new document." ma:contentTypeScope="" ma:versionID="5883d5efca9195dab3583f7693bf9cae">
  <xsd:schema xmlns:xsd="http://www.w3.org/2001/XMLSchema" xmlns:xs="http://www.w3.org/2001/XMLSchema" xmlns:p="http://schemas.microsoft.com/office/2006/metadata/properties" xmlns:ns2="9dec7cda-59f8-46ee-ada4-5c29de26a533" xmlns:ns3="a19c284b-6d26-4435-b751-cefcee929636" targetNamespace="http://schemas.microsoft.com/office/2006/metadata/properties" ma:root="true" ma:fieldsID="45e446337a8b76733f180509fda922d7" ns2:_="" ns3:_="">
    <xsd:import namespace="9dec7cda-59f8-46ee-ada4-5c29de26a533"/>
    <xsd:import namespace="a19c284b-6d26-4435-b751-cefcee9296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c7cda-59f8-46ee-ada4-5c29de26a5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d084387-097e-4aef-8f33-0dee7b0eb5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9c284b-6d26-4435-b751-cefcee92963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859f7e4-ca7c-4e1f-9696-92dcc3a5634f}" ma:internalName="TaxCatchAll" ma:showField="CatchAllData" ma:web="a19c284b-6d26-4435-b751-cefcee9296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dec7cda-59f8-46ee-ada4-5c29de26a533">
      <Terms xmlns="http://schemas.microsoft.com/office/infopath/2007/PartnerControls"/>
    </lcf76f155ced4ddcb4097134ff3c332f>
    <TaxCatchAll xmlns="a19c284b-6d26-4435-b751-cefcee929636" xsi:nil="true"/>
  </documentManagement>
</p:properties>
</file>

<file path=customXml/itemProps1.xml><?xml version="1.0" encoding="utf-8"?>
<ds:datastoreItem xmlns:ds="http://schemas.openxmlformats.org/officeDocument/2006/customXml" ds:itemID="{4ADA95DC-DC3B-4F43-B33D-2E4F54FE67BA}">
  <ds:schemaRefs>
    <ds:schemaRef ds:uri="9dec7cda-59f8-46ee-ada4-5c29de26a533"/>
    <ds:schemaRef ds:uri="a19c284b-6d26-4435-b751-cefcee9296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5A4BD11-7EEB-4AED-B950-57CD4AAE7F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A35F41-773D-40C6-826A-711D69763459}">
  <ds:schemaRefs>
    <ds:schemaRef ds:uri="9dec7cda-59f8-46ee-ada4-5c29de26a533"/>
    <ds:schemaRef ds:uri="a19c284b-6d26-4435-b751-cefcee92963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Coding brain teasers</vt:lpstr>
      <vt:lpstr>1. Middle character </vt:lpstr>
      <vt:lpstr>2. List filtering</vt:lpstr>
      <vt:lpstr>3. Fibonacci sequence</vt:lpstr>
      <vt:lpstr>4. Domain name</vt:lpstr>
      <vt:lpstr>5. Number guessing game</vt:lpstr>
      <vt:lpstr>6. Code cracker</vt:lpstr>
      <vt:lpstr>7. Email finder</vt:lpstr>
      <vt:lpstr>8. What change to give?</vt:lpstr>
      <vt:lpstr>Others…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brain teasers</dc:title>
  <dc:creator>Lucy Vass</dc:creator>
  <cp:revision>1</cp:revision>
  <dcterms:created xsi:type="dcterms:W3CDTF">2023-11-21T11:26:14Z</dcterms:created>
  <dcterms:modified xsi:type="dcterms:W3CDTF">2023-11-21T13:46:02Z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0x010100F3B7D92A63295E408BAAC2988B215C14</vt:lpwstr>
  </property>
  <property fmtid="{D5CDD505-2E9C-101B-9397-08002B2CF9AE}" pid="3" name="MediaServiceImageTags">
    <vt:lpwstr/>
  </property>
</Properties>
</file>