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2" r:id="rId1"/>
  </p:sldMasterIdLst>
  <p:sldIdLst>
    <p:sldId id="256" r:id="rId2"/>
    <p:sldId id="257" r:id="rId3"/>
    <p:sldId id="259" r:id="rId4"/>
    <p:sldId id="260" r:id="rId5"/>
    <p:sldId id="262" r:id="rId6"/>
    <p:sldId id="263" r:id="rId7"/>
    <p:sldId id="265"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301" r:id="rId38"/>
    <p:sldId id="297" r:id="rId39"/>
    <p:sldId id="298" r:id="rId40"/>
    <p:sldId id="299" r:id="rId41"/>
    <p:sldId id="300" r:id="rId42"/>
    <p:sldId id="278"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96" d="100"/>
          <a:sy n="96" d="100"/>
        </p:scale>
        <p:origin x="44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solidFill>
                  <a:schemeClr val="tx1">
                    <a:lumMod val="75000"/>
                    <a:lumOff val="25000"/>
                  </a:schemeClr>
                </a:solidFill>
              </a:rPr>
              <a:t>CLFS</a:t>
            </a:r>
            <a:r>
              <a:rPr lang="en-US" baseline="0" dirty="0">
                <a:solidFill>
                  <a:schemeClr val="tx1">
                    <a:lumMod val="75000"/>
                    <a:lumOff val="25000"/>
                  </a:schemeClr>
                </a:solidFill>
              </a:rPr>
              <a:t> fuzzing strategies =&gt; results</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lumMod val="5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3B42-4577-AF9D-A6BC66D96862}"/>
              </c:ext>
            </c:extLst>
          </c:dPt>
          <c:dPt>
            <c:idx val="1"/>
            <c:bubble3D val="0"/>
            <c:spPr>
              <a:solidFill>
                <a:srgbClr val="C00000"/>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3B42-4577-AF9D-A6BC66D96862}"/>
              </c:ext>
            </c:extLst>
          </c:dPt>
          <c:dPt>
            <c:idx val="2"/>
            <c:bubble3D val="0"/>
            <c:spPr>
              <a:solidFill>
                <a:schemeClr val="bg1">
                  <a:lumMod val="85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3B42-4577-AF9D-A6BC66D96862}"/>
              </c:ext>
            </c:extLst>
          </c:dPt>
          <c:dLbls>
            <c:dLbl>
              <c:idx val="0"/>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fld id="{1CA81A72-98F6-4D09-8B1E-C80BE183138E}" type="CATEGORYNAME">
                      <a:rPr lang="en-US"/>
                      <a:pPr>
                        <a:defRPr/>
                      </a:pPr>
                      <a:t>[CATEGORY NAME]</a:t>
                    </a:fld>
                    <a:r>
                      <a:rPr lang="en-US" baseline="0"/>
                      <a:t>
</a:t>
                    </a:r>
                    <a:fld id="{03431788-3F9E-445D-A1DE-68792EAD08E6}" type="PERCENTAGE">
                      <a:rPr lang="en-US" baseline="0" smtClean="0"/>
                      <a:pPr>
                        <a:defRPr/>
                      </a:pPr>
                      <a:t>[PERCENTAGE]</a:t>
                    </a:fld>
                    <a:r>
                      <a:rPr lang="en-US" baseline="0"/>
                      <a:t> ++</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B42-4577-AF9D-A6BC66D96862}"/>
                </c:ext>
              </c:extLst>
            </c:dLbl>
            <c:dLbl>
              <c:idx val="1"/>
              <c:layout>
                <c:manualLayout>
                  <c:x val="4.7608360877873186E-2"/>
                  <c:y val="0"/>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3B42-4577-AF9D-A6BC66D96862}"/>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3B42-4577-AF9D-A6BC66D96862}"/>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Data Enhanced fuzz</c:v>
                </c:pt>
                <c:pt idx="1">
                  <c:v>Data Dummy Fuzz</c:v>
                </c:pt>
                <c:pt idx="2">
                  <c:v>State Fuzz</c:v>
                </c:pt>
              </c:strCache>
            </c:strRef>
          </c:cat>
          <c:val>
            <c:numRef>
              <c:f>Sheet1!$B$2:$B$4</c:f>
              <c:numCache>
                <c:formatCode>General</c:formatCode>
                <c:ptCount val="3"/>
                <c:pt idx="0">
                  <c:v>4</c:v>
                </c:pt>
                <c:pt idx="1">
                  <c:v>6</c:v>
                </c:pt>
                <c:pt idx="2">
                  <c:v>5</c:v>
                </c:pt>
              </c:numCache>
            </c:numRef>
          </c:val>
          <c:extLst>
            <c:ext xmlns:c16="http://schemas.microsoft.com/office/drawing/2014/chart" uri="{C3380CC4-5D6E-409C-BE32-E72D297353CC}">
              <c16:uniqueId val="{00000000-3B42-4577-AF9D-A6BC66D96862}"/>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1FB62-ADB6-461B-BD04-0AFBB9093432}" type="doc">
      <dgm:prSet loTypeId="urn:microsoft.com/office/officeart/2008/layout/VerticalCurvedList" loCatId="list" qsTypeId="urn:microsoft.com/office/officeart/2005/8/quickstyle/simple1" qsCatId="simple" csTypeId="urn:microsoft.com/office/officeart/2005/8/colors/accent0_3" csCatId="mainScheme"/>
      <dgm:spPr/>
      <dgm:t>
        <a:bodyPr/>
        <a:lstStyle/>
        <a:p>
          <a:endParaRPr lang="en-US"/>
        </a:p>
      </dgm:t>
    </dgm:pt>
    <dgm:pt modelId="{676CE6ED-FCCE-403B-BA93-C99D7C2EB9DF}">
      <dgm:prSet/>
      <dgm:spPr/>
      <dgm:t>
        <a:bodyPr/>
        <a:lstStyle/>
        <a:p>
          <a:r>
            <a:rPr lang="en-US"/>
            <a:t>sandbox</a:t>
          </a:r>
        </a:p>
      </dgm:t>
    </dgm:pt>
    <dgm:pt modelId="{7A6CABBC-4253-4096-96E1-150BD4AE9DAE}" type="parTrans" cxnId="{8E889CA7-7D18-4E78-B544-C90F458576B7}">
      <dgm:prSet/>
      <dgm:spPr/>
      <dgm:t>
        <a:bodyPr/>
        <a:lstStyle/>
        <a:p>
          <a:endParaRPr lang="en-US"/>
        </a:p>
      </dgm:t>
    </dgm:pt>
    <dgm:pt modelId="{B4D787CD-B8A6-4017-9CD3-429153F99533}" type="sibTrans" cxnId="{8E889CA7-7D18-4E78-B544-C90F458576B7}">
      <dgm:prSet/>
      <dgm:spPr/>
      <dgm:t>
        <a:bodyPr/>
        <a:lstStyle/>
        <a:p>
          <a:endParaRPr lang="en-US"/>
        </a:p>
      </dgm:t>
    </dgm:pt>
    <dgm:pt modelId="{87A4F508-542A-4F21-B8AF-F4DCD6381C7B}">
      <dgm:prSet/>
      <dgm:spPr/>
      <dgm:t>
        <a:bodyPr/>
        <a:lstStyle/>
        <a:p>
          <a:r>
            <a:rPr lang="en-US" dirty="0" err="1"/>
            <a:t>ntoskrnl</a:t>
          </a:r>
          <a:endParaRPr lang="en-US" dirty="0"/>
        </a:p>
      </dgm:t>
    </dgm:pt>
    <dgm:pt modelId="{D247561A-400C-4E52-9896-6091977001A2}" type="parTrans" cxnId="{376A5BD5-BB37-4463-922C-060B277A28A6}">
      <dgm:prSet/>
      <dgm:spPr/>
      <dgm:t>
        <a:bodyPr/>
        <a:lstStyle/>
        <a:p>
          <a:endParaRPr lang="en-US"/>
        </a:p>
      </dgm:t>
    </dgm:pt>
    <dgm:pt modelId="{DBF10F22-6899-4AE0-8973-6D1D13C8B8EB}" type="sibTrans" cxnId="{376A5BD5-BB37-4463-922C-060B277A28A6}">
      <dgm:prSet/>
      <dgm:spPr/>
      <dgm:t>
        <a:bodyPr/>
        <a:lstStyle/>
        <a:p>
          <a:endParaRPr lang="en-US"/>
        </a:p>
      </dgm:t>
    </dgm:pt>
    <dgm:pt modelId="{5BB22ADE-672A-48E1-BFF2-815055C52064}">
      <dgm:prSet/>
      <dgm:spPr/>
      <dgm:t>
        <a:bodyPr/>
        <a:lstStyle/>
        <a:p>
          <a:r>
            <a:rPr lang="en-US"/>
            <a:t>extension</a:t>
          </a:r>
        </a:p>
      </dgm:t>
    </dgm:pt>
    <dgm:pt modelId="{4DBC540C-8EEF-47FB-B9A8-169C8D3E4F75}" type="parTrans" cxnId="{B4B53A5C-2E6A-4023-95D5-40F3359BD5E2}">
      <dgm:prSet/>
      <dgm:spPr/>
      <dgm:t>
        <a:bodyPr/>
        <a:lstStyle/>
        <a:p>
          <a:endParaRPr lang="en-US"/>
        </a:p>
      </dgm:t>
    </dgm:pt>
    <dgm:pt modelId="{0C1BFA51-5206-4336-9DD0-FE85D7829C40}" type="sibTrans" cxnId="{B4B53A5C-2E6A-4023-95D5-40F3359BD5E2}">
      <dgm:prSet/>
      <dgm:spPr/>
      <dgm:t>
        <a:bodyPr/>
        <a:lstStyle/>
        <a:p>
          <a:endParaRPr lang="en-US"/>
        </a:p>
      </dgm:t>
    </dgm:pt>
    <dgm:pt modelId="{10C2715E-3534-4DDD-A364-3D1A94DF476B}">
      <dgm:prSet/>
      <dgm:spPr/>
      <dgm:t>
        <a:bodyPr/>
        <a:lstStyle/>
        <a:p>
          <a:r>
            <a:rPr lang="en-US"/>
            <a:t>clfs</a:t>
          </a:r>
        </a:p>
      </dgm:t>
    </dgm:pt>
    <dgm:pt modelId="{0F469ADA-4077-47A8-B561-FB0A9A884BE9}" type="parTrans" cxnId="{109E6747-6049-4384-AEBF-C66905E97A45}">
      <dgm:prSet/>
      <dgm:spPr/>
      <dgm:t>
        <a:bodyPr/>
        <a:lstStyle/>
        <a:p>
          <a:endParaRPr lang="en-US"/>
        </a:p>
      </dgm:t>
    </dgm:pt>
    <dgm:pt modelId="{C66185A1-2224-4A8F-B689-680879B8F79F}" type="sibTrans" cxnId="{109E6747-6049-4384-AEBF-C66905E97A45}">
      <dgm:prSet/>
      <dgm:spPr/>
      <dgm:t>
        <a:bodyPr/>
        <a:lstStyle/>
        <a:p>
          <a:endParaRPr lang="en-US"/>
        </a:p>
      </dgm:t>
    </dgm:pt>
    <dgm:pt modelId="{CA5A366F-4E77-4B21-835A-460F9119DEB3}">
      <dgm:prSet/>
      <dgm:spPr/>
      <dgm:t>
        <a:bodyPr/>
        <a:lstStyle/>
        <a:p>
          <a:r>
            <a:rPr lang="en-US"/>
            <a:t>internals</a:t>
          </a:r>
        </a:p>
      </dgm:t>
    </dgm:pt>
    <dgm:pt modelId="{8D228B0A-C839-41A1-B7C9-D6BE375FF47A}" type="parTrans" cxnId="{C3A35B27-EC0E-4EBD-A0E2-E940418343D1}">
      <dgm:prSet/>
      <dgm:spPr/>
      <dgm:t>
        <a:bodyPr/>
        <a:lstStyle/>
        <a:p>
          <a:endParaRPr lang="en-US"/>
        </a:p>
      </dgm:t>
    </dgm:pt>
    <dgm:pt modelId="{775EC921-2D63-4EF3-8904-C1BAFDB513FB}" type="sibTrans" cxnId="{C3A35B27-EC0E-4EBD-A0E2-E940418343D1}">
      <dgm:prSet/>
      <dgm:spPr/>
      <dgm:t>
        <a:bodyPr/>
        <a:lstStyle/>
        <a:p>
          <a:endParaRPr lang="en-US"/>
        </a:p>
      </dgm:t>
    </dgm:pt>
    <dgm:pt modelId="{32EADDAB-4B77-4DBC-8297-91D4C8B74252}" type="pres">
      <dgm:prSet presAssocID="{C171FB62-ADB6-461B-BD04-0AFBB9093432}" presName="Name0" presStyleCnt="0">
        <dgm:presLayoutVars>
          <dgm:chMax val="7"/>
          <dgm:chPref val="7"/>
          <dgm:dir/>
        </dgm:presLayoutVars>
      </dgm:prSet>
      <dgm:spPr/>
    </dgm:pt>
    <dgm:pt modelId="{5EA867DC-E584-4638-A287-10B6334AA0A3}" type="pres">
      <dgm:prSet presAssocID="{C171FB62-ADB6-461B-BD04-0AFBB9093432}" presName="Name1" presStyleCnt="0"/>
      <dgm:spPr/>
    </dgm:pt>
    <dgm:pt modelId="{56F6DD78-80C6-47E1-99B7-8548B9D1CD32}" type="pres">
      <dgm:prSet presAssocID="{C171FB62-ADB6-461B-BD04-0AFBB9093432}" presName="cycle" presStyleCnt="0"/>
      <dgm:spPr/>
    </dgm:pt>
    <dgm:pt modelId="{1AB020A1-2CF2-4CB8-89A6-F07D43B49283}" type="pres">
      <dgm:prSet presAssocID="{C171FB62-ADB6-461B-BD04-0AFBB9093432}" presName="srcNode" presStyleLbl="node1" presStyleIdx="0" presStyleCnt="5"/>
      <dgm:spPr/>
    </dgm:pt>
    <dgm:pt modelId="{BC5F06A2-812C-4A16-BFA4-B7FCE6C6B9F5}" type="pres">
      <dgm:prSet presAssocID="{C171FB62-ADB6-461B-BD04-0AFBB9093432}" presName="conn" presStyleLbl="parChTrans1D2" presStyleIdx="0" presStyleCnt="1"/>
      <dgm:spPr/>
    </dgm:pt>
    <dgm:pt modelId="{F6D7BAC9-D09D-472E-8691-B08357580522}" type="pres">
      <dgm:prSet presAssocID="{C171FB62-ADB6-461B-BD04-0AFBB9093432}" presName="extraNode" presStyleLbl="node1" presStyleIdx="0" presStyleCnt="5"/>
      <dgm:spPr/>
    </dgm:pt>
    <dgm:pt modelId="{CF9C8BCA-8C54-428B-93D9-38C2F41E8561}" type="pres">
      <dgm:prSet presAssocID="{C171FB62-ADB6-461B-BD04-0AFBB9093432}" presName="dstNode" presStyleLbl="node1" presStyleIdx="0" presStyleCnt="5"/>
      <dgm:spPr/>
    </dgm:pt>
    <dgm:pt modelId="{4DF4E63B-E380-4E10-94C2-0BD37E3C64A3}" type="pres">
      <dgm:prSet presAssocID="{676CE6ED-FCCE-403B-BA93-C99D7C2EB9DF}" presName="text_1" presStyleLbl="node1" presStyleIdx="0" presStyleCnt="5">
        <dgm:presLayoutVars>
          <dgm:bulletEnabled val="1"/>
        </dgm:presLayoutVars>
      </dgm:prSet>
      <dgm:spPr/>
    </dgm:pt>
    <dgm:pt modelId="{927484BC-59F6-4C40-BC4A-3C18B9BDAE31}" type="pres">
      <dgm:prSet presAssocID="{676CE6ED-FCCE-403B-BA93-C99D7C2EB9DF}" presName="accent_1" presStyleCnt="0"/>
      <dgm:spPr/>
    </dgm:pt>
    <dgm:pt modelId="{67A29455-3FE5-4979-867C-2BE91D34B772}" type="pres">
      <dgm:prSet presAssocID="{676CE6ED-FCCE-403B-BA93-C99D7C2EB9DF}" presName="accentRepeatNode" presStyleLbl="solidFgAcc1" presStyleIdx="0" presStyleCnt="5"/>
      <dgm:spPr/>
    </dgm:pt>
    <dgm:pt modelId="{E945D6DC-2FE3-4F7A-84AC-F8DD07784E70}" type="pres">
      <dgm:prSet presAssocID="{87A4F508-542A-4F21-B8AF-F4DCD6381C7B}" presName="text_2" presStyleLbl="node1" presStyleIdx="1" presStyleCnt="5">
        <dgm:presLayoutVars>
          <dgm:bulletEnabled val="1"/>
        </dgm:presLayoutVars>
      </dgm:prSet>
      <dgm:spPr/>
    </dgm:pt>
    <dgm:pt modelId="{50508E8B-12EB-4BB9-88EF-BC14343F2BC7}" type="pres">
      <dgm:prSet presAssocID="{87A4F508-542A-4F21-B8AF-F4DCD6381C7B}" presName="accent_2" presStyleCnt="0"/>
      <dgm:spPr/>
    </dgm:pt>
    <dgm:pt modelId="{B6D03529-3226-4437-9D3C-24F8062FE97C}" type="pres">
      <dgm:prSet presAssocID="{87A4F508-542A-4F21-B8AF-F4DCD6381C7B}" presName="accentRepeatNode" presStyleLbl="solidFgAcc1" presStyleIdx="1" presStyleCnt="5"/>
      <dgm:spPr/>
    </dgm:pt>
    <dgm:pt modelId="{7C717BAF-8499-4801-90B7-DB50BC37DD41}" type="pres">
      <dgm:prSet presAssocID="{5BB22ADE-672A-48E1-BFF2-815055C52064}" presName="text_3" presStyleLbl="node1" presStyleIdx="2" presStyleCnt="5">
        <dgm:presLayoutVars>
          <dgm:bulletEnabled val="1"/>
        </dgm:presLayoutVars>
      </dgm:prSet>
      <dgm:spPr/>
    </dgm:pt>
    <dgm:pt modelId="{2AADA914-7C76-4092-AB4C-310D1E1EC50A}" type="pres">
      <dgm:prSet presAssocID="{5BB22ADE-672A-48E1-BFF2-815055C52064}" presName="accent_3" presStyleCnt="0"/>
      <dgm:spPr/>
    </dgm:pt>
    <dgm:pt modelId="{8A956682-8F82-435A-ACAF-1F9AD734FB10}" type="pres">
      <dgm:prSet presAssocID="{5BB22ADE-672A-48E1-BFF2-815055C52064}" presName="accentRepeatNode" presStyleLbl="solidFgAcc1" presStyleIdx="2" presStyleCnt="5"/>
      <dgm:spPr/>
    </dgm:pt>
    <dgm:pt modelId="{E1DDDED8-869D-43AC-BB83-CA39942CF1A8}" type="pres">
      <dgm:prSet presAssocID="{10C2715E-3534-4DDD-A364-3D1A94DF476B}" presName="text_4" presStyleLbl="node1" presStyleIdx="3" presStyleCnt="5">
        <dgm:presLayoutVars>
          <dgm:bulletEnabled val="1"/>
        </dgm:presLayoutVars>
      </dgm:prSet>
      <dgm:spPr/>
    </dgm:pt>
    <dgm:pt modelId="{E90E4199-92B7-4C2E-955D-965A73E7A6B5}" type="pres">
      <dgm:prSet presAssocID="{10C2715E-3534-4DDD-A364-3D1A94DF476B}" presName="accent_4" presStyleCnt="0"/>
      <dgm:spPr/>
    </dgm:pt>
    <dgm:pt modelId="{510933A7-B5A2-4BB0-B110-492DAE12D3C4}" type="pres">
      <dgm:prSet presAssocID="{10C2715E-3534-4DDD-A364-3D1A94DF476B}" presName="accentRepeatNode" presStyleLbl="solidFgAcc1" presStyleIdx="3" presStyleCnt="5"/>
      <dgm:spPr/>
    </dgm:pt>
    <dgm:pt modelId="{B4CAB7E5-CE33-4853-AC36-83A0C135E415}" type="pres">
      <dgm:prSet presAssocID="{CA5A366F-4E77-4B21-835A-460F9119DEB3}" presName="text_5" presStyleLbl="node1" presStyleIdx="4" presStyleCnt="5">
        <dgm:presLayoutVars>
          <dgm:bulletEnabled val="1"/>
        </dgm:presLayoutVars>
      </dgm:prSet>
      <dgm:spPr/>
    </dgm:pt>
    <dgm:pt modelId="{3A2B8C77-5413-4C96-B298-7A5AC6205311}" type="pres">
      <dgm:prSet presAssocID="{CA5A366F-4E77-4B21-835A-460F9119DEB3}" presName="accent_5" presStyleCnt="0"/>
      <dgm:spPr/>
    </dgm:pt>
    <dgm:pt modelId="{A791B860-4BCF-4493-9DA7-B0422C76039F}" type="pres">
      <dgm:prSet presAssocID="{CA5A366F-4E77-4B21-835A-460F9119DEB3}" presName="accentRepeatNode" presStyleLbl="solidFgAcc1" presStyleIdx="4" presStyleCnt="5"/>
      <dgm:spPr/>
    </dgm:pt>
  </dgm:ptLst>
  <dgm:cxnLst>
    <dgm:cxn modelId="{E1EC3CCC-9412-4301-8BB7-9562DCA96250}" type="presOf" srcId="{10C2715E-3534-4DDD-A364-3D1A94DF476B}" destId="{E1DDDED8-869D-43AC-BB83-CA39942CF1A8}" srcOrd="0" destOrd="0" presId="urn:microsoft.com/office/officeart/2008/layout/VerticalCurvedList"/>
    <dgm:cxn modelId="{E1F40496-98F1-4499-83B7-9ECF847BD1AD}" type="presOf" srcId="{C171FB62-ADB6-461B-BD04-0AFBB9093432}" destId="{32EADDAB-4B77-4DBC-8297-91D4C8B74252}" srcOrd="0" destOrd="0" presId="urn:microsoft.com/office/officeart/2008/layout/VerticalCurvedList"/>
    <dgm:cxn modelId="{3B4E9651-FFFB-416D-92E5-14274D89A017}" type="presOf" srcId="{87A4F508-542A-4F21-B8AF-F4DCD6381C7B}" destId="{E945D6DC-2FE3-4F7A-84AC-F8DD07784E70}" srcOrd="0" destOrd="0" presId="urn:microsoft.com/office/officeart/2008/layout/VerticalCurvedList"/>
    <dgm:cxn modelId="{376A5BD5-BB37-4463-922C-060B277A28A6}" srcId="{C171FB62-ADB6-461B-BD04-0AFBB9093432}" destId="{87A4F508-542A-4F21-B8AF-F4DCD6381C7B}" srcOrd="1" destOrd="0" parTransId="{D247561A-400C-4E52-9896-6091977001A2}" sibTransId="{DBF10F22-6899-4AE0-8973-6D1D13C8B8EB}"/>
    <dgm:cxn modelId="{C3A35B27-EC0E-4EBD-A0E2-E940418343D1}" srcId="{C171FB62-ADB6-461B-BD04-0AFBB9093432}" destId="{CA5A366F-4E77-4B21-835A-460F9119DEB3}" srcOrd="4" destOrd="0" parTransId="{8D228B0A-C839-41A1-B7C9-D6BE375FF47A}" sibTransId="{775EC921-2D63-4EF3-8904-C1BAFDB513FB}"/>
    <dgm:cxn modelId="{109E6747-6049-4384-AEBF-C66905E97A45}" srcId="{C171FB62-ADB6-461B-BD04-0AFBB9093432}" destId="{10C2715E-3534-4DDD-A364-3D1A94DF476B}" srcOrd="3" destOrd="0" parTransId="{0F469ADA-4077-47A8-B561-FB0A9A884BE9}" sibTransId="{C66185A1-2224-4A8F-B689-680879B8F79F}"/>
    <dgm:cxn modelId="{C9EFE9CD-B6E0-4652-B41F-4651E2789531}" type="presOf" srcId="{5BB22ADE-672A-48E1-BFF2-815055C52064}" destId="{7C717BAF-8499-4801-90B7-DB50BC37DD41}" srcOrd="0" destOrd="0" presId="urn:microsoft.com/office/officeart/2008/layout/VerticalCurvedList"/>
    <dgm:cxn modelId="{B4B53A5C-2E6A-4023-95D5-40F3359BD5E2}" srcId="{C171FB62-ADB6-461B-BD04-0AFBB9093432}" destId="{5BB22ADE-672A-48E1-BFF2-815055C52064}" srcOrd="2" destOrd="0" parTransId="{4DBC540C-8EEF-47FB-B9A8-169C8D3E4F75}" sibTransId="{0C1BFA51-5206-4336-9DD0-FE85D7829C40}"/>
    <dgm:cxn modelId="{9097F9DE-A626-41A4-8656-3BD3B8B5EA92}" type="presOf" srcId="{CA5A366F-4E77-4B21-835A-460F9119DEB3}" destId="{B4CAB7E5-CE33-4853-AC36-83A0C135E415}" srcOrd="0" destOrd="0" presId="urn:microsoft.com/office/officeart/2008/layout/VerticalCurvedList"/>
    <dgm:cxn modelId="{8E889CA7-7D18-4E78-B544-C90F458576B7}" srcId="{C171FB62-ADB6-461B-BD04-0AFBB9093432}" destId="{676CE6ED-FCCE-403B-BA93-C99D7C2EB9DF}" srcOrd="0" destOrd="0" parTransId="{7A6CABBC-4253-4096-96E1-150BD4AE9DAE}" sibTransId="{B4D787CD-B8A6-4017-9CD3-429153F99533}"/>
    <dgm:cxn modelId="{A69A18EE-7A53-4C4C-8B29-6602BB44AB27}" type="presOf" srcId="{676CE6ED-FCCE-403B-BA93-C99D7C2EB9DF}" destId="{4DF4E63B-E380-4E10-94C2-0BD37E3C64A3}" srcOrd="0" destOrd="0" presId="urn:microsoft.com/office/officeart/2008/layout/VerticalCurvedList"/>
    <dgm:cxn modelId="{DCA409AC-364D-4F96-88A2-47609B4C71A0}" type="presOf" srcId="{B4D787CD-B8A6-4017-9CD3-429153F99533}" destId="{BC5F06A2-812C-4A16-BFA4-B7FCE6C6B9F5}" srcOrd="0" destOrd="0" presId="urn:microsoft.com/office/officeart/2008/layout/VerticalCurvedList"/>
    <dgm:cxn modelId="{2027AF3B-F446-42EC-88EC-024AC4496E2E}" type="presParOf" srcId="{32EADDAB-4B77-4DBC-8297-91D4C8B74252}" destId="{5EA867DC-E584-4638-A287-10B6334AA0A3}" srcOrd="0" destOrd="0" presId="urn:microsoft.com/office/officeart/2008/layout/VerticalCurvedList"/>
    <dgm:cxn modelId="{B58584F1-790B-4C76-9C9A-677BC7A4944F}" type="presParOf" srcId="{5EA867DC-E584-4638-A287-10B6334AA0A3}" destId="{56F6DD78-80C6-47E1-99B7-8548B9D1CD32}" srcOrd="0" destOrd="0" presId="urn:microsoft.com/office/officeart/2008/layout/VerticalCurvedList"/>
    <dgm:cxn modelId="{A7A8F2C2-E9E5-4232-BB6C-D302F89659F1}" type="presParOf" srcId="{56F6DD78-80C6-47E1-99B7-8548B9D1CD32}" destId="{1AB020A1-2CF2-4CB8-89A6-F07D43B49283}" srcOrd="0" destOrd="0" presId="urn:microsoft.com/office/officeart/2008/layout/VerticalCurvedList"/>
    <dgm:cxn modelId="{A650EFEC-9EB8-43CA-93EC-9D1639698EB1}" type="presParOf" srcId="{56F6DD78-80C6-47E1-99B7-8548B9D1CD32}" destId="{BC5F06A2-812C-4A16-BFA4-B7FCE6C6B9F5}" srcOrd="1" destOrd="0" presId="urn:microsoft.com/office/officeart/2008/layout/VerticalCurvedList"/>
    <dgm:cxn modelId="{E3D345B3-979D-4298-B11C-2C941941441A}" type="presParOf" srcId="{56F6DD78-80C6-47E1-99B7-8548B9D1CD32}" destId="{F6D7BAC9-D09D-472E-8691-B08357580522}" srcOrd="2" destOrd="0" presId="urn:microsoft.com/office/officeart/2008/layout/VerticalCurvedList"/>
    <dgm:cxn modelId="{15C4BD6E-9037-4B5D-9218-2C8F7E8BE49F}" type="presParOf" srcId="{56F6DD78-80C6-47E1-99B7-8548B9D1CD32}" destId="{CF9C8BCA-8C54-428B-93D9-38C2F41E8561}" srcOrd="3" destOrd="0" presId="urn:microsoft.com/office/officeart/2008/layout/VerticalCurvedList"/>
    <dgm:cxn modelId="{418AB960-E687-470C-A3F3-F55B1B7A4B8D}" type="presParOf" srcId="{5EA867DC-E584-4638-A287-10B6334AA0A3}" destId="{4DF4E63B-E380-4E10-94C2-0BD37E3C64A3}" srcOrd="1" destOrd="0" presId="urn:microsoft.com/office/officeart/2008/layout/VerticalCurvedList"/>
    <dgm:cxn modelId="{5C4731F7-53D8-4C0C-872B-E1D9A3DFC333}" type="presParOf" srcId="{5EA867DC-E584-4638-A287-10B6334AA0A3}" destId="{927484BC-59F6-4C40-BC4A-3C18B9BDAE31}" srcOrd="2" destOrd="0" presId="urn:microsoft.com/office/officeart/2008/layout/VerticalCurvedList"/>
    <dgm:cxn modelId="{0DBCF203-D286-402E-9818-A49F479B23C8}" type="presParOf" srcId="{927484BC-59F6-4C40-BC4A-3C18B9BDAE31}" destId="{67A29455-3FE5-4979-867C-2BE91D34B772}" srcOrd="0" destOrd="0" presId="urn:microsoft.com/office/officeart/2008/layout/VerticalCurvedList"/>
    <dgm:cxn modelId="{F2820D9C-21D1-4A14-AA41-F8674E82CE80}" type="presParOf" srcId="{5EA867DC-E584-4638-A287-10B6334AA0A3}" destId="{E945D6DC-2FE3-4F7A-84AC-F8DD07784E70}" srcOrd="3" destOrd="0" presId="urn:microsoft.com/office/officeart/2008/layout/VerticalCurvedList"/>
    <dgm:cxn modelId="{BAC9A806-864E-469F-873F-8F7D96FE9F58}" type="presParOf" srcId="{5EA867DC-E584-4638-A287-10B6334AA0A3}" destId="{50508E8B-12EB-4BB9-88EF-BC14343F2BC7}" srcOrd="4" destOrd="0" presId="urn:microsoft.com/office/officeart/2008/layout/VerticalCurvedList"/>
    <dgm:cxn modelId="{B2DCA4C1-2C51-4EEC-88DE-61CB0BF58DDA}" type="presParOf" srcId="{50508E8B-12EB-4BB9-88EF-BC14343F2BC7}" destId="{B6D03529-3226-4437-9D3C-24F8062FE97C}" srcOrd="0" destOrd="0" presId="urn:microsoft.com/office/officeart/2008/layout/VerticalCurvedList"/>
    <dgm:cxn modelId="{483AE64F-783D-48DE-88F9-152EE60FF580}" type="presParOf" srcId="{5EA867DC-E584-4638-A287-10B6334AA0A3}" destId="{7C717BAF-8499-4801-90B7-DB50BC37DD41}" srcOrd="5" destOrd="0" presId="urn:microsoft.com/office/officeart/2008/layout/VerticalCurvedList"/>
    <dgm:cxn modelId="{DAC87FF9-2123-4E63-BEBF-6DFE0BACFDB0}" type="presParOf" srcId="{5EA867DC-E584-4638-A287-10B6334AA0A3}" destId="{2AADA914-7C76-4092-AB4C-310D1E1EC50A}" srcOrd="6" destOrd="0" presId="urn:microsoft.com/office/officeart/2008/layout/VerticalCurvedList"/>
    <dgm:cxn modelId="{64D3F17B-61C5-4EC5-8590-7341D5F3D289}" type="presParOf" srcId="{2AADA914-7C76-4092-AB4C-310D1E1EC50A}" destId="{8A956682-8F82-435A-ACAF-1F9AD734FB10}" srcOrd="0" destOrd="0" presId="urn:microsoft.com/office/officeart/2008/layout/VerticalCurvedList"/>
    <dgm:cxn modelId="{6A76A15F-3B46-46CD-A3CF-2EE9D53C8756}" type="presParOf" srcId="{5EA867DC-E584-4638-A287-10B6334AA0A3}" destId="{E1DDDED8-869D-43AC-BB83-CA39942CF1A8}" srcOrd="7" destOrd="0" presId="urn:microsoft.com/office/officeart/2008/layout/VerticalCurvedList"/>
    <dgm:cxn modelId="{F3CF09A9-EA1D-4A00-BC4A-64AFDC99BB3B}" type="presParOf" srcId="{5EA867DC-E584-4638-A287-10B6334AA0A3}" destId="{E90E4199-92B7-4C2E-955D-965A73E7A6B5}" srcOrd="8" destOrd="0" presId="urn:microsoft.com/office/officeart/2008/layout/VerticalCurvedList"/>
    <dgm:cxn modelId="{E84B243A-197E-452A-9C57-E958CFBF9D2C}" type="presParOf" srcId="{E90E4199-92B7-4C2E-955D-965A73E7A6B5}" destId="{510933A7-B5A2-4BB0-B110-492DAE12D3C4}" srcOrd="0" destOrd="0" presId="urn:microsoft.com/office/officeart/2008/layout/VerticalCurvedList"/>
    <dgm:cxn modelId="{4184277A-63EA-4770-BADC-E42A4B8912C2}" type="presParOf" srcId="{5EA867DC-E584-4638-A287-10B6334AA0A3}" destId="{B4CAB7E5-CE33-4853-AC36-83A0C135E415}" srcOrd="9" destOrd="0" presId="urn:microsoft.com/office/officeart/2008/layout/VerticalCurvedList"/>
    <dgm:cxn modelId="{1C8A4593-481A-474C-863F-969FDBC6A843}" type="presParOf" srcId="{5EA867DC-E584-4638-A287-10B6334AA0A3}" destId="{3A2B8C77-5413-4C96-B298-7A5AC6205311}" srcOrd="10" destOrd="0" presId="urn:microsoft.com/office/officeart/2008/layout/VerticalCurvedList"/>
    <dgm:cxn modelId="{271863FC-9D39-4DE6-9BA9-99ED2D9B3682}" type="presParOf" srcId="{3A2B8C77-5413-4C96-B298-7A5AC6205311}" destId="{A791B860-4BCF-4493-9DA7-B0422C76039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50970D-B1D0-4DC7-9CC5-792FB998DB7B}"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3D87B96E-1AC2-48C5-B385-4C8753168FB3}">
      <dgm:prSet/>
      <dgm:spPr/>
      <dgm:t>
        <a:bodyPr/>
        <a:lstStyle/>
        <a:p>
          <a:r>
            <a:rPr lang="en-US" dirty="0" err="1"/>
            <a:t>mutex</a:t>
          </a:r>
          <a:endParaRPr lang="en-US" dirty="0"/>
        </a:p>
      </dgm:t>
    </dgm:pt>
    <dgm:pt modelId="{F44E0E08-E21E-4F9F-AD09-0656689BF559}" type="parTrans" cxnId="{0D047E41-2A1C-4B50-AC46-F786A766460A}">
      <dgm:prSet/>
      <dgm:spPr/>
      <dgm:t>
        <a:bodyPr/>
        <a:lstStyle/>
        <a:p>
          <a:endParaRPr lang="en-US"/>
        </a:p>
      </dgm:t>
    </dgm:pt>
    <dgm:pt modelId="{74127AC1-54FB-4AB7-BF3F-2F1E39630905}" type="sibTrans" cxnId="{0D047E41-2A1C-4B50-AC46-F786A766460A}">
      <dgm:prSet/>
      <dgm:spPr/>
      <dgm:t>
        <a:bodyPr/>
        <a:lstStyle/>
        <a:p>
          <a:endParaRPr lang="en-US"/>
        </a:p>
      </dgm:t>
    </dgm:pt>
    <dgm:pt modelId="{7CF0F715-5743-4A09-9D9E-9E2AD7BBEBE6}">
      <dgm:prSet/>
      <dgm:spPr/>
      <dgm:t>
        <a:bodyPr/>
        <a:lstStyle/>
        <a:p>
          <a:r>
            <a:rPr lang="en-US"/>
            <a:t>memory</a:t>
          </a:r>
        </a:p>
      </dgm:t>
    </dgm:pt>
    <dgm:pt modelId="{3DE785F5-520D-4540-ADF9-4E0DAEB7D030}" type="parTrans" cxnId="{D4334090-043C-406E-B12A-29C090A90EDA}">
      <dgm:prSet/>
      <dgm:spPr/>
      <dgm:t>
        <a:bodyPr/>
        <a:lstStyle/>
        <a:p>
          <a:endParaRPr lang="en-US"/>
        </a:p>
      </dgm:t>
    </dgm:pt>
    <dgm:pt modelId="{28338F4F-7095-433E-97E7-145C10C77468}" type="sibTrans" cxnId="{D4334090-043C-406E-B12A-29C090A90EDA}">
      <dgm:prSet/>
      <dgm:spPr/>
      <dgm:t>
        <a:bodyPr/>
        <a:lstStyle/>
        <a:p>
          <a:endParaRPr lang="en-US"/>
        </a:p>
      </dgm:t>
    </dgm:pt>
    <dgm:pt modelId="{C16F151D-8404-4E31-962C-525D0290AD64}">
      <dgm:prSet/>
      <dgm:spPr/>
      <dgm:t>
        <a:bodyPr/>
        <a:lstStyle/>
        <a:p>
          <a:r>
            <a:rPr lang="en-US"/>
            <a:t>thread</a:t>
          </a:r>
        </a:p>
      </dgm:t>
    </dgm:pt>
    <dgm:pt modelId="{6AE5F725-86F0-452E-B63F-11B83BF50A15}" type="parTrans" cxnId="{5D3A3899-5999-4556-B78D-52D8E3C88DA4}">
      <dgm:prSet/>
      <dgm:spPr/>
      <dgm:t>
        <a:bodyPr/>
        <a:lstStyle/>
        <a:p>
          <a:endParaRPr lang="en-US"/>
        </a:p>
      </dgm:t>
    </dgm:pt>
    <dgm:pt modelId="{6021C243-75E0-484D-8CCD-677AF598D0E3}" type="sibTrans" cxnId="{5D3A3899-5999-4556-B78D-52D8E3C88DA4}">
      <dgm:prSet/>
      <dgm:spPr/>
      <dgm:t>
        <a:bodyPr/>
        <a:lstStyle/>
        <a:p>
          <a:endParaRPr lang="en-US"/>
        </a:p>
      </dgm:t>
    </dgm:pt>
    <dgm:pt modelId="{78DEC37B-E396-42DD-A5CC-3343A4D0005B}">
      <dgm:prSet/>
      <dgm:spPr/>
      <dgm:t>
        <a:bodyPr/>
        <a:lstStyle/>
        <a:p>
          <a:r>
            <a:rPr lang="en-US"/>
            <a:t>PE</a:t>
          </a:r>
        </a:p>
      </dgm:t>
    </dgm:pt>
    <dgm:pt modelId="{9197B52C-0884-429E-917D-2910B42D44A0}" type="parTrans" cxnId="{B8CECE78-D93C-44EA-AF53-5A7B1573D79D}">
      <dgm:prSet/>
      <dgm:spPr/>
      <dgm:t>
        <a:bodyPr/>
        <a:lstStyle/>
        <a:p>
          <a:endParaRPr lang="en-US"/>
        </a:p>
      </dgm:t>
    </dgm:pt>
    <dgm:pt modelId="{CE030403-0169-453B-BA5D-17BE739286A3}" type="sibTrans" cxnId="{B8CECE78-D93C-44EA-AF53-5A7B1573D79D}">
      <dgm:prSet/>
      <dgm:spPr/>
      <dgm:t>
        <a:bodyPr/>
        <a:lstStyle/>
        <a:p>
          <a:endParaRPr lang="en-US"/>
        </a:p>
      </dgm:t>
    </dgm:pt>
    <dgm:pt modelId="{F4AF8C4B-13B5-4FC2-A9C9-778D7C78DAD1}">
      <dgm:prSet/>
      <dgm:spPr/>
      <dgm:t>
        <a:bodyPr/>
        <a:lstStyle/>
        <a:p>
          <a:r>
            <a:rPr lang="en-US"/>
            <a:t>section</a:t>
          </a:r>
        </a:p>
      </dgm:t>
    </dgm:pt>
    <dgm:pt modelId="{883C5409-08F3-4F9B-AD9A-88D2C61EADB1}" type="parTrans" cxnId="{ED07BD1C-89A1-44FE-AC00-4836E04920D2}">
      <dgm:prSet/>
      <dgm:spPr/>
      <dgm:t>
        <a:bodyPr/>
        <a:lstStyle/>
        <a:p>
          <a:endParaRPr lang="en-US"/>
        </a:p>
      </dgm:t>
    </dgm:pt>
    <dgm:pt modelId="{DEE2516D-CA7F-4E5A-88A2-B929E581C30A}" type="sibTrans" cxnId="{ED07BD1C-89A1-44FE-AC00-4836E04920D2}">
      <dgm:prSet/>
      <dgm:spPr/>
      <dgm:t>
        <a:bodyPr/>
        <a:lstStyle/>
        <a:p>
          <a:endParaRPr lang="en-US"/>
        </a:p>
      </dgm:t>
    </dgm:pt>
    <dgm:pt modelId="{C68690D9-8439-4D22-A5E1-A2D038A32C27}">
      <dgm:prSet/>
      <dgm:spPr/>
      <dgm:t>
        <a:bodyPr/>
        <a:lstStyle/>
        <a:p>
          <a:r>
            <a:rPr lang="en-US"/>
            <a:t>pipe</a:t>
          </a:r>
        </a:p>
      </dgm:t>
    </dgm:pt>
    <dgm:pt modelId="{E5BC8B8B-42D5-4378-A4A3-D3AF558807D5}" type="parTrans" cxnId="{981221ED-5425-4084-9368-8F272907BA4F}">
      <dgm:prSet/>
      <dgm:spPr/>
      <dgm:t>
        <a:bodyPr/>
        <a:lstStyle/>
        <a:p>
          <a:endParaRPr lang="en-US"/>
        </a:p>
      </dgm:t>
    </dgm:pt>
    <dgm:pt modelId="{1CC87306-D129-468E-B403-01627261B1C1}" type="sibTrans" cxnId="{981221ED-5425-4084-9368-8F272907BA4F}">
      <dgm:prSet/>
      <dgm:spPr/>
      <dgm:t>
        <a:bodyPr/>
        <a:lstStyle/>
        <a:p>
          <a:endParaRPr lang="en-US"/>
        </a:p>
      </dgm:t>
    </dgm:pt>
    <dgm:pt modelId="{97FB6836-C6FD-4936-AA08-CF14937E9FC0}">
      <dgm:prSet/>
      <dgm:spPr/>
      <dgm:t>
        <a:bodyPr/>
        <a:lstStyle/>
        <a:p>
          <a:r>
            <a:rPr lang="en-US"/>
            <a:t>...</a:t>
          </a:r>
        </a:p>
      </dgm:t>
    </dgm:pt>
    <dgm:pt modelId="{1E24F6CD-5BEE-4580-BD30-235F2727DBDD}" type="parTrans" cxnId="{058DE51D-A69B-418B-A387-7197189A3A57}">
      <dgm:prSet/>
      <dgm:spPr/>
      <dgm:t>
        <a:bodyPr/>
        <a:lstStyle/>
        <a:p>
          <a:endParaRPr lang="en-US"/>
        </a:p>
      </dgm:t>
    </dgm:pt>
    <dgm:pt modelId="{F7DCA1E6-4470-48C3-9553-1D533A038DD7}" type="sibTrans" cxnId="{058DE51D-A69B-418B-A387-7197189A3A57}">
      <dgm:prSet/>
      <dgm:spPr/>
      <dgm:t>
        <a:bodyPr/>
        <a:lstStyle/>
        <a:p>
          <a:endParaRPr lang="en-US"/>
        </a:p>
      </dgm:t>
    </dgm:pt>
    <dgm:pt modelId="{1B1C9954-F6B5-4077-B96D-CB3186E667BA}" type="pres">
      <dgm:prSet presAssocID="{E850970D-B1D0-4DC7-9CC5-792FB998DB7B}" presName="Name0" presStyleCnt="0">
        <dgm:presLayoutVars>
          <dgm:dir/>
          <dgm:resizeHandles/>
        </dgm:presLayoutVars>
      </dgm:prSet>
      <dgm:spPr/>
    </dgm:pt>
    <dgm:pt modelId="{9E0525E0-4FDA-4D0C-9779-71B9486DC2EC}" type="pres">
      <dgm:prSet presAssocID="{3D87B96E-1AC2-48C5-B385-4C8753168FB3}" presName="compNode" presStyleCnt="0"/>
      <dgm:spPr/>
    </dgm:pt>
    <dgm:pt modelId="{FC096FB1-F9C2-4511-BAA3-2D4F1AC9B4C3}" type="pres">
      <dgm:prSet presAssocID="{3D87B96E-1AC2-48C5-B385-4C8753168FB3}" presName="dummyConnPt" presStyleCnt="0"/>
      <dgm:spPr/>
    </dgm:pt>
    <dgm:pt modelId="{32149909-E5CC-4E04-9CA7-86227813C68F}" type="pres">
      <dgm:prSet presAssocID="{3D87B96E-1AC2-48C5-B385-4C8753168FB3}" presName="node" presStyleLbl="node1" presStyleIdx="0" presStyleCnt="7">
        <dgm:presLayoutVars>
          <dgm:bulletEnabled val="1"/>
        </dgm:presLayoutVars>
      </dgm:prSet>
      <dgm:spPr/>
    </dgm:pt>
    <dgm:pt modelId="{ABD2DDF6-E800-408E-B197-6194177F78EA}" type="pres">
      <dgm:prSet presAssocID="{74127AC1-54FB-4AB7-BF3F-2F1E39630905}" presName="sibTrans" presStyleLbl="bgSibTrans2D1" presStyleIdx="0" presStyleCnt="6"/>
      <dgm:spPr/>
    </dgm:pt>
    <dgm:pt modelId="{11E51EEB-3470-445F-AE3F-29FEEFDADC6E}" type="pres">
      <dgm:prSet presAssocID="{7CF0F715-5743-4A09-9D9E-9E2AD7BBEBE6}" presName="compNode" presStyleCnt="0"/>
      <dgm:spPr/>
    </dgm:pt>
    <dgm:pt modelId="{401DC6E7-0974-4BE8-ADD4-2FD163B8FFE7}" type="pres">
      <dgm:prSet presAssocID="{7CF0F715-5743-4A09-9D9E-9E2AD7BBEBE6}" presName="dummyConnPt" presStyleCnt="0"/>
      <dgm:spPr/>
    </dgm:pt>
    <dgm:pt modelId="{CF186BF2-6AE3-4E9A-A159-B6A0279B0721}" type="pres">
      <dgm:prSet presAssocID="{7CF0F715-5743-4A09-9D9E-9E2AD7BBEBE6}" presName="node" presStyleLbl="node1" presStyleIdx="1" presStyleCnt="7">
        <dgm:presLayoutVars>
          <dgm:bulletEnabled val="1"/>
        </dgm:presLayoutVars>
      </dgm:prSet>
      <dgm:spPr/>
    </dgm:pt>
    <dgm:pt modelId="{2537F387-0259-4C0E-AB82-8477A7CB0746}" type="pres">
      <dgm:prSet presAssocID="{28338F4F-7095-433E-97E7-145C10C77468}" presName="sibTrans" presStyleLbl="bgSibTrans2D1" presStyleIdx="1" presStyleCnt="6"/>
      <dgm:spPr/>
    </dgm:pt>
    <dgm:pt modelId="{013CB6C7-F0E5-46EE-8C81-72D60AAC1603}" type="pres">
      <dgm:prSet presAssocID="{C16F151D-8404-4E31-962C-525D0290AD64}" presName="compNode" presStyleCnt="0"/>
      <dgm:spPr/>
    </dgm:pt>
    <dgm:pt modelId="{9526CFEE-9380-4220-BD3B-7835084F9A70}" type="pres">
      <dgm:prSet presAssocID="{C16F151D-8404-4E31-962C-525D0290AD64}" presName="dummyConnPt" presStyleCnt="0"/>
      <dgm:spPr/>
    </dgm:pt>
    <dgm:pt modelId="{C7134F9C-294D-4BD7-AD7C-8FF1B19E5C0F}" type="pres">
      <dgm:prSet presAssocID="{C16F151D-8404-4E31-962C-525D0290AD64}" presName="node" presStyleLbl="node1" presStyleIdx="2" presStyleCnt="7">
        <dgm:presLayoutVars>
          <dgm:bulletEnabled val="1"/>
        </dgm:presLayoutVars>
      </dgm:prSet>
      <dgm:spPr/>
    </dgm:pt>
    <dgm:pt modelId="{DE6568D8-3A68-488F-8861-E301C1142BBB}" type="pres">
      <dgm:prSet presAssocID="{6021C243-75E0-484D-8CCD-677AF598D0E3}" presName="sibTrans" presStyleLbl="bgSibTrans2D1" presStyleIdx="2" presStyleCnt="6"/>
      <dgm:spPr/>
    </dgm:pt>
    <dgm:pt modelId="{FA7DE207-B30A-4BBB-832E-6BA9984BE45B}" type="pres">
      <dgm:prSet presAssocID="{78DEC37B-E396-42DD-A5CC-3343A4D0005B}" presName="compNode" presStyleCnt="0"/>
      <dgm:spPr/>
    </dgm:pt>
    <dgm:pt modelId="{00ED0355-B04F-45C2-9F5E-D6B7F77250CA}" type="pres">
      <dgm:prSet presAssocID="{78DEC37B-E396-42DD-A5CC-3343A4D0005B}" presName="dummyConnPt" presStyleCnt="0"/>
      <dgm:spPr/>
    </dgm:pt>
    <dgm:pt modelId="{8928D6D2-F788-4FE7-8016-CB7E9758B2B9}" type="pres">
      <dgm:prSet presAssocID="{78DEC37B-E396-42DD-A5CC-3343A4D0005B}" presName="node" presStyleLbl="node1" presStyleIdx="3" presStyleCnt="7">
        <dgm:presLayoutVars>
          <dgm:bulletEnabled val="1"/>
        </dgm:presLayoutVars>
      </dgm:prSet>
      <dgm:spPr/>
    </dgm:pt>
    <dgm:pt modelId="{C1F30B84-ACD3-4884-858E-6D67FE5DEBD8}" type="pres">
      <dgm:prSet presAssocID="{CE030403-0169-453B-BA5D-17BE739286A3}" presName="sibTrans" presStyleLbl="bgSibTrans2D1" presStyleIdx="3" presStyleCnt="6"/>
      <dgm:spPr/>
    </dgm:pt>
    <dgm:pt modelId="{B0C993B3-2415-406B-8EB2-23DABBE7BB41}" type="pres">
      <dgm:prSet presAssocID="{F4AF8C4B-13B5-4FC2-A9C9-778D7C78DAD1}" presName="compNode" presStyleCnt="0"/>
      <dgm:spPr/>
    </dgm:pt>
    <dgm:pt modelId="{CE4617CD-5EF7-415D-B14B-5F91A1B5C485}" type="pres">
      <dgm:prSet presAssocID="{F4AF8C4B-13B5-4FC2-A9C9-778D7C78DAD1}" presName="dummyConnPt" presStyleCnt="0"/>
      <dgm:spPr/>
    </dgm:pt>
    <dgm:pt modelId="{6141034B-FA0C-4A81-89C5-A6599DA6088D}" type="pres">
      <dgm:prSet presAssocID="{F4AF8C4B-13B5-4FC2-A9C9-778D7C78DAD1}" presName="node" presStyleLbl="node1" presStyleIdx="4" presStyleCnt="7">
        <dgm:presLayoutVars>
          <dgm:bulletEnabled val="1"/>
        </dgm:presLayoutVars>
      </dgm:prSet>
      <dgm:spPr/>
    </dgm:pt>
    <dgm:pt modelId="{51089CA3-752A-485C-A083-8E93C1123178}" type="pres">
      <dgm:prSet presAssocID="{DEE2516D-CA7F-4E5A-88A2-B929E581C30A}" presName="sibTrans" presStyleLbl="bgSibTrans2D1" presStyleIdx="4" presStyleCnt="6"/>
      <dgm:spPr/>
    </dgm:pt>
    <dgm:pt modelId="{9C68EB0D-8EDA-4A1B-AF94-C0880DED82EE}" type="pres">
      <dgm:prSet presAssocID="{C68690D9-8439-4D22-A5E1-A2D038A32C27}" presName="compNode" presStyleCnt="0"/>
      <dgm:spPr/>
    </dgm:pt>
    <dgm:pt modelId="{2BA74C47-6706-4F7B-9069-2DA1EEB0EDA1}" type="pres">
      <dgm:prSet presAssocID="{C68690D9-8439-4D22-A5E1-A2D038A32C27}" presName="dummyConnPt" presStyleCnt="0"/>
      <dgm:spPr/>
    </dgm:pt>
    <dgm:pt modelId="{53F01A5C-50C7-47CE-8463-1072714611CD}" type="pres">
      <dgm:prSet presAssocID="{C68690D9-8439-4D22-A5E1-A2D038A32C27}" presName="node" presStyleLbl="node1" presStyleIdx="5" presStyleCnt="7">
        <dgm:presLayoutVars>
          <dgm:bulletEnabled val="1"/>
        </dgm:presLayoutVars>
      </dgm:prSet>
      <dgm:spPr/>
    </dgm:pt>
    <dgm:pt modelId="{0B78A368-8B05-4E73-A921-5F1A01618067}" type="pres">
      <dgm:prSet presAssocID="{1CC87306-D129-468E-B403-01627261B1C1}" presName="sibTrans" presStyleLbl="bgSibTrans2D1" presStyleIdx="5" presStyleCnt="6"/>
      <dgm:spPr/>
    </dgm:pt>
    <dgm:pt modelId="{4127E4E6-43BD-42B8-A1A2-BECE82DAD932}" type="pres">
      <dgm:prSet presAssocID="{97FB6836-C6FD-4936-AA08-CF14937E9FC0}" presName="compNode" presStyleCnt="0"/>
      <dgm:spPr/>
    </dgm:pt>
    <dgm:pt modelId="{2500ACBB-C2CC-43E1-8715-937C4A6B425C}" type="pres">
      <dgm:prSet presAssocID="{97FB6836-C6FD-4936-AA08-CF14937E9FC0}" presName="dummyConnPt" presStyleCnt="0"/>
      <dgm:spPr/>
    </dgm:pt>
    <dgm:pt modelId="{FDD88637-1527-4255-A6C0-6665A7A90785}" type="pres">
      <dgm:prSet presAssocID="{97FB6836-C6FD-4936-AA08-CF14937E9FC0}" presName="node" presStyleLbl="node1" presStyleIdx="6" presStyleCnt="7">
        <dgm:presLayoutVars>
          <dgm:bulletEnabled val="1"/>
        </dgm:presLayoutVars>
      </dgm:prSet>
      <dgm:spPr/>
    </dgm:pt>
  </dgm:ptLst>
  <dgm:cxnLst>
    <dgm:cxn modelId="{0D047E41-2A1C-4B50-AC46-F786A766460A}" srcId="{E850970D-B1D0-4DC7-9CC5-792FB998DB7B}" destId="{3D87B96E-1AC2-48C5-B385-4C8753168FB3}" srcOrd="0" destOrd="0" parTransId="{F44E0E08-E21E-4F9F-AD09-0656689BF559}" sibTransId="{74127AC1-54FB-4AB7-BF3F-2F1E39630905}"/>
    <dgm:cxn modelId="{9C0A45F0-4438-4D09-8BE6-9C60B4B846DA}" type="presOf" srcId="{CE030403-0169-453B-BA5D-17BE739286A3}" destId="{C1F30B84-ACD3-4884-858E-6D67FE5DEBD8}" srcOrd="0" destOrd="0" presId="urn:microsoft.com/office/officeart/2005/8/layout/bProcess4"/>
    <dgm:cxn modelId="{40C39E83-A01C-459E-9A3C-E04CAF3D167E}" type="presOf" srcId="{97FB6836-C6FD-4936-AA08-CF14937E9FC0}" destId="{FDD88637-1527-4255-A6C0-6665A7A90785}" srcOrd="0" destOrd="0" presId="urn:microsoft.com/office/officeart/2005/8/layout/bProcess4"/>
    <dgm:cxn modelId="{FDE70410-9819-4D37-85F5-C98C9BB6AD09}" type="presOf" srcId="{C68690D9-8439-4D22-A5E1-A2D038A32C27}" destId="{53F01A5C-50C7-47CE-8463-1072714611CD}" srcOrd="0" destOrd="0" presId="urn:microsoft.com/office/officeart/2005/8/layout/bProcess4"/>
    <dgm:cxn modelId="{1AE1C782-0A2E-4857-8AC6-6CAB96A4300A}" type="presOf" srcId="{74127AC1-54FB-4AB7-BF3F-2F1E39630905}" destId="{ABD2DDF6-E800-408E-B197-6194177F78EA}" srcOrd="0" destOrd="0" presId="urn:microsoft.com/office/officeart/2005/8/layout/bProcess4"/>
    <dgm:cxn modelId="{D4334090-043C-406E-B12A-29C090A90EDA}" srcId="{E850970D-B1D0-4DC7-9CC5-792FB998DB7B}" destId="{7CF0F715-5743-4A09-9D9E-9E2AD7BBEBE6}" srcOrd="1" destOrd="0" parTransId="{3DE785F5-520D-4540-ADF9-4E0DAEB7D030}" sibTransId="{28338F4F-7095-433E-97E7-145C10C77468}"/>
    <dgm:cxn modelId="{058DE51D-A69B-418B-A387-7197189A3A57}" srcId="{E850970D-B1D0-4DC7-9CC5-792FB998DB7B}" destId="{97FB6836-C6FD-4936-AA08-CF14937E9FC0}" srcOrd="6" destOrd="0" parTransId="{1E24F6CD-5BEE-4580-BD30-235F2727DBDD}" sibTransId="{F7DCA1E6-4470-48C3-9553-1D533A038DD7}"/>
    <dgm:cxn modelId="{E5A5EE03-1C44-4B09-9241-177125309715}" type="presOf" srcId="{E850970D-B1D0-4DC7-9CC5-792FB998DB7B}" destId="{1B1C9954-F6B5-4077-B96D-CB3186E667BA}" srcOrd="0" destOrd="0" presId="urn:microsoft.com/office/officeart/2005/8/layout/bProcess4"/>
    <dgm:cxn modelId="{981221ED-5425-4084-9368-8F272907BA4F}" srcId="{E850970D-B1D0-4DC7-9CC5-792FB998DB7B}" destId="{C68690D9-8439-4D22-A5E1-A2D038A32C27}" srcOrd="5" destOrd="0" parTransId="{E5BC8B8B-42D5-4378-A4A3-D3AF558807D5}" sibTransId="{1CC87306-D129-468E-B403-01627261B1C1}"/>
    <dgm:cxn modelId="{9C4F3C54-561A-479C-9C0B-C25A3EBB2966}" type="presOf" srcId="{7CF0F715-5743-4A09-9D9E-9E2AD7BBEBE6}" destId="{CF186BF2-6AE3-4E9A-A159-B6A0279B0721}" srcOrd="0" destOrd="0" presId="urn:microsoft.com/office/officeart/2005/8/layout/bProcess4"/>
    <dgm:cxn modelId="{A02499F3-2FB0-4726-B8E4-4C530B4F8B04}" type="presOf" srcId="{C16F151D-8404-4E31-962C-525D0290AD64}" destId="{C7134F9C-294D-4BD7-AD7C-8FF1B19E5C0F}" srcOrd="0" destOrd="0" presId="urn:microsoft.com/office/officeart/2005/8/layout/bProcess4"/>
    <dgm:cxn modelId="{B8CECE78-D93C-44EA-AF53-5A7B1573D79D}" srcId="{E850970D-B1D0-4DC7-9CC5-792FB998DB7B}" destId="{78DEC37B-E396-42DD-A5CC-3343A4D0005B}" srcOrd="3" destOrd="0" parTransId="{9197B52C-0884-429E-917D-2910B42D44A0}" sibTransId="{CE030403-0169-453B-BA5D-17BE739286A3}"/>
    <dgm:cxn modelId="{5D3A3899-5999-4556-B78D-52D8E3C88DA4}" srcId="{E850970D-B1D0-4DC7-9CC5-792FB998DB7B}" destId="{C16F151D-8404-4E31-962C-525D0290AD64}" srcOrd="2" destOrd="0" parTransId="{6AE5F725-86F0-452E-B63F-11B83BF50A15}" sibTransId="{6021C243-75E0-484D-8CCD-677AF598D0E3}"/>
    <dgm:cxn modelId="{6AAF1303-6F82-4981-9890-64B3A9F5AE5E}" type="presOf" srcId="{F4AF8C4B-13B5-4FC2-A9C9-778D7C78DAD1}" destId="{6141034B-FA0C-4A81-89C5-A6599DA6088D}" srcOrd="0" destOrd="0" presId="urn:microsoft.com/office/officeart/2005/8/layout/bProcess4"/>
    <dgm:cxn modelId="{527D02D9-A266-4CC9-A208-A2F5B4ABA2E2}" type="presOf" srcId="{28338F4F-7095-433E-97E7-145C10C77468}" destId="{2537F387-0259-4C0E-AB82-8477A7CB0746}" srcOrd="0" destOrd="0" presId="urn:microsoft.com/office/officeart/2005/8/layout/bProcess4"/>
    <dgm:cxn modelId="{4A4B8901-3EE1-47A3-BE5F-B9DA13164E1A}" type="presOf" srcId="{6021C243-75E0-484D-8CCD-677AF598D0E3}" destId="{DE6568D8-3A68-488F-8861-E301C1142BBB}" srcOrd="0" destOrd="0" presId="urn:microsoft.com/office/officeart/2005/8/layout/bProcess4"/>
    <dgm:cxn modelId="{6A200BDA-386F-4A09-B33F-C8C3A49B3A19}" type="presOf" srcId="{78DEC37B-E396-42DD-A5CC-3343A4D0005B}" destId="{8928D6D2-F788-4FE7-8016-CB7E9758B2B9}" srcOrd="0" destOrd="0" presId="urn:microsoft.com/office/officeart/2005/8/layout/bProcess4"/>
    <dgm:cxn modelId="{ED07BD1C-89A1-44FE-AC00-4836E04920D2}" srcId="{E850970D-B1D0-4DC7-9CC5-792FB998DB7B}" destId="{F4AF8C4B-13B5-4FC2-A9C9-778D7C78DAD1}" srcOrd="4" destOrd="0" parTransId="{883C5409-08F3-4F9B-AD9A-88D2C61EADB1}" sibTransId="{DEE2516D-CA7F-4E5A-88A2-B929E581C30A}"/>
    <dgm:cxn modelId="{20C37BD6-FE7E-48D1-9C20-54467666A430}" type="presOf" srcId="{3D87B96E-1AC2-48C5-B385-4C8753168FB3}" destId="{32149909-E5CC-4E04-9CA7-86227813C68F}" srcOrd="0" destOrd="0" presId="urn:microsoft.com/office/officeart/2005/8/layout/bProcess4"/>
    <dgm:cxn modelId="{0BCE4E91-08D1-4E09-B176-E7B0D4CA3E77}" type="presOf" srcId="{1CC87306-D129-468E-B403-01627261B1C1}" destId="{0B78A368-8B05-4E73-A921-5F1A01618067}" srcOrd="0" destOrd="0" presId="urn:microsoft.com/office/officeart/2005/8/layout/bProcess4"/>
    <dgm:cxn modelId="{8C73F6C5-BAC4-4F69-B0E6-DEBBACC92B6E}" type="presOf" srcId="{DEE2516D-CA7F-4E5A-88A2-B929E581C30A}" destId="{51089CA3-752A-485C-A083-8E93C1123178}" srcOrd="0" destOrd="0" presId="urn:microsoft.com/office/officeart/2005/8/layout/bProcess4"/>
    <dgm:cxn modelId="{0AA6ECB4-4ED0-4CB2-BF63-DE1DEE695A7C}" type="presParOf" srcId="{1B1C9954-F6B5-4077-B96D-CB3186E667BA}" destId="{9E0525E0-4FDA-4D0C-9779-71B9486DC2EC}" srcOrd="0" destOrd="0" presId="urn:microsoft.com/office/officeart/2005/8/layout/bProcess4"/>
    <dgm:cxn modelId="{E6E79406-200C-4CEC-9A6F-D426E69A03C1}" type="presParOf" srcId="{9E0525E0-4FDA-4D0C-9779-71B9486DC2EC}" destId="{FC096FB1-F9C2-4511-BAA3-2D4F1AC9B4C3}" srcOrd="0" destOrd="0" presId="urn:microsoft.com/office/officeart/2005/8/layout/bProcess4"/>
    <dgm:cxn modelId="{FBDF7BD8-3F12-4F83-A63F-C60F268F9E22}" type="presParOf" srcId="{9E0525E0-4FDA-4D0C-9779-71B9486DC2EC}" destId="{32149909-E5CC-4E04-9CA7-86227813C68F}" srcOrd="1" destOrd="0" presId="urn:microsoft.com/office/officeart/2005/8/layout/bProcess4"/>
    <dgm:cxn modelId="{42C624D6-65C9-4EBE-A24C-DE215CF8634F}" type="presParOf" srcId="{1B1C9954-F6B5-4077-B96D-CB3186E667BA}" destId="{ABD2DDF6-E800-408E-B197-6194177F78EA}" srcOrd="1" destOrd="0" presId="urn:microsoft.com/office/officeart/2005/8/layout/bProcess4"/>
    <dgm:cxn modelId="{744ABB99-EF0A-42DE-A883-F9676EE1634A}" type="presParOf" srcId="{1B1C9954-F6B5-4077-B96D-CB3186E667BA}" destId="{11E51EEB-3470-445F-AE3F-29FEEFDADC6E}" srcOrd="2" destOrd="0" presId="urn:microsoft.com/office/officeart/2005/8/layout/bProcess4"/>
    <dgm:cxn modelId="{A4C78D16-2439-453B-954A-500A23A07F5D}" type="presParOf" srcId="{11E51EEB-3470-445F-AE3F-29FEEFDADC6E}" destId="{401DC6E7-0974-4BE8-ADD4-2FD163B8FFE7}" srcOrd="0" destOrd="0" presId="urn:microsoft.com/office/officeart/2005/8/layout/bProcess4"/>
    <dgm:cxn modelId="{1C2D8C7E-C0A4-4943-8A15-97C3B4067AC0}" type="presParOf" srcId="{11E51EEB-3470-445F-AE3F-29FEEFDADC6E}" destId="{CF186BF2-6AE3-4E9A-A159-B6A0279B0721}" srcOrd="1" destOrd="0" presId="urn:microsoft.com/office/officeart/2005/8/layout/bProcess4"/>
    <dgm:cxn modelId="{BC44C2E5-02A1-4BC9-A391-24B95F08AE90}" type="presParOf" srcId="{1B1C9954-F6B5-4077-B96D-CB3186E667BA}" destId="{2537F387-0259-4C0E-AB82-8477A7CB0746}" srcOrd="3" destOrd="0" presId="urn:microsoft.com/office/officeart/2005/8/layout/bProcess4"/>
    <dgm:cxn modelId="{166FCC8E-64A1-4F57-A935-6C5AABC0EA7D}" type="presParOf" srcId="{1B1C9954-F6B5-4077-B96D-CB3186E667BA}" destId="{013CB6C7-F0E5-46EE-8C81-72D60AAC1603}" srcOrd="4" destOrd="0" presId="urn:microsoft.com/office/officeart/2005/8/layout/bProcess4"/>
    <dgm:cxn modelId="{2BD2276A-E526-4D06-847E-1130390AF346}" type="presParOf" srcId="{013CB6C7-F0E5-46EE-8C81-72D60AAC1603}" destId="{9526CFEE-9380-4220-BD3B-7835084F9A70}" srcOrd="0" destOrd="0" presId="urn:microsoft.com/office/officeart/2005/8/layout/bProcess4"/>
    <dgm:cxn modelId="{08FA10F0-D35E-45FF-8695-EB02B0CB7476}" type="presParOf" srcId="{013CB6C7-F0E5-46EE-8C81-72D60AAC1603}" destId="{C7134F9C-294D-4BD7-AD7C-8FF1B19E5C0F}" srcOrd="1" destOrd="0" presId="urn:microsoft.com/office/officeart/2005/8/layout/bProcess4"/>
    <dgm:cxn modelId="{E4DB12EB-27E9-4E0E-B14C-433D7E4673A6}" type="presParOf" srcId="{1B1C9954-F6B5-4077-B96D-CB3186E667BA}" destId="{DE6568D8-3A68-488F-8861-E301C1142BBB}" srcOrd="5" destOrd="0" presId="urn:microsoft.com/office/officeart/2005/8/layout/bProcess4"/>
    <dgm:cxn modelId="{3CA76A6F-4B63-4172-A4B1-EB65BA73B6F9}" type="presParOf" srcId="{1B1C9954-F6B5-4077-B96D-CB3186E667BA}" destId="{FA7DE207-B30A-4BBB-832E-6BA9984BE45B}" srcOrd="6" destOrd="0" presId="urn:microsoft.com/office/officeart/2005/8/layout/bProcess4"/>
    <dgm:cxn modelId="{B342DC43-33C1-414D-B24D-F5F93388066E}" type="presParOf" srcId="{FA7DE207-B30A-4BBB-832E-6BA9984BE45B}" destId="{00ED0355-B04F-45C2-9F5E-D6B7F77250CA}" srcOrd="0" destOrd="0" presId="urn:microsoft.com/office/officeart/2005/8/layout/bProcess4"/>
    <dgm:cxn modelId="{338347DD-1148-4B65-B341-80B5A6610501}" type="presParOf" srcId="{FA7DE207-B30A-4BBB-832E-6BA9984BE45B}" destId="{8928D6D2-F788-4FE7-8016-CB7E9758B2B9}" srcOrd="1" destOrd="0" presId="urn:microsoft.com/office/officeart/2005/8/layout/bProcess4"/>
    <dgm:cxn modelId="{05A6F559-BAF3-4E0B-AC3B-12FC11D0E2E7}" type="presParOf" srcId="{1B1C9954-F6B5-4077-B96D-CB3186E667BA}" destId="{C1F30B84-ACD3-4884-858E-6D67FE5DEBD8}" srcOrd="7" destOrd="0" presId="urn:microsoft.com/office/officeart/2005/8/layout/bProcess4"/>
    <dgm:cxn modelId="{E7135E37-2510-4633-B388-38B8382A312C}" type="presParOf" srcId="{1B1C9954-F6B5-4077-B96D-CB3186E667BA}" destId="{B0C993B3-2415-406B-8EB2-23DABBE7BB41}" srcOrd="8" destOrd="0" presId="urn:microsoft.com/office/officeart/2005/8/layout/bProcess4"/>
    <dgm:cxn modelId="{9C9683CF-AE52-4ABB-ABE3-3F0C7ED52593}" type="presParOf" srcId="{B0C993B3-2415-406B-8EB2-23DABBE7BB41}" destId="{CE4617CD-5EF7-415D-B14B-5F91A1B5C485}" srcOrd="0" destOrd="0" presId="urn:microsoft.com/office/officeart/2005/8/layout/bProcess4"/>
    <dgm:cxn modelId="{3FD2F111-96BF-4049-9A08-3FAA9E4DC775}" type="presParOf" srcId="{B0C993B3-2415-406B-8EB2-23DABBE7BB41}" destId="{6141034B-FA0C-4A81-89C5-A6599DA6088D}" srcOrd="1" destOrd="0" presId="urn:microsoft.com/office/officeart/2005/8/layout/bProcess4"/>
    <dgm:cxn modelId="{AC02ECFF-CFFE-404E-B1C2-447D37CC02F3}" type="presParOf" srcId="{1B1C9954-F6B5-4077-B96D-CB3186E667BA}" destId="{51089CA3-752A-485C-A083-8E93C1123178}" srcOrd="9" destOrd="0" presId="urn:microsoft.com/office/officeart/2005/8/layout/bProcess4"/>
    <dgm:cxn modelId="{CE17E87C-6F3B-4218-89BA-3EBE48F0A245}" type="presParOf" srcId="{1B1C9954-F6B5-4077-B96D-CB3186E667BA}" destId="{9C68EB0D-8EDA-4A1B-AF94-C0880DED82EE}" srcOrd="10" destOrd="0" presId="urn:microsoft.com/office/officeart/2005/8/layout/bProcess4"/>
    <dgm:cxn modelId="{7DA9DE70-471A-4675-B768-BABD22C55E73}" type="presParOf" srcId="{9C68EB0D-8EDA-4A1B-AF94-C0880DED82EE}" destId="{2BA74C47-6706-4F7B-9069-2DA1EEB0EDA1}" srcOrd="0" destOrd="0" presId="urn:microsoft.com/office/officeart/2005/8/layout/bProcess4"/>
    <dgm:cxn modelId="{D440DA97-C66C-450D-A231-198087007830}" type="presParOf" srcId="{9C68EB0D-8EDA-4A1B-AF94-C0880DED82EE}" destId="{53F01A5C-50C7-47CE-8463-1072714611CD}" srcOrd="1" destOrd="0" presId="urn:microsoft.com/office/officeart/2005/8/layout/bProcess4"/>
    <dgm:cxn modelId="{DB6A1B50-A558-42F2-A27E-41D478CEF128}" type="presParOf" srcId="{1B1C9954-F6B5-4077-B96D-CB3186E667BA}" destId="{0B78A368-8B05-4E73-A921-5F1A01618067}" srcOrd="11" destOrd="0" presId="urn:microsoft.com/office/officeart/2005/8/layout/bProcess4"/>
    <dgm:cxn modelId="{16D0FD14-41A2-4558-9C1B-25D000FC3C85}" type="presParOf" srcId="{1B1C9954-F6B5-4077-B96D-CB3186E667BA}" destId="{4127E4E6-43BD-42B8-A1A2-BECE82DAD932}" srcOrd="12" destOrd="0" presId="urn:microsoft.com/office/officeart/2005/8/layout/bProcess4"/>
    <dgm:cxn modelId="{B468AA8D-716B-421F-8DFB-3CCFA00A6C6D}" type="presParOf" srcId="{4127E4E6-43BD-42B8-A1A2-BECE82DAD932}" destId="{2500ACBB-C2CC-43E1-8715-937C4A6B425C}" srcOrd="0" destOrd="0" presId="urn:microsoft.com/office/officeart/2005/8/layout/bProcess4"/>
    <dgm:cxn modelId="{EEF47668-19AC-4E5D-9DC7-35F7F00B5077}" type="presParOf" srcId="{4127E4E6-43BD-42B8-A1A2-BECE82DAD932}" destId="{FDD88637-1527-4255-A6C0-6665A7A90785}"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2B7D3E-A71F-460F-AA66-33C439959CB3}"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en-US"/>
        </a:p>
      </dgm:t>
    </dgm:pt>
    <dgm:pt modelId="{78528D0A-220C-43D1-B18B-20C65D2A4BAC}">
      <dgm:prSet phldrT="[Text]"/>
      <dgm:spPr/>
      <dgm:t>
        <a:bodyPr/>
        <a:lstStyle/>
        <a:p>
          <a:r>
            <a:rPr lang="en-US" dirty="0"/>
            <a:t>Mutate</a:t>
          </a:r>
        </a:p>
      </dgm:t>
    </dgm:pt>
    <dgm:pt modelId="{D4ADBA4F-5F25-48AD-907E-2D0C235C1CBF}" type="parTrans" cxnId="{CEF40056-9873-4411-BD5E-0D0B98F2229F}">
      <dgm:prSet/>
      <dgm:spPr/>
      <dgm:t>
        <a:bodyPr/>
        <a:lstStyle/>
        <a:p>
          <a:endParaRPr lang="en-US"/>
        </a:p>
      </dgm:t>
    </dgm:pt>
    <dgm:pt modelId="{11B7D900-5F77-4DA5-8A14-9157C9E939F0}" type="sibTrans" cxnId="{CEF40056-9873-4411-BD5E-0D0B98F2229F}">
      <dgm:prSet/>
      <dgm:spPr/>
      <dgm:t>
        <a:bodyPr/>
        <a:lstStyle/>
        <a:p>
          <a:endParaRPr lang="en-US"/>
        </a:p>
      </dgm:t>
    </dgm:pt>
    <dgm:pt modelId="{CA4F0875-2566-4428-BBA8-4AB1983790B9}">
      <dgm:prSet phldrT="[Text]"/>
      <dgm:spPr/>
      <dgm:t>
        <a:bodyPr/>
        <a:lstStyle/>
        <a:p>
          <a:r>
            <a:rPr lang="en-US" dirty="0" err="1"/>
            <a:t>Inmune</a:t>
          </a:r>
          <a:endParaRPr lang="en-US" dirty="0"/>
        </a:p>
      </dgm:t>
    </dgm:pt>
    <dgm:pt modelId="{EC5B1DE7-0ED6-4BC9-BDCD-FEA1ABA3A573}" type="parTrans" cxnId="{0FA00AA7-7F6F-4EB0-84B0-22DE9E69C39E}">
      <dgm:prSet/>
      <dgm:spPr/>
      <dgm:t>
        <a:bodyPr/>
        <a:lstStyle/>
        <a:p>
          <a:endParaRPr lang="en-US"/>
        </a:p>
      </dgm:t>
    </dgm:pt>
    <dgm:pt modelId="{11946AEE-5531-4E41-AAD7-38C5DB7DE085}" type="sibTrans" cxnId="{0FA00AA7-7F6F-4EB0-84B0-22DE9E69C39E}">
      <dgm:prSet/>
      <dgm:spPr/>
      <dgm:t>
        <a:bodyPr/>
        <a:lstStyle/>
        <a:p>
          <a:endParaRPr lang="en-US"/>
        </a:p>
      </dgm:t>
    </dgm:pt>
    <dgm:pt modelId="{287EB345-0DE1-41EF-BA64-EA460BB690F9}">
      <dgm:prSet phldrT="[Text]"/>
      <dgm:spPr/>
      <dgm:t>
        <a:bodyPr/>
        <a:lstStyle/>
        <a:p>
          <a:r>
            <a:rPr lang="en-US" dirty="0"/>
            <a:t>Serialize</a:t>
          </a:r>
        </a:p>
      </dgm:t>
    </dgm:pt>
    <dgm:pt modelId="{3D5E1272-ED63-4424-B682-117235CF4491}" type="parTrans" cxnId="{0F393959-9F00-4071-88AA-DD639BFA0C14}">
      <dgm:prSet/>
      <dgm:spPr/>
      <dgm:t>
        <a:bodyPr/>
        <a:lstStyle/>
        <a:p>
          <a:endParaRPr lang="en-US"/>
        </a:p>
      </dgm:t>
    </dgm:pt>
    <dgm:pt modelId="{DEC61C4E-0A94-4A24-8ABA-2E07EDB2597C}" type="sibTrans" cxnId="{0F393959-9F00-4071-88AA-DD639BFA0C14}">
      <dgm:prSet/>
      <dgm:spPr/>
      <dgm:t>
        <a:bodyPr/>
        <a:lstStyle/>
        <a:p>
          <a:endParaRPr lang="en-US"/>
        </a:p>
      </dgm:t>
    </dgm:pt>
    <dgm:pt modelId="{BF961066-1727-45A2-8355-F19000F1AD56}">
      <dgm:prSet phldrT="[Text]"/>
      <dgm:spPr/>
      <dgm:t>
        <a:bodyPr/>
        <a:lstStyle/>
        <a:p>
          <a:r>
            <a:rPr lang="en-US" dirty="0"/>
            <a:t>Select</a:t>
          </a:r>
        </a:p>
      </dgm:t>
    </dgm:pt>
    <dgm:pt modelId="{F5F56355-6CB0-4061-9A41-1EF11456C689}" type="parTrans" cxnId="{ED64000D-23C9-4647-BC7D-D609D316F046}">
      <dgm:prSet/>
      <dgm:spPr/>
      <dgm:t>
        <a:bodyPr/>
        <a:lstStyle/>
        <a:p>
          <a:endParaRPr lang="en-US"/>
        </a:p>
      </dgm:t>
    </dgm:pt>
    <dgm:pt modelId="{DD2AD838-ED84-42D3-9ECA-52F161C12F80}" type="sibTrans" cxnId="{ED64000D-23C9-4647-BC7D-D609D316F046}">
      <dgm:prSet/>
      <dgm:spPr/>
      <dgm:t>
        <a:bodyPr/>
        <a:lstStyle/>
        <a:p>
          <a:endParaRPr lang="en-US"/>
        </a:p>
      </dgm:t>
    </dgm:pt>
    <dgm:pt modelId="{1D83FB59-93D6-40B5-84CB-AB8395B55178}">
      <dgm:prSet phldrT="[Text]"/>
      <dgm:spPr/>
      <dgm:t>
        <a:bodyPr/>
        <a:lstStyle/>
        <a:p>
          <a:r>
            <a:rPr lang="en-US" dirty="0" err="1"/>
            <a:t>Deserialize</a:t>
          </a:r>
          <a:endParaRPr lang="en-US" dirty="0"/>
        </a:p>
      </dgm:t>
    </dgm:pt>
    <dgm:pt modelId="{ACE35F8B-E4E8-4EF2-B77C-F3431A528BD0}" type="parTrans" cxnId="{5A78D92D-E1BB-48F4-86FB-544910E2E568}">
      <dgm:prSet/>
      <dgm:spPr/>
      <dgm:t>
        <a:bodyPr/>
        <a:lstStyle/>
        <a:p>
          <a:endParaRPr lang="en-US"/>
        </a:p>
      </dgm:t>
    </dgm:pt>
    <dgm:pt modelId="{017B2373-ECA1-4157-88F1-4C006035728C}" type="sibTrans" cxnId="{5A78D92D-E1BB-48F4-86FB-544910E2E568}">
      <dgm:prSet/>
      <dgm:spPr/>
      <dgm:t>
        <a:bodyPr/>
        <a:lstStyle/>
        <a:p>
          <a:endParaRPr lang="en-US"/>
        </a:p>
      </dgm:t>
    </dgm:pt>
    <dgm:pt modelId="{E2510F5E-E91A-4237-AE47-F49FF7E5D6E7}">
      <dgm:prSet phldrT="[Text]"/>
      <dgm:spPr/>
      <dgm:t>
        <a:bodyPr/>
        <a:lstStyle/>
        <a:p>
          <a:r>
            <a:rPr lang="en-US" dirty="0"/>
            <a:t>push</a:t>
          </a:r>
        </a:p>
      </dgm:t>
    </dgm:pt>
    <dgm:pt modelId="{8F81D43D-E5ED-4CEA-A4EC-76E884955AB2}" type="parTrans" cxnId="{28209710-6FD0-467C-8176-645BEAC9FDB5}">
      <dgm:prSet/>
      <dgm:spPr/>
      <dgm:t>
        <a:bodyPr/>
        <a:lstStyle/>
        <a:p>
          <a:endParaRPr lang="en-US"/>
        </a:p>
      </dgm:t>
    </dgm:pt>
    <dgm:pt modelId="{24EB0167-8734-42E7-9831-3CFC90F77982}" type="sibTrans" cxnId="{28209710-6FD0-467C-8176-645BEAC9FDB5}">
      <dgm:prSet/>
      <dgm:spPr/>
      <dgm:t>
        <a:bodyPr/>
        <a:lstStyle/>
        <a:p>
          <a:endParaRPr lang="en-US"/>
        </a:p>
      </dgm:t>
    </dgm:pt>
    <dgm:pt modelId="{7EECCE34-20B0-434A-B500-5283C722DF0B}" type="pres">
      <dgm:prSet presAssocID="{9A2B7D3E-A71F-460F-AA66-33C439959CB3}" presName="cycle" presStyleCnt="0">
        <dgm:presLayoutVars>
          <dgm:dir/>
          <dgm:resizeHandles val="exact"/>
        </dgm:presLayoutVars>
      </dgm:prSet>
      <dgm:spPr/>
    </dgm:pt>
    <dgm:pt modelId="{F3A4B31C-E48E-4F06-A426-9C935818FC70}" type="pres">
      <dgm:prSet presAssocID="{BF961066-1727-45A2-8355-F19000F1AD56}" presName="node" presStyleLbl="node1" presStyleIdx="0" presStyleCnt="6">
        <dgm:presLayoutVars>
          <dgm:bulletEnabled val="1"/>
        </dgm:presLayoutVars>
      </dgm:prSet>
      <dgm:spPr/>
    </dgm:pt>
    <dgm:pt modelId="{5E7FBCD5-5B9F-4B1A-8B32-6E3AA8C86853}" type="pres">
      <dgm:prSet presAssocID="{BF961066-1727-45A2-8355-F19000F1AD56}" presName="spNode" presStyleCnt="0"/>
      <dgm:spPr/>
    </dgm:pt>
    <dgm:pt modelId="{20AA4420-FE8B-4DD7-AD1B-D92204143149}" type="pres">
      <dgm:prSet presAssocID="{DD2AD838-ED84-42D3-9ECA-52F161C12F80}" presName="sibTrans" presStyleLbl="sibTrans1D1" presStyleIdx="0" presStyleCnt="6"/>
      <dgm:spPr/>
    </dgm:pt>
    <dgm:pt modelId="{26D2914E-DC11-44A5-87E7-4D3A718BC0A9}" type="pres">
      <dgm:prSet presAssocID="{1D83FB59-93D6-40B5-84CB-AB8395B55178}" presName="node" presStyleLbl="node1" presStyleIdx="1" presStyleCnt="6">
        <dgm:presLayoutVars>
          <dgm:bulletEnabled val="1"/>
        </dgm:presLayoutVars>
      </dgm:prSet>
      <dgm:spPr/>
    </dgm:pt>
    <dgm:pt modelId="{AFF1FCE0-85A4-4C74-9BED-195ACAA89738}" type="pres">
      <dgm:prSet presAssocID="{1D83FB59-93D6-40B5-84CB-AB8395B55178}" presName="spNode" presStyleCnt="0"/>
      <dgm:spPr/>
    </dgm:pt>
    <dgm:pt modelId="{05C6EF65-F0ED-4F26-A99D-20EC028E290E}" type="pres">
      <dgm:prSet presAssocID="{017B2373-ECA1-4157-88F1-4C006035728C}" presName="sibTrans" presStyleLbl="sibTrans1D1" presStyleIdx="1" presStyleCnt="6"/>
      <dgm:spPr/>
    </dgm:pt>
    <dgm:pt modelId="{9F920DA5-076C-47A5-82FF-C064348C9D84}" type="pres">
      <dgm:prSet presAssocID="{78528D0A-220C-43D1-B18B-20C65D2A4BAC}" presName="node" presStyleLbl="node1" presStyleIdx="2" presStyleCnt="6">
        <dgm:presLayoutVars>
          <dgm:bulletEnabled val="1"/>
        </dgm:presLayoutVars>
      </dgm:prSet>
      <dgm:spPr/>
    </dgm:pt>
    <dgm:pt modelId="{B788B64A-3719-46BF-B953-57BE90598DD0}" type="pres">
      <dgm:prSet presAssocID="{78528D0A-220C-43D1-B18B-20C65D2A4BAC}" presName="spNode" presStyleCnt="0"/>
      <dgm:spPr/>
    </dgm:pt>
    <dgm:pt modelId="{E078918F-7527-4E81-AF79-401028D7377D}" type="pres">
      <dgm:prSet presAssocID="{11B7D900-5F77-4DA5-8A14-9157C9E939F0}" presName="sibTrans" presStyleLbl="sibTrans1D1" presStyleIdx="2" presStyleCnt="6"/>
      <dgm:spPr/>
    </dgm:pt>
    <dgm:pt modelId="{1B1A6576-7125-4CD0-B312-002B72F0B414}" type="pres">
      <dgm:prSet presAssocID="{CA4F0875-2566-4428-BBA8-4AB1983790B9}" presName="node" presStyleLbl="node1" presStyleIdx="3" presStyleCnt="6">
        <dgm:presLayoutVars>
          <dgm:bulletEnabled val="1"/>
        </dgm:presLayoutVars>
      </dgm:prSet>
      <dgm:spPr/>
    </dgm:pt>
    <dgm:pt modelId="{02C12987-D635-477C-A5B3-EA534C85ABF6}" type="pres">
      <dgm:prSet presAssocID="{CA4F0875-2566-4428-BBA8-4AB1983790B9}" presName="spNode" presStyleCnt="0"/>
      <dgm:spPr/>
    </dgm:pt>
    <dgm:pt modelId="{0AFE9267-03D2-4FF3-A387-8C97CA2CB68B}" type="pres">
      <dgm:prSet presAssocID="{11946AEE-5531-4E41-AAD7-38C5DB7DE085}" presName="sibTrans" presStyleLbl="sibTrans1D1" presStyleIdx="3" presStyleCnt="6"/>
      <dgm:spPr/>
    </dgm:pt>
    <dgm:pt modelId="{D4A51B92-17DC-47C2-8192-1CF0F272F8DC}" type="pres">
      <dgm:prSet presAssocID="{287EB345-0DE1-41EF-BA64-EA460BB690F9}" presName="node" presStyleLbl="node1" presStyleIdx="4" presStyleCnt="6">
        <dgm:presLayoutVars>
          <dgm:bulletEnabled val="1"/>
        </dgm:presLayoutVars>
      </dgm:prSet>
      <dgm:spPr/>
    </dgm:pt>
    <dgm:pt modelId="{778C2960-0FE7-419E-9D6E-D0C620E22CC9}" type="pres">
      <dgm:prSet presAssocID="{287EB345-0DE1-41EF-BA64-EA460BB690F9}" presName="spNode" presStyleCnt="0"/>
      <dgm:spPr/>
    </dgm:pt>
    <dgm:pt modelId="{56906BF1-6912-471D-BFE3-FFBB827B1502}" type="pres">
      <dgm:prSet presAssocID="{DEC61C4E-0A94-4A24-8ABA-2E07EDB2597C}" presName="sibTrans" presStyleLbl="sibTrans1D1" presStyleIdx="4" presStyleCnt="6"/>
      <dgm:spPr/>
    </dgm:pt>
    <dgm:pt modelId="{175B4182-EE68-4F19-BE78-44B0D0D6D023}" type="pres">
      <dgm:prSet presAssocID="{E2510F5E-E91A-4237-AE47-F49FF7E5D6E7}" presName="node" presStyleLbl="node1" presStyleIdx="5" presStyleCnt="6">
        <dgm:presLayoutVars>
          <dgm:bulletEnabled val="1"/>
        </dgm:presLayoutVars>
      </dgm:prSet>
      <dgm:spPr/>
    </dgm:pt>
    <dgm:pt modelId="{7E9ABEA1-CA29-4233-B84B-E618E4BB5DAA}" type="pres">
      <dgm:prSet presAssocID="{E2510F5E-E91A-4237-AE47-F49FF7E5D6E7}" presName="spNode" presStyleCnt="0"/>
      <dgm:spPr/>
    </dgm:pt>
    <dgm:pt modelId="{22DAA27B-C19A-492E-890A-25DAAC9BD3C3}" type="pres">
      <dgm:prSet presAssocID="{24EB0167-8734-42E7-9831-3CFC90F77982}" presName="sibTrans" presStyleLbl="sibTrans1D1" presStyleIdx="5" presStyleCnt="6"/>
      <dgm:spPr/>
    </dgm:pt>
  </dgm:ptLst>
  <dgm:cxnLst>
    <dgm:cxn modelId="{E7C3EA76-7153-487E-B3A2-D0225B4C5A9A}" type="presOf" srcId="{9A2B7D3E-A71F-460F-AA66-33C439959CB3}" destId="{7EECCE34-20B0-434A-B500-5283C722DF0B}" srcOrd="0" destOrd="0" presId="urn:microsoft.com/office/officeart/2005/8/layout/cycle5"/>
    <dgm:cxn modelId="{108D1780-C16F-4244-B0F2-DCB164DCBBB7}" type="presOf" srcId="{DEC61C4E-0A94-4A24-8ABA-2E07EDB2597C}" destId="{56906BF1-6912-471D-BFE3-FFBB827B1502}" srcOrd="0" destOrd="0" presId="urn:microsoft.com/office/officeart/2005/8/layout/cycle5"/>
    <dgm:cxn modelId="{B8B12A4D-6A73-41DF-8C93-03461A304AFA}" type="presOf" srcId="{287EB345-0DE1-41EF-BA64-EA460BB690F9}" destId="{D4A51B92-17DC-47C2-8192-1CF0F272F8DC}" srcOrd="0" destOrd="0" presId="urn:microsoft.com/office/officeart/2005/8/layout/cycle5"/>
    <dgm:cxn modelId="{B58F31D4-A745-4737-9A71-4ED6FFBBA71F}" type="presOf" srcId="{BF961066-1727-45A2-8355-F19000F1AD56}" destId="{F3A4B31C-E48E-4F06-A426-9C935818FC70}" srcOrd="0" destOrd="0" presId="urn:microsoft.com/office/officeart/2005/8/layout/cycle5"/>
    <dgm:cxn modelId="{26C5BCA4-DB19-42BF-8271-F4A60DADBB1F}" type="presOf" srcId="{24EB0167-8734-42E7-9831-3CFC90F77982}" destId="{22DAA27B-C19A-492E-890A-25DAAC9BD3C3}" srcOrd="0" destOrd="0" presId="urn:microsoft.com/office/officeart/2005/8/layout/cycle5"/>
    <dgm:cxn modelId="{CEF40056-9873-4411-BD5E-0D0B98F2229F}" srcId="{9A2B7D3E-A71F-460F-AA66-33C439959CB3}" destId="{78528D0A-220C-43D1-B18B-20C65D2A4BAC}" srcOrd="2" destOrd="0" parTransId="{D4ADBA4F-5F25-48AD-907E-2D0C235C1CBF}" sibTransId="{11B7D900-5F77-4DA5-8A14-9157C9E939F0}"/>
    <dgm:cxn modelId="{5A78D92D-E1BB-48F4-86FB-544910E2E568}" srcId="{9A2B7D3E-A71F-460F-AA66-33C439959CB3}" destId="{1D83FB59-93D6-40B5-84CB-AB8395B55178}" srcOrd="1" destOrd="0" parTransId="{ACE35F8B-E4E8-4EF2-B77C-F3431A528BD0}" sibTransId="{017B2373-ECA1-4157-88F1-4C006035728C}"/>
    <dgm:cxn modelId="{D3123F55-3494-4AA5-98AD-AD268E415B0D}" type="presOf" srcId="{1D83FB59-93D6-40B5-84CB-AB8395B55178}" destId="{26D2914E-DC11-44A5-87E7-4D3A718BC0A9}" srcOrd="0" destOrd="0" presId="urn:microsoft.com/office/officeart/2005/8/layout/cycle5"/>
    <dgm:cxn modelId="{ED64000D-23C9-4647-BC7D-D609D316F046}" srcId="{9A2B7D3E-A71F-460F-AA66-33C439959CB3}" destId="{BF961066-1727-45A2-8355-F19000F1AD56}" srcOrd="0" destOrd="0" parTransId="{F5F56355-6CB0-4061-9A41-1EF11456C689}" sibTransId="{DD2AD838-ED84-42D3-9ECA-52F161C12F80}"/>
    <dgm:cxn modelId="{0FA00AA7-7F6F-4EB0-84B0-22DE9E69C39E}" srcId="{9A2B7D3E-A71F-460F-AA66-33C439959CB3}" destId="{CA4F0875-2566-4428-BBA8-4AB1983790B9}" srcOrd="3" destOrd="0" parTransId="{EC5B1DE7-0ED6-4BC9-BDCD-FEA1ABA3A573}" sibTransId="{11946AEE-5531-4E41-AAD7-38C5DB7DE085}"/>
    <dgm:cxn modelId="{2C7E54FE-E52A-484B-9AE0-20BE63F6A0DC}" type="presOf" srcId="{78528D0A-220C-43D1-B18B-20C65D2A4BAC}" destId="{9F920DA5-076C-47A5-82FF-C064348C9D84}" srcOrd="0" destOrd="0" presId="urn:microsoft.com/office/officeart/2005/8/layout/cycle5"/>
    <dgm:cxn modelId="{5CC57DB2-3FB9-4FFC-B3E5-9853919170A1}" type="presOf" srcId="{017B2373-ECA1-4157-88F1-4C006035728C}" destId="{05C6EF65-F0ED-4F26-A99D-20EC028E290E}" srcOrd="0" destOrd="0" presId="urn:microsoft.com/office/officeart/2005/8/layout/cycle5"/>
    <dgm:cxn modelId="{D55D8B57-DEF4-4B9A-8758-8A7C0A393528}" type="presOf" srcId="{DD2AD838-ED84-42D3-9ECA-52F161C12F80}" destId="{20AA4420-FE8B-4DD7-AD1B-D92204143149}" srcOrd="0" destOrd="0" presId="urn:microsoft.com/office/officeart/2005/8/layout/cycle5"/>
    <dgm:cxn modelId="{9F83F8C4-51B8-47D9-BC55-9C625673BF7A}" type="presOf" srcId="{E2510F5E-E91A-4237-AE47-F49FF7E5D6E7}" destId="{175B4182-EE68-4F19-BE78-44B0D0D6D023}" srcOrd="0" destOrd="0" presId="urn:microsoft.com/office/officeart/2005/8/layout/cycle5"/>
    <dgm:cxn modelId="{28209710-6FD0-467C-8176-645BEAC9FDB5}" srcId="{9A2B7D3E-A71F-460F-AA66-33C439959CB3}" destId="{E2510F5E-E91A-4237-AE47-F49FF7E5D6E7}" srcOrd="5" destOrd="0" parTransId="{8F81D43D-E5ED-4CEA-A4EC-76E884955AB2}" sibTransId="{24EB0167-8734-42E7-9831-3CFC90F77982}"/>
    <dgm:cxn modelId="{F08FD55E-F111-4CCC-8767-491ED9811987}" type="presOf" srcId="{11946AEE-5531-4E41-AAD7-38C5DB7DE085}" destId="{0AFE9267-03D2-4FF3-A387-8C97CA2CB68B}" srcOrd="0" destOrd="0" presId="urn:microsoft.com/office/officeart/2005/8/layout/cycle5"/>
    <dgm:cxn modelId="{0F393959-9F00-4071-88AA-DD639BFA0C14}" srcId="{9A2B7D3E-A71F-460F-AA66-33C439959CB3}" destId="{287EB345-0DE1-41EF-BA64-EA460BB690F9}" srcOrd="4" destOrd="0" parTransId="{3D5E1272-ED63-4424-B682-117235CF4491}" sibTransId="{DEC61C4E-0A94-4A24-8ABA-2E07EDB2597C}"/>
    <dgm:cxn modelId="{064B29AB-0F47-4541-91B0-1E6C82B9041A}" type="presOf" srcId="{CA4F0875-2566-4428-BBA8-4AB1983790B9}" destId="{1B1A6576-7125-4CD0-B312-002B72F0B414}" srcOrd="0" destOrd="0" presId="urn:microsoft.com/office/officeart/2005/8/layout/cycle5"/>
    <dgm:cxn modelId="{77643812-5CF7-4D41-9D1B-10FA97530381}" type="presOf" srcId="{11B7D900-5F77-4DA5-8A14-9157C9E939F0}" destId="{E078918F-7527-4E81-AF79-401028D7377D}" srcOrd="0" destOrd="0" presId="urn:microsoft.com/office/officeart/2005/8/layout/cycle5"/>
    <dgm:cxn modelId="{925A71CB-178D-49C5-AAEF-3D9ECE7B0401}" type="presParOf" srcId="{7EECCE34-20B0-434A-B500-5283C722DF0B}" destId="{F3A4B31C-E48E-4F06-A426-9C935818FC70}" srcOrd="0" destOrd="0" presId="urn:microsoft.com/office/officeart/2005/8/layout/cycle5"/>
    <dgm:cxn modelId="{F75AB674-8E9E-4139-8774-16B4C66179CC}" type="presParOf" srcId="{7EECCE34-20B0-434A-B500-5283C722DF0B}" destId="{5E7FBCD5-5B9F-4B1A-8B32-6E3AA8C86853}" srcOrd="1" destOrd="0" presId="urn:microsoft.com/office/officeart/2005/8/layout/cycle5"/>
    <dgm:cxn modelId="{55A725D6-BE92-4A28-81C7-BC71065ED4DB}" type="presParOf" srcId="{7EECCE34-20B0-434A-B500-5283C722DF0B}" destId="{20AA4420-FE8B-4DD7-AD1B-D92204143149}" srcOrd="2" destOrd="0" presId="urn:microsoft.com/office/officeart/2005/8/layout/cycle5"/>
    <dgm:cxn modelId="{2A45D89A-F911-4840-B93E-31A65E57EB33}" type="presParOf" srcId="{7EECCE34-20B0-434A-B500-5283C722DF0B}" destId="{26D2914E-DC11-44A5-87E7-4D3A718BC0A9}" srcOrd="3" destOrd="0" presId="urn:microsoft.com/office/officeart/2005/8/layout/cycle5"/>
    <dgm:cxn modelId="{2BAE8EFC-B2BD-4F8E-A9BC-719833A40519}" type="presParOf" srcId="{7EECCE34-20B0-434A-B500-5283C722DF0B}" destId="{AFF1FCE0-85A4-4C74-9BED-195ACAA89738}" srcOrd="4" destOrd="0" presId="urn:microsoft.com/office/officeart/2005/8/layout/cycle5"/>
    <dgm:cxn modelId="{8B7E9C63-5093-4363-B59C-7AA733A77194}" type="presParOf" srcId="{7EECCE34-20B0-434A-B500-5283C722DF0B}" destId="{05C6EF65-F0ED-4F26-A99D-20EC028E290E}" srcOrd="5" destOrd="0" presId="urn:microsoft.com/office/officeart/2005/8/layout/cycle5"/>
    <dgm:cxn modelId="{95626ED2-F3F3-4A22-A5EC-7B4B1FF8AF26}" type="presParOf" srcId="{7EECCE34-20B0-434A-B500-5283C722DF0B}" destId="{9F920DA5-076C-47A5-82FF-C064348C9D84}" srcOrd="6" destOrd="0" presId="urn:microsoft.com/office/officeart/2005/8/layout/cycle5"/>
    <dgm:cxn modelId="{6572FD9F-B3C8-4775-B3FF-F80B6FD9E762}" type="presParOf" srcId="{7EECCE34-20B0-434A-B500-5283C722DF0B}" destId="{B788B64A-3719-46BF-B953-57BE90598DD0}" srcOrd="7" destOrd="0" presId="urn:microsoft.com/office/officeart/2005/8/layout/cycle5"/>
    <dgm:cxn modelId="{46B7D1E8-993F-472E-AC46-81C9DCFE4E2C}" type="presParOf" srcId="{7EECCE34-20B0-434A-B500-5283C722DF0B}" destId="{E078918F-7527-4E81-AF79-401028D7377D}" srcOrd="8" destOrd="0" presId="urn:microsoft.com/office/officeart/2005/8/layout/cycle5"/>
    <dgm:cxn modelId="{877D6783-387D-4E99-80E6-EACD2BEE1556}" type="presParOf" srcId="{7EECCE34-20B0-434A-B500-5283C722DF0B}" destId="{1B1A6576-7125-4CD0-B312-002B72F0B414}" srcOrd="9" destOrd="0" presId="urn:microsoft.com/office/officeart/2005/8/layout/cycle5"/>
    <dgm:cxn modelId="{7B6681B8-6B3C-4758-948D-B0287B708257}" type="presParOf" srcId="{7EECCE34-20B0-434A-B500-5283C722DF0B}" destId="{02C12987-D635-477C-A5B3-EA534C85ABF6}" srcOrd="10" destOrd="0" presId="urn:microsoft.com/office/officeart/2005/8/layout/cycle5"/>
    <dgm:cxn modelId="{2955A071-D790-4363-A708-12D651F5CA9C}" type="presParOf" srcId="{7EECCE34-20B0-434A-B500-5283C722DF0B}" destId="{0AFE9267-03D2-4FF3-A387-8C97CA2CB68B}" srcOrd="11" destOrd="0" presId="urn:microsoft.com/office/officeart/2005/8/layout/cycle5"/>
    <dgm:cxn modelId="{F93E244D-DF2B-4891-8BD9-4502251C3924}" type="presParOf" srcId="{7EECCE34-20B0-434A-B500-5283C722DF0B}" destId="{D4A51B92-17DC-47C2-8192-1CF0F272F8DC}" srcOrd="12" destOrd="0" presId="urn:microsoft.com/office/officeart/2005/8/layout/cycle5"/>
    <dgm:cxn modelId="{305188A7-302A-472B-AC8B-6A97BF8EE507}" type="presParOf" srcId="{7EECCE34-20B0-434A-B500-5283C722DF0B}" destId="{778C2960-0FE7-419E-9D6E-D0C620E22CC9}" srcOrd="13" destOrd="0" presId="urn:microsoft.com/office/officeart/2005/8/layout/cycle5"/>
    <dgm:cxn modelId="{5C14BCF7-CF81-4443-9008-E9D0A532477D}" type="presParOf" srcId="{7EECCE34-20B0-434A-B500-5283C722DF0B}" destId="{56906BF1-6912-471D-BFE3-FFBB827B1502}" srcOrd="14" destOrd="0" presId="urn:microsoft.com/office/officeart/2005/8/layout/cycle5"/>
    <dgm:cxn modelId="{5C14E080-8C72-425B-82E4-77B927B699B1}" type="presParOf" srcId="{7EECCE34-20B0-434A-B500-5283C722DF0B}" destId="{175B4182-EE68-4F19-BE78-44B0D0D6D023}" srcOrd="15" destOrd="0" presId="urn:microsoft.com/office/officeart/2005/8/layout/cycle5"/>
    <dgm:cxn modelId="{4C496322-2436-478A-92D9-2EA364D4B619}" type="presParOf" srcId="{7EECCE34-20B0-434A-B500-5283C722DF0B}" destId="{7E9ABEA1-CA29-4233-B84B-E618E4BB5DAA}" srcOrd="16" destOrd="0" presId="urn:microsoft.com/office/officeart/2005/8/layout/cycle5"/>
    <dgm:cxn modelId="{220BA27D-15BA-42B8-9EB4-7E23F3C4BEEB}" type="presParOf" srcId="{7EECCE34-20B0-434A-B500-5283C722DF0B}" destId="{22DAA27B-C19A-492E-890A-25DAAC9BD3C3}"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5F06A2-812C-4A16-BFA4-B7FCE6C6B9F5}">
      <dsp:nvSpPr>
        <dsp:cNvPr id="0" name=""/>
        <dsp:cNvSpPr/>
      </dsp:nvSpPr>
      <dsp:spPr>
        <a:xfrm>
          <a:off x="-3688669" y="-566722"/>
          <a:ext cx="4396949" cy="4396949"/>
        </a:xfrm>
        <a:prstGeom prst="blockArc">
          <a:avLst>
            <a:gd name="adj1" fmla="val 18900000"/>
            <a:gd name="adj2" fmla="val 2700000"/>
            <a:gd name="adj3" fmla="val 491"/>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F4E63B-E380-4E10-94C2-0BD37E3C64A3}">
      <dsp:nvSpPr>
        <dsp:cNvPr id="0" name=""/>
        <dsp:cNvSpPr/>
      </dsp:nvSpPr>
      <dsp:spPr>
        <a:xfrm>
          <a:off x="310567" y="203903"/>
          <a:ext cx="3545681" cy="4080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904"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a:t>sandbox</a:t>
          </a:r>
        </a:p>
      </dsp:txBody>
      <dsp:txXfrm>
        <a:off x="310567" y="203903"/>
        <a:ext cx="3545681" cy="408068"/>
      </dsp:txXfrm>
    </dsp:sp>
    <dsp:sp modelId="{67A29455-3FE5-4979-867C-2BE91D34B772}">
      <dsp:nvSpPr>
        <dsp:cNvPr id="0" name=""/>
        <dsp:cNvSpPr/>
      </dsp:nvSpPr>
      <dsp:spPr>
        <a:xfrm>
          <a:off x="55524" y="152895"/>
          <a:ext cx="510085" cy="510085"/>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45D6DC-2FE3-4F7A-84AC-F8DD07784E70}">
      <dsp:nvSpPr>
        <dsp:cNvPr id="0" name=""/>
        <dsp:cNvSpPr/>
      </dsp:nvSpPr>
      <dsp:spPr>
        <a:xfrm>
          <a:off x="602977" y="815810"/>
          <a:ext cx="3253271" cy="4080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904"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dirty="0" err="1"/>
            <a:t>ntoskrnl</a:t>
          </a:r>
          <a:endParaRPr lang="en-US" sz="2100" kern="1200" dirty="0"/>
        </a:p>
      </dsp:txBody>
      <dsp:txXfrm>
        <a:off x="602977" y="815810"/>
        <a:ext cx="3253271" cy="408068"/>
      </dsp:txXfrm>
    </dsp:sp>
    <dsp:sp modelId="{B6D03529-3226-4437-9D3C-24F8062FE97C}">
      <dsp:nvSpPr>
        <dsp:cNvPr id="0" name=""/>
        <dsp:cNvSpPr/>
      </dsp:nvSpPr>
      <dsp:spPr>
        <a:xfrm>
          <a:off x="347934" y="764802"/>
          <a:ext cx="510085" cy="510085"/>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717BAF-8499-4801-90B7-DB50BC37DD41}">
      <dsp:nvSpPr>
        <dsp:cNvPr id="0" name=""/>
        <dsp:cNvSpPr/>
      </dsp:nvSpPr>
      <dsp:spPr>
        <a:xfrm>
          <a:off x="692723" y="1427717"/>
          <a:ext cx="3163525" cy="4080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904"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a:t>extension</a:t>
          </a:r>
        </a:p>
      </dsp:txBody>
      <dsp:txXfrm>
        <a:off x="692723" y="1427717"/>
        <a:ext cx="3163525" cy="408068"/>
      </dsp:txXfrm>
    </dsp:sp>
    <dsp:sp modelId="{8A956682-8F82-435A-ACAF-1F9AD734FB10}">
      <dsp:nvSpPr>
        <dsp:cNvPr id="0" name=""/>
        <dsp:cNvSpPr/>
      </dsp:nvSpPr>
      <dsp:spPr>
        <a:xfrm>
          <a:off x="437681" y="1376709"/>
          <a:ext cx="510085" cy="510085"/>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DDDED8-869D-43AC-BB83-CA39942CF1A8}">
      <dsp:nvSpPr>
        <dsp:cNvPr id="0" name=""/>
        <dsp:cNvSpPr/>
      </dsp:nvSpPr>
      <dsp:spPr>
        <a:xfrm>
          <a:off x="602977" y="2039624"/>
          <a:ext cx="3253271" cy="4080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904"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a:t>clfs</a:t>
          </a:r>
        </a:p>
      </dsp:txBody>
      <dsp:txXfrm>
        <a:off x="602977" y="2039624"/>
        <a:ext cx="3253271" cy="408068"/>
      </dsp:txXfrm>
    </dsp:sp>
    <dsp:sp modelId="{510933A7-B5A2-4BB0-B110-492DAE12D3C4}">
      <dsp:nvSpPr>
        <dsp:cNvPr id="0" name=""/>
        <dsp:cNvSpPr/>
      </dsp:nvSpPr>
      <dsp:spPr>
        <a:xfrm>
          <a:off x="347934" y="1988616"/>
          <a:ext cx="510085" cy="510085"/>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CAB7E5-CE33-4853-AC36-83A0C135E415}">
      <dsp:nvSpPr>
        <dsp:cNvPr id="0" name=""/>
        <dsp:cNvSpPr/>
      </dsp:nvSpPr>
      <dsp:spPr>
        <a:xfrm>
          <a:off x="310567" y="2651531"/>
          <a:ext cx="3545681" cy="40806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904" tIns="53340" rIns="53340" bIns="53340" numCol="1" spcCol="1270" anchor="ctr" anchorCtr="0">
          <a:noAutofit/>
        </a:bodyPr>
        <a:lstStyle/>
        <a:p>
          <a:pPr marL="0" lvl="0" indent="0" algn="l" defTabSz="933450">
            <a:lnSpc>
              <a:spcPct val="90000"/>
            </a:lnSpc>
            <a:spcBef>
              <a:spcPct val="0"/>
            </a:spcBef>
            <a:spcAft>
              <a:spcPct val="35000"/>
            </a:spcAft>
            <a:buNone/>
          </a:pPr>
          <a:r>
            <a:rPr lang="en-US" sz="2100" kern="1200"/>
            <a:t>internals</a:t>
          </a:r>
        </a:p>
      </dsp:txBody>
      <dsp:txXfrm>
        <a:off x="310567" y="2651531"/>
        <a:ext cx="3545681" cy="408068"/>
      </dsp:txXfrm>
    </dsp:sp>
    <dsp:sp modelId="{A791B860-4BCF-4493-9DA7-B0422C76039F}">
      <dsp:nvSpPr>
        <dsp:cNvPr id="0" name=""/>
        <dsp:cNvSpPr/>
      </dsp:nvSpPr>
      <dsp:spPr>
        <a:xfrm>
          <a:off x="55524" y="2600523"/>
          <a:ext cx="510085" cy="510085"/>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2DDF6-E800-408E-B197-6194177F78EA}">
      <dsp:nvSpPr>
        <dsp:cNvPr id="0" name=""/>
        <dsp:cNvSpPr/>
      </dsp:nvSpPr>
      <dsp:spPr>
        <a:xfrm rot="5400000">
          <a:off x="431934" y="630564"/>
          <a:ext cx="979473" cy="11846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149909-E5CC-4E04-9CA7-86227813C68F}">
      <dsp:nvSpPr>
        <dsp:cNvPr id="0" name=""/>
        <dsp:cNvSpPr/>
      </dsp:nvSpPr>
      <dsp:spPr>
        <a:xfrm>
          <a:off x="654548" y="1465"/>
          <a:ext cx="1316277" cy="7897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err="1"/>
            <a:t>mutex</a:t>
          </a:r>
          <a:endParaRPr lang="en-US" sz="2400" kern="1200" dirty="0"/>
        </a:p>
      </dsp:txBody>
      <dsp:txXfrm>
        <a:off x="677679" y="24596"/>
        <a:ext cx="1270015" cy="743504"/>
      </dsp:txXfrm>
    </dsp:sp>
    <dsp:sp modelId="{2537F387-0259-4C0E-AB82-8477A7CB0746}">
      <dsp:nvSpPr>
        <dsp:cNvPr id="0" name=""/>
        <dsp:cNvSpPr/>
      </dsp:nvSpPr>
      <dsp:spPr>
        <a:xfrm rot="5400000">
          <a:off x="431934" y="1617772"/>
          <a:ext cx="979473" cy="11846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186BF2-6AE3-4E9A-A159-B6A0279B0721}">
      <dsp:nvSpPr>
        <dsp:cNvPr id="0" name=""/>
        <dsp:cNvSpPr/>
      </dsp:nvSpPr>
      <dsp:spPr>
        <a:xfrm>
          <a:off x="654548" y="988673"/>
          <a:ext cx="1316277" cy="7897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memory</a:t>
          </a:r>
        </a:p>
      </dsp:txBody>
      <dsp:txXfrm>
        <a:off x="677679" y="1011804"/>
        <a:ext cx="1270015" cy="743504"/>
      </dsp:txXfrm>
    </dsp:sp>
    <dsp:sp modelId="{DE6568D8-3A68-488F-8861-E301C1142BBB}">
      <dsp:nvSpPr>
        <dsp:cNvPr id="0" name=""/>
        <dsp:cNvSpPr/>
      </dsp:nvSpPr>
      <dsp:spPr>
        <a:xfrm>
          <a:off x="925538" y="2111376"/>
          <a:ext cx="1742914" cy="11846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134F9C-294D-4BD7-AD7C-8FF1B19E5C0F}">
      <dsp:nvSpPr>
        <dsp:cNvPr id="0" name=""/>
        <dsp:cNvSpPr/>
      </dsp:nvSpPr>
      <dsp:spPr>
        <a:xfrm>
          <a:off x="654548" y="1975881"/>
          <a:ext cx="1316277" cy="7897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thread</a:t>
          </a:r>
        </a:p>
      </dsp:txBody>
      <dsp:txXfrm>
        <a:off x="677679" y="1999012"/>
        <a:ext cx="1270015" cy="743504"/>
      </dsp:txXfrm>
    </dsp:sp>
    <dsp:sp modelId="{C1F30B84-ACD3-4884-858E-6D67FE5DEBD8}">
      <dsp:nvSpPr>
        <dsp:cNvPr id="0" name=""/>
        <dsp:cNvSpPr/>
      </dsp:nvSpPr>
      <dsp:spPr>
        <a:xfrm rot="16200000">
          <a:off x="2182583" y="1617772"/>
          <a:ext cx="979473" cy="11846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28D6D2-F788-4FE7-8016-CB7E9758B2B9}">
      <dsp:nvSpPr>
        <dsp:cNvPr id="0" name=""/>
        <dsp:cNvSpPr/>
      </dsp:nvSpPr>
      <dsp:spPr>
        <a:xfrm>
          <a:off x="2405198" y="1975881"/>
          <a:ext cx="1316277" cy="7897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PE</a:t>
          </a:r>
        </a:p>
      </dsp:txBody>
      <dsp:txXfrm>
        <a:off x="2428329" y="1999012"/>
        <a:ext cx="1270015" cy="743504"/>
      </dsp:txXfrm>
    </dsp:sp>
    <dsp:sp modelId="{51089CA3-752A-485C-A083-8E93C1123178}">
      <dsp:nvSpPr>
        <dsp:cNvPr id="0" name=""/>
        <dsp:cNvSpPr/>
      </dsp:nvSpPr>
      <dsp:spPr>
        <a:xfrm rot="16200000">
          <a:off x="2182583" y="630564"/>
          <a:ext cx="979473" cy="11846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41034B-FA0C-4A81-89C5-A6599DA6088D}">
      <dsp:nvSpPr>
        <dsp:cNvPr id="0" name=""/>
        <dsp:cNvSpPr/>
      </dsp:nvSpPr>
      <dsp:spPr>
        <a:xfrm>
          <a:off x="2405198" y="988673"/>
          <a:ext cx="1316277" cy="7897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section</a:t>
          </a:r>
        </a:p>
      </dsp:txBody>
      <dsp:txXfrm>
        <a:off x="2428329" y="1011804"/>
        <a:ext cx="1270015" cy="743504"/>
      </dsp:txXfrm>
    </dsp:sp>
    <dsp:sp modelId="{0B78A368-8B05-4E73-A921-5F1A01618067}">
      <dsp:nvSpPr>
        <dsp:cNvPr id="0" name=""/>
        <dsp:cNvSpPr/>
      </dsp:nvSpPr>
      <dsp:spPr>
        <a:xfrm>
          <a:off x="2676188" y="136960"/>
          <a:ext cx="1742914" cy="118464"/>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F01A5C-50C7-47CE-8463-1072714611CD}">
      <dsp:nvSpPr>
        <dsp:cNvPr id="0" name=""/>
        <dsp:cNvSpPr/>
      </dsp:nvSpPr>
      <dsp:spPr>
        <a:xfrm>
          <a:off x="2405198" y="1465"/>
          <a:ext cx="1316277" cy="7897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pipe</a:t>
          </a:r>
        </a:p>
      </dsp:txBody>
      <dsp:txXfrm>
        <a:off x="2428329" y="24596"/>
        <a:ext cx="1270015" cy="743504"/>
      </dsp:txXfrm>
    </dsp:sp>
    <dsp:sp modelId="{FDD88637-1527-4255-A6C0-6665A7A90785}">
      <dsp:nvSpPr>
        <dsp:cNvPr id="0" name=""/>
        <dsp:cNvSpPr/>
      </dsp:nvSpPr>
      <dsp:spPr>
        <a:xfrm>
          <a:off x="4155847" y="1465"/>
          <a:ext cx="1316277" cy="78976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a:t>
          </a:r>
        </a:p>
      </dsp:txBody>
      <dsp:txXfrm>
        <a:off x="4178978" y="24596"/>
        <a:ext cx="1270015" cy="743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4B31C-E48E-4F06-A426-9C935818FC70}">
      <dsp:nvSpPr>
        <dsp:cNvPr id="0" name=""/>
        <dsp:cNvSpPr/>
      </dsp:nvSpPr>
      <dsp:spPr>
        <a:xfrm>
          <a:off x="3504344" y="678"/>
          <a:ext cx="878011" cy="57070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Select</a:t>
          </a:r>
        </a:p>
      </dsp:txBody>
      <dsp:txXfrm>
        <a:off x="3532204" y="28538"/>
        <a:ext cx="822291" cy="514987"/>
      </dsp:txXfrm>
    </dsp:sp>
    <dsp:sp modelId="{20AA4420-FE8B-4DD7-AD1B-D92204143149}">
      <dsp:nvSpPr>
        <dsp:cNvPr id="0" name=""/>
        <dsp:cNvSpPr/>
      </dsp:nvSpPr>
      <dsp:spPr>
        <a:xfrm>
          <a:off x="2597630" y="286032"/>
          <a:ext cx="2691439" cy="2691439"/>
        </a:xfrm>
        <a:custGeom>
          <a:avLst/>
          <a:gdLst/>
          <a:ahLst/>
          <a:cxnLst/>
          <a:rect l="0" t="0" r="0" b="0"/>
          <a:pathLst>
            <a:path>
              <a:moveTo>
                <a:pt x="1895415" y="117388"/>
              </a:moveTo>
              <a:arcTo wR="1345719" hR="1345719" stAng="17646552" swAng="925186"/>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6D2914E-DC11-44A5-87E7-4D3A718BC0A9}">
      <dsp:nvSpPr>
        <dsp:cNvPr id="0" name=""/>
        <dsp:cNvSpPr/>
      </dsp:nvSpPr>
      <dsp:spPr>
        <a:xfrm>
          <a:off x="4669771" y="673538"/>
          <a:ext cx="878011" cy="57070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Deserialize</a:t>
          </a:r>
          <a:endParaRPr lang="en-US" sz="1200" kern="1200" dirty="0"/>
        </a:p>
      </dsp:txBody>
      <dsp:txXfrm>
        <a:off x="4697631" y="701398"/>
        <a:ext cx="822291" cy="514987"/>
      </dsp:txXfrm>
    </dsp:sp>
    <dsp:sp modelId="{05C6EF65-F0ED-4F26-A99D-20EC028E290E}">
      <dsp:nvSpPr>
        <dsp:cNvPr id="0" name=""/>
        <dsp:cNvSpPr/>
      </dsp:nvSpPr>
      <dsp:spPr>
        <a:xfrm>
          <a:off x="2597630" y="286032"/>
          <a:ext cx="2691439" cy="2691439"/>
        </a:xfrm>
        <a:custGeom>
          <a:avLst/>
          <a:gdLst/>
          <a:ahLst/>
          <a:cxnLst/>
          <a:rect l="0" t="0" r="0" b="0"/>
          <a:pathLst>
            <a:path>
              <a:moveTo>
                <a:pt x="2670436" y="1108890"/>
              </a:moveTo>
              <a:arcTo wR="1345719" hR="1345719" stAng="20991834" swAng="1216333"/>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F920DA5-076C-47A5-82FF-C064348C9D84}">
      <dsp:nvSpPr>
        <dsp:cNvPr id="0" name=""/>
        <dsp:cNvSpPr/>
      </dsp:nvSpPr>
      <dsp:spPr>
        <a:xfrm>
          <a:off x="4669771" y="2019258"/>
          <a:ext cx="878011" cy="57070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Mutate</a:t>
          </a:r>
        </a:p>
      </dsp:txBody>
      <dsp:txXfrm>
        <a:off x="4697631" y="2047118"/>
        <a:ext cx="822291" cy="514987"/>
      </dsp:txXfrm>
    </dsp:sp>
    <dsp:sp modelId="{E078918F-7527-4E81-AF79-401028D7377D}">
      <dsp:nvSpPr>
        <dsp:cNvPr id="0" name=""/>
        <dsp:cNvSpPr/>
      </dsp:nvSpPr>
      <dsp:spPr>
        <a:xfrm>
          <a:off x="2597630" y="286032"/>
          <a:ext cx="2691439" cy="2691439"/>
        </a:xfrm>
        <a:custGeom>
          <a:avLst/>
          <a:gdLst/>
          <a:ahLst/>
          <a:cxnLst/>
          <a:rect l="0" t="0" r="0" b="0"/>
          <a:pathLst>
            <a:path>
              <a:moveTo>
                <a:pt x="2202227" y="2383677"/>
              </a:moveTo>
              <a:arcTo wR="1345719" hR="1345719" stAng="3028263" swAng="925186"/>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B1A6576-7125-4CD0-B312-002B72F0B414}">
      <dsp:nvSpPr>
        <dsp:cNvPr id="0" name=""/>
        <dsp:cNvSpPr/>
      </dsp:nvSpPr>
      <dsp:spPr>
        <a:xfrm>
          <a:off x="3504344" y="2692118"/>
          <a:ext cx="878011" cy="57070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Inmune</a:t>
          </a:r>
          <a:endParaRPr lang="en-US" sz="1200" kern="1200" dirty="0"/>
        </a:p>
      </dsp:txBody>
      <dsp:txXfrm>
        <a:off x="3532204" y="2719978"/>
        <a:ext cx="822291" cy="514987"/>
      </dsp:txXfrm>
    </dsp:sp>
    <dsp:sp modelId="{0AFE9267-03D2-4FF3-A387-8C97CA2CB68B}">
      <dsp:nvSpPr>
        <dsp:cNvPr id="0" name=""/>
        <dsp:cNvSpPr/>
      </dsp:nvSpPr>
      <dsp:spPr>
        <a:xfrm>
          <a:off x="2597630" y="286032"/>
          <a:ext cx="2691439" cy="2691439"/>
        </a:xfrm>
        <a:custGeom>
          <a:avLst/>
          <a:gdLst/>
          <a:ahLst/>
          <a:cxnLst/>
          <a:rect l="0" t="0" r="0" b="0"/>
          <a:pathLst>
            <a:path>
              <a:moveTo>
                <a:pt x="796024" y="2574050"/>
              </a:moveTo>
              <a:arcTo wR="1345719" hR="1345719" stAng="6846552" swAng="925186"/>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4A51B92-17DC-47C2-8192-1CF0F272F8DC}">
      <dsp:nvSpPr>
        <dsp:cNvPr id="0" name=""/>
        <dsp:cNvSpPr/>
      </dsp:nvSpPr>
      <dsp:spPr>
        <a:xfrm>
          <a:off x="2338916" y="2019258"/>
          <a:ext cx="878011" cy="57070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Serialize</a:t>
          </a:r>
        </a:p>
      </dsp:txBody>
      <dsp:txXfrm>
        <a:off x="2366776" y="2047118"/>
        <a:ext cx="822291" cy="514987"/>
      </dsp:txXfrm>
    </dsp:sp>
    <dsp:sp modelId="{56906BF1-6912-471D-BFE3-FFBB827B1502}">
      <dsp:nvSpPr>
        <dsp:cNvPr id="0" name=""/>
        <dsp:cNvSpPr/>
      </dsp:nvSpPr>
      <dsp:spPr>
        <a:xfrm>
          <a:off x="2597630" y="286032"/>
          <a:ext cx="2691439" cy="2691439"/>
        </a:xfrm>
        <a:custGeom>
          <a:avLst/>
          <a:gdLst/>
          <a:ahLst/>
          <a:cxnLst/>
          <a:rect l="0" t="0" r="0" b="0"/>
          <a:pathLst>
            <a:path>
              <a:moveTo>
                <a:pt x="21003" y="1582549"/>
              </a:moveTo>
              <a:arcTo wR="1345719" hR="1345719" stAng="10191834" swAng="1216333"/>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75B4182-EE68-4F19-BE78-44B0D0D6D023}">
      <dsp:nvSpPr>
        <dsp:cNvPr id="0" name=""/>
        <dsp:cNvSpPr/>
      </dsp:nvSpPr>
      <dsp:spPr>
        <a:xfrm>
          <a:off x="2338916" y="673538"/>
          <a:ext cx="878011" cy="570707"/>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push</a:t>
          </a:r>
        </a:p>
      </dsp:txBody>
      <dsp:txXfrm>
        <a:off x="2366776" y="701398"/>
        <a:ext cx="822291" cy="514987"/>
      </dsp:txXfrm>
    </dsp:sp>
    <dsp:sp modelId="{22DAA27B-C19A-492E-890A-25DAAC9BD3C3}">
      <dsp:nvSpPr>
        <dsp:cNvPr id="0" name=""/>
        <dsp:cNvSpPr/>
      </dsp:nvSpPr>
      <dsp:spPr>
        <a:xfrm>
          <a:off x="2597630" y="286032"/>
          <a:ext cx="2691439" cy="2691439"/>
        </a:xfrm>
        <a:custGeom>
          <a:avLst/>
          <a:gdLst/>
          <a:ahLst/>
          <a:cxnLst/>
          <a:rect l="0" t="0" r="0" b="0"/>
          <a:pathLst>
            <a:path>
              <a:moveTo>
                <a:pt x="489212" y="307762"/>
              </a:moveTo>
              <a:arcTo wR="1345719" hR="1345719" stAng="13828263" swAng="925186"/>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FD640-2E96-4972-AC60-4F9606D170C5}" type="datetimeFigureOut">
              <a:rPr lang="zh-CN" altLang="en-US" smtClean="0"/>
              <a:pPr/>
              <a:t>2016/10/16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B6F85B-3B05-48C2-B4A1-76ECDC37D893}" type="slidenum">
              <a:rPr lang="zh-CN" altLang="en-US" smtClean="0"/>
              <a:pPr/>
              <a:t>‹#›</a:t>
            </a:fld>
            <a:endParaRPr lang="zh-CN" altLang="en-US"/>
          </a:p>
        </p:txBody>
      </p:sp>
    </p:spTree>
    <p:extLst>
      <p:ext uri="{BB962C8B-B14F-4D97-AF65-F5344CB8AC3E}">
        <p14:creationId xmlns:p14="http://schemas.microsoft.com/office/powerpoint/2010/main" val="716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FD640-2E96-4972-AC60-4F9606D170C5}" type="datetimeFigureOut">
              <a:rPr lang="zh-CN" altLang="en-US" smtClean="0"/>
              <a:pPr/>
              <a:t>2016/10/16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B6F85B-3B05-48C2-B4A1-76ECDC37D893}" type="slidenum">
              <a:rPr lang="zh-CN" altLang="en-US" smtClean="0"/>
              <a:pPr/>
              <a:t>‹#›</a:t>
            </a:fld>
            <a:endParaRPr lang="zh-CN" altLang="en-US"/>
          </a:p>
        </p:txBody>
      </p:sp>
    </p:spTree>
    <p:extLst>
      <p:ext uri="{BB962C8B-B14F-4D97-AF65-F5344CB8AC3E}">
        <p14:creationId xmlns:p14="http://schemas.microsoft.com/office/powerpoint/2010/main" val="136734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FD640-2E96-4972-AC60-4F9606D170C5}" type="datetimeFigureOut">
              <a:rPr lang="zh-CN" altLang="en-US" smtClean="0"/>
              <a:pPr/>
              <a:t>2016/10/16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B6F85B-3B05-48C2-B4A1-76ECDC37D893}" type="slidenum">
              <a:rPr lang="zh-CN" altLang="en-US" smtClean="0"/>
              <a:pPr/>
              <a:t>‹#›</a:t>
            </a:fld>
            <a:endParaRPr lang="zh-CN" altLang="en-US"/>
          </a:p>
        </p:txBody>
      </p:sp>
    </p:spTree>
    <p:extLst>
      <p:ext uri="{BB962C8B-B14F-4D97-AF65-F5344CB8AC3E}">
        <p14:creationId xmlns:p14="http://schemas.microsoft.com/office/powerpoint/2010/main" val="414675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FD640-2E96-4972-AC60-4F9606D170C5}" type="datetimeFigureOut">
              <a:rPr lang="zh-CN" altLang="en-US" smtClean="0"/>
              <a:pPr/>
              <a:t>2016/10/16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B6F85B-3B05-48C2-B4A1-76ECDC37D893}" type="slidenum">
              <a:rPr lang="zh-CN" altLang="en-US" smtClean="0"/>
              <a:pPr/>
              <a:t>‹#›</a:t>
            </a:fld>
            <a:endParaRPr lang="zh-CN" altLang="en-US"/>
          </a:p>
        </p:txBody>
      </p:sp>
    </p:spTree>
    <p:extLst>
      <p:ext uri="{BB962C8B-B14F-4D97-AF65-F5344CB8AC3E}">
        <p14:creationId xmlns:p14="http://schemas.microsoft.com/office/powerpoint/2010/main" val="161462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3FD640-2E96-4972-AC60-4F9606D170C5}" type="datetimeFigureOut">
              <a:rPr lang="zh-CN" altLang="en-US" smtClean="0"/>
              <a:pPr/>
              <a:t>2016/10/16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B6F85B-3B05-48C2-B4A1-76ECDC37D893}" type="slidenum">
              <a:rPr lang="zh-CN" altLang="en-US" smtClean="0"/>
              <a:pPr/>
              <a:t>‹#›</a:t>
            </a:fld>
            <a:endParaRPr lang="zh-CN" altLang="en-US"/>
          </a:p>
        </p:txBody>
      </p:sp>
    </p:spTree>
    <p:extLst>
      <p:ext uri="{BB962C8B-B14F-4D97-AF65-F5344CB8AC3E}">
        <p14:creationId xmlns:p14="http://schemas.microsoft.com/office/powerpoint/2010/main" val="403128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FD640-2E96-4972-AC60-4F9606D170C5}" type="datetimeFigureOut">
              <a:rPr lang="zh-CN" altLang="en-US" smtClean="0"/>
              <a:pPr/>
              <a:t>2016/10/16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6F85B-3B05-48C2-B4A1-76ECDC37D893}" type="slidenum">
              <a:rPr lang="zh-CN" altLang="en-US" smtClean="0"/>
              <a:pPr/>
              <a:t>‹#›</a:t>
            </a:fld>
            <a:endParaRPr lang="zh-CN" altLang="en-US"/>
          </a:p>
        </p:txBody>
      </p:sp>
    </p:spTree>
    <p:extLst>
      <p:ext uri="{BB962C8B-B14F-4D97-AF65-F5344CB8AC3E}">
        <p14:creationId xmlns:p14="http://schemas.microsoft.com/office/powerpoint/2010/main" val="3967605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FD640-2E96-4972-AC60-4F9606D170C5}" type="datetimeFigureOut">
              <a:rPr lang="zh-CN" altLang="en-US" smtClean="0"/>
              <a:pPr/>
              <a:t>2016/10/16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B6F85B-3B05-48C2-B4A1-76ECDC37D893}" type="slidenum">
              <a:rPr lang="zh-CN" altLang="en-US" smtClean="0"/>
              <a:pPr/>
              <a:t>‹#›</a:t>
            </a:fld>
            <a:endParaRPr lang="zh-CN" altLang="en-US"/>
          </a:p>
        </p:txBody>
      </p:sp>
    </p:spTree>
    <p:extLst>
      <p:ext uri="{BB962C8B-B14F-4D97-AF65-F5344CB8AC3E}">
        <p14:creationId xmlns:p14="http://schemas.microsoft.com/office/powerpoint/2010/main" val="271882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FD640-2E96-4972-AC60-4F9606D170C5}" type="datetimeFigureOut">
              <a:rPr lang="zh-CN" altLang="en-US" smtClean="0"/>
              <a:pPr/>
              <a:t>2016/10/16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B6F85B-3B05-48C2-B4A1-76ECDC37D893}" type="slidenum">
              <a:rPr lang="zh-CN" altLang="en-US" smtClean="0"/>
              <a:pPr/>
              <a:t>‹#›</a:t>
            </a:fld>
            <a:endParaRPr lang="zh-CN" altLang="en-US"/>
          </a:p>
        </p:txBody>
      </p:sp>
    </p:spTree>
    <p:extLst>
      <p:ext uri="{BB962C8B-B14F-4D97-AF65-F5344CB8AC3E}">
        <p14:creationId xmlns:p14="http://schemas.microsoft.com/office/powerpoint/2010/main" val="4279780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FD640-2E96-4972-AC60-4F9606D170C5}" type="datetimeFigureOut">
              <a:rPr lang="zh-CN" altLang="en-US" smtClean="0"/>
              <a:pPr/>
              <a:t>2016/10/16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B6F85B-3B05-48C2-B4A1-76ECDC37D893}" type="slidenum">
              <a:rPr lang="zh-CN" altLang="en-US" smtClean="0"/>
              <a:pPr/>
              <a:t>‹#›</a:t>
            </a:fld>
            <a:endParaRPr lang="zh-CN" altLang="en-US"/>
          </a:p>
        </p:txBody>
      </p:sp>
    </p:spTree>
    <p:extLst>
      <p:ext uri="{BB962C8B-B14F-4D97-AF65-F5344CB8AC3E}">
        <p14:creationId xmlns:p14="http://schemas.microsoft.com/office/powerpoint/2010/main" val="2367295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FD640-2E96-4972-AC60-4F9606D170C5}" type="datetimeFigureOut">
              <a:rPr lang="zh-CN" altLang="en-US" smtClean="0"/>
              <a:pPr/>
              <a:t>2016/10/16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6F85B-3B05-48C2-B4A1-76ECDC37D893}" type="slidenum">
              <a:rPr lang="zh-CN" altLang="en-US" smtClean="0"/>
              <a:pPr/>
              <a:t>‹#›</a:t>
            </a:fld>
            <a:endParaRPr lang="zh-CN" altLang="en-US"/>
          </a:p>
        </p:txBody>
      </p:sp>
    </p:spTree>
    <p:extLst>
      <p:ext uri="{BB962C8B-B14F-4D97-AF65-F5344CB8AC3E}">
        <p14:creationId xmlns:p14="http://schemas.microsoft.com/office/powerpoint/2010/main" val="207837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3FD640-2E96-4972-AC60-4F9606D170C5}" type="datetimeFigureOut">
              <a:rPr lang="zh-CN" altLang="en-US" smtClean="0"/>
              <a:pPr/>
              <a:t>2016/10/16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6F85B-3B05-48C2-B4A1-76ECDC37D893}" type="slidenum">
              <a:rPr lang="zh-CN" altLang="en-US" smtClean="0"/>
              <a:pPr/>
              <a:t>‹#›</a:t>
            </a:fld>
            <a:endParaRPr lang="zh-CN" altLang="en-US"/>
          </a:p>
        </p:txBody>
      </p:sp>
    </p:spTree>
    <p:extLst>
      <p:ext uri="{BB962C8B-B14F-4D97-AF65-F5344CB8AC3E}">
        <p14:creationId xmlns:p14="http://schemas.microsoft.com/office/powerpoint/2010/main" val="1997813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FD640-2E96-4972-AC60-4F9606D170C5}" type="datetimeFigureOut">
              <a:rPr lang="zh-CN" altLang="en-US" smtClean="0"/>
              <a:pPr/>
              <a:t>2016/10/16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6F85B-3B05-48C2-B4A1-76ECDC37D893}" type="slidenum">
              <a:rPr lang="zh-CN" altLang="en-US" smtClean="0"/>
              <a:pPr/>
              <a:t>‹#›</a:t>
            </a:fld>
            <a:endParaRPr lang="zh-CN" altLang="en-US"/>
          </a:p>
        </p:txBody>
      </p:sp>
      <p:pic>
        <p:nvPicPr>
          <p:cNvPr id="7" name="Picture 6"/>
          <p:cNvPicPr>
            <a:picLocks noChangeAspect="1"/>
          </p:cNvPicPr>
          <p:nvPr userDrawn="1"/>
        </p:nvPicPr>
        <p:blipFill>
          <a:blip r:embed="rId13"/>
          <a:stretch>
            <a:fillRect/>
          </a:stretch>
        </p:blipFill>
        <p:spPr>
          <a:xfrm>
            <a:off x="242887" y="5904707"/>
            <a:ext cx="771525" cy="723900"/>
          </a:xfrm>
          <a:prstGeom prst="rect">
            <a:avLst/>
          </a:prstGeom>
        </p:spPr>
      </p:pic>
    </p:spTree>
    <p:extLst>
      <p:ext uri="{BB962C8B-B14F-4D97-AF65-F5344CB8AC3E}">
        <p14:creationId xmlns:p14="http://schemas.microsoft.com/office/powerpoint/2010/main" val="149704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l"/>
            <a:r>
              <a:rPr lang="en-US">
                <a:sym typeface="+mn-ea"/>
              </a:rPr>
              <a:t>DeathNote of </a:t>
            </a:r>
            <a:br>
              <a:rPr lang="en-US">
                <a:sym typeface="+mn-ea"/>
              </a:rPr>
            </a:br>
            <a:r>
              <a:rPr lang="en-US">
                <a:sym typeface="+mn-ea"/>
              </a:rPr>
              <a:t>Microsoft Windows Kernel</a:t>
            </a:r>
            <a:endParaRPr lang="en-US" altLang="zh-CN" dirty="0"/>
          </a:p>
        </p:txBody>
      </p:sp>
      <p:sp>
        <p:nvSpPr>
          <p:cNvPr id="3" name="副标题 2"/>
          <p:cNvSpPr>
            <a:spLocks noGrp="1"/>
          </p:cNvSpPr>
          <p:nvPr>
            <p:ph type="subTitle" idx="1"/>
          </p:nvPr>
        </p:nvSpPr>
        <p:spPr/>
        <p:txBody>
          <a:bodyPr/>
          <a:lstStyle/>
          <a:p>
            <a:r>
              <a:rPr lang="en-US" altLang="zh-CN"/>
              <a:t>windows kernel internals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CLFS.sys</a:t>
            </a:r>
          </a:p>
        </p:txBody>
      </p:sp>
      <p:sp>
        <p:nvSpPr>
          <p:cNvPr id="3" name="Content Placeholder 2"/>
          <p:cNvSpPr>
            <a:spLocks noGrp="1"/>
          </p:cNvSpPr>
          <p:nvPr>
            <p:ph idx="1"/>
          </p:nvPr>
        </p:nvSpPr>
        <p:spPr/>
        <p:txBody>
          <a:bodyPr>
            <a:normAutofit fontScale="92500" lnSpcReduction="10000"/>
          </a:bodyPr>
          <a:lstStyle/>
          <a:p>
            <a:r>
              <a:rPr lang="en-US">
                <a:sym typeface="+mn-ea"/>
              </a:rPr>
              <a:t>Purpose</a:t>
            </a:r>
            <a:endParaRPr lang="en-US"/>
          </a:p>
          <a:p>
            <a:pPr lvl="1"/>
            <a:r>
              <a:rPr lang="en-US" sz="2100">
                <a:sym typeface="+mn-ea"/>
              </a:rPr>
              <a:t>The Common Log File System (CLFS) API provides a high-performance, general-purpose log file subsystem that dedicated client applications can use and multiple clients can share to optimize log access.</a:t>
            </a:r>
            <a:endParaRPr lang="en-US" sz="2100"/>
          </a:p>
          <a:p>
            <a:pPr lvl="1"/>
            <a:r>
              <a:rPr lang="en-US" sz="2100">
                <a:sym typeface="+mn-ea"/>
              </a:rPr>
              <a:t>Any user-mode application that needs logging or recovery support can use CLFS.</a:t>
            </a:r>
            <a:endParaRPr lang="en-US" sz="2100"/>
          </a:p>
          <a:p>
            <a:r>
              <a:rPr lang="en-US">
                <a:sym typeface="+mn-ea"/>
              </a:rPr>
              <a:t>Where applicable</a:t>
            </a:r>
            <a:endParaRPr lang="en-US"/>
          </a:p>
          <a:p>
            <a:pPr lvl="1"/>
            <a:r>
              <a:rPr lang="en-US" sz="2100">
                <a:sym typeface="+mn-ea"/>
              </a:rPr>
              <a:t>You can use CLFS for data and event management and to develop server and enterprise applications.</a:t>
            </a:r>
            <a:endParaRPr lang="en-US" sz="2100"/>
          </a:p>
          <a:p>
            <a:pPr lvl="1"/>
            <a:r>
              <a:rPr lang="en-US" sz="2100">
                <a:sym typeface="+mn-ea"/>
              </a:rPr>
              <a:t>For data management, you can use CLFS with the following:</a:t>
            </a:r>
            <a:endParaRPr lang="en-US" sz="2100"/>
          </a:p>
          <a:p>
            <a:pPr lvl="2"/>
            <a:r>
              <a:rPr lang="en-US" sz="2100">
                <a:sym typeface="+mn-ea"/>
              </a:rPr>
              <a:t>Database systems</a:t>
            </a:r>
            <a:endParaRPr lang="en-US" sz="2100"/>
          </a:p>
          <a:p>
            <a:pPr lvl="2"/>
            <a:r>
              <a:rPr lang="en-US" sz="2100">
                <a:sym typeface="+mn-ea"/>
              </a:rPr>
              <a:t>Messaging, such as store-and-forward systems</a:t>
            </a:r>
            <a:endParaRPr lang="en-US" sz="2100"/>
          </a:p>
          <a:p>
            <a:pPr lvl="2"/>
            <a:r>
              <a:rPr lang="en-US" sz="2100">
                <a:sym typeface="+mn-ea"/>
              </a:rPr>
              <a:t>Online transactional processing (OLTP) systems</a:t>
            </a:r>
            <a:endParaRPr lang="en-US" sz="2100"/>
          </a:p>
          <a:p>
            <a:pPr lvl="2"/>
            <a:r>
              <a:rPr lang="en-US" sz="2100">
                <a:sym typeface="+mn-ea"/>
              </a:rPr>
              <a:t>Other kinds of transactional systems</a:t>
            </a:r>
            <a:endParaRPr lang="en-US" sz="210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CLFS.sys</a:t>
            </a:r>
            <a:endParaRPr lang="en-US"/>
          </a:p>
        </p:txBody>
      </p:sp>
      <p:sp>
        <p:nvSpPr>
          <p:cNvPr id="3" name="Content Placeholder 2"/>
          <p:cNvSpPr>
            <a:spLocks noGrp="1"/>
          </p:cNvSpPr>
          <p:nvPr>
            <p:ph idx="1"/>
          </p:nvPr>
        </p:nvSpPr>
        <p:spPr/>
        <p:txBody>
          <a:bodyPr/>
          <a:lstStyle/>
          <a:p>
            <a:r>
              <a:rPr lang="en-US">
                <a:sym typeface="+mn-ea"/>
              </a:rPr>
              <a:t>well integrated to transactions and more!</a:t>
            </a:r>
            <a:endParaRPr lang="en-US"/>
          </a:p>
          <a:p>
            <a:r>
              <a:rPr lang="en-US">
                <a:sym typeface="+mn-ea"/>
              </a:rPr>
              <a:t>c++ code base</a:t>
            </a:r>
            <a:endParaRPr lang="en-US"/>
          </a:p>
          <a:p>
            <a:r>
              <a:rPr lang="en-US">
                <a:sym typeface="+mn-ea"/>
              </a:rPr>
              <a:t>serve fair attack surface</a:t>
            </a:r>
            <a:endParaRPr lang="en-US"/>
          </a:p>
          <a:p>
            <a:endParaRPr lang="en-US"/>
          </a:p>
          <a:p>
            <a:r>
              <a:rPr lang="en-US">
                <a:sym typeface="+mn-ea"/>
              </a:rPr>
              <a:t>... but not at appcontainer or untrusted level ... </a:t>
            </a:r>
            <a:endParaRPr lang="en-US"/>
          </a:p>
          <a:p>
            <a:endParaRPr lang="en-US"/>
          </a:p>
          <a:p>
            <a:r>
              <a:rPr lang="en-US">
                <a:sym typeface="+mn-ea"/>
              </a:rPr>
              <a:t>or does it ?</a:t>
            </a: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NtCreateTransactionManager</a:t>
            </a:r>
            <a:endParaRPr lang="en-US"/>
          </a:p>
        </p:txBody>
      </p:sp>
      <p:sp>
        <p:nvSpPr>
          <p:cNvPr id="3" name="Content Placeholder 2"/>
          <p:cNvSpPr>
            <a:spLocks noGrp="1"/>
          </p:cNvSpPr>
          <p:nvPr>
            <p:ph idx="1"/>
          </p:nvPr>
        </p:nvSpPr>
        <p:spPr/>
        <p:txBody>
          <a:bodyPr/>
          <a:lstStyle/>
          <a:p>
            <a:r>
              <a:rPr lang="en-US">
                <a:sym typeface="+mn-ea"/>
              </a:rPr>
              <a:t>depends on CLFS</a:t>
            </a:r>
          </a:p>
          <a:p>
            <a:r>
              <a:rPr lang="en-US">
                <a:sym typeface="+mn-ea"/>
              </a:rPr>
              <a:t>use CLFS for its checkpoints</a:t>
            </a:r>
          </a:p>
          <a:p>
            <a:endParaRPr lang="en-US">
              <a:sym typeface="+mn-ea"/>
            </a:endParaRPr>
          </a:p>
          <a:p>
            <a:r>
              <a:rPr lang="en-US">
                <a:sym typeface="+mn-ea"/>
              </a:rPr>
              <a:t>therefore implies : </a:t>
            </a:r>
          </a:p>
          <a:p>
            <a:pPr lvl="1"/>
            <a:r>
              <a:rPr lang="en-US">
                <a:sym typeface="+mn-ea"/>
              </a:rPr>
              <a:t>Opens CLFS</a:t>
            </a:r>
            <a:endParaRPr lang="en-US"/>
          </a:p>
          <a:p>
            <a:pPr lvl="1"/>
            <a:r>
              <a:rPr lang="en-US">
                <a:sym typeface="+mn-ea"/>
              </a:rPr>
              <a:t>*PARSE* CLFS</a:t>
            </a:r>
          </a:p>
          <a:p>
            <a:pPr lvl="1"/>
            <a:r>
              <a:rPr lang="en-US">
                <a:sym typeface="+mn-ea"/>
              </a:rPr>
              <a:t>interact with CLFS</a:t>
            </a:r>
          </a:p>
          <a:p>
            <a:endParaRPr lang="en-US"/>
          </a:p>
          <a:p>
            <a:r>
              <a:rPr lang="en-US">
                <a:sym typeface="+mn-ea"/>
              </a:rPr>
              <a:t>lets try it out!</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CLFS - data fuzzing I.</a:t>
            </a:r>
            <a:endParaRPr lang="en-US"/>
          </a:p>
        </p:txBody>
      </p:sp>
      <p:sp>
        <p:nvSpPr>
          <p:cNvPr id="3" name="Content Placeholder 2"/>
          <p:cNvSpPr>
            <a:spLocks noGrp="1"/>
          </p:cNvSpPr>
          <p:nvPr>
            <p:ph idx="1"/>
          </p:nvPr>
        </p:nvSpPr>
        <p:spPr/>
        <p:txBody>
          <a:bodyPr/>
          <a:lstStyle/>
          <a:p>
            <a:r>
              <a:rPr lang="en-US">
                <a:sym typeface="+mn-ea"/>
              </a:rPr>
              <a:t>i am not fan of data fuzzing in kernel</a:t>
            </a:r>
            <a:endParaRPr lang="en-US"/>
          </a:p>
          <a:p>
            <a:pPr lvl="1"/>
            <a:r>
              <a:rPr lang="en-US" sz="2100">
                <a:sym typeface="+mn-ea"/>
              </a:rPr>
              <a:t>as i am strongly against data parsing at kernel at all :)</a:t>
            </a:r>
            <a:endParaRPr lang="en-US" sz="2100"/>
          </a:p>
          <a:p>
            <a:pPr lvl="1"/>
            <a:endParaRPr lang="en-US" sz="2100"/>
          </a:p>
          <a:p>
            <a:pPr lvl="0"/>
            <a:r>
              <a:rPr lang="en-US">
                <a:sym typeface="+mn-ea"/>
              </a:rPr>
              <a:t>lets do quick probe, that i am ok with : </a:t>
            </a:r>
            <a:endParaRPr lang="en-US"/>
          </a:p>
          <a:p>
            <a:pPr lvl="1"/>
            <a:r>
              <a:rPr lang="en-US" sz="2100">
                <a:sym typeface="+mn-ea"/>
              </a:rPr>
              <a:t>mutate randomly file</a:t>
            </a:r>
            <a:endParaRPr lang="en-US" sz="2100"/>
          </a:p>
          <a:p>
            <a:pPr lvl="1"/>
            <a:r>
              <a:rPr lang="en-US" sz="2100">
                <a:sym typeface="+mn-ea"/>
              </a:rPr>
              <a:t>results = 0</a:t>
            </a:r>
            <a:endParaRPr lang="en-US" sz="2100"/>
          </a:p>
          <a:p>
            <a:pPr lvl="1"/>
            <a:r>
              <a:rPr lang="en-US" sz="2100">
                <a:sym typeface="+mn-ea"/>
              </a:rPr>
              <a:t>cool for me, i am not much interested anyway</a:t>
            </a:r>
            <a:endParaRPr lang="en-US" sz="2100"/>
          </a:p>
          <a:p>
            <a:pPr lvl="1"/>
            <a:r>
              <a:rPr lang="en-US" sz="2100">
                <a:sym typeface="+mn-ea"/>
              </a:rPr>
              <a:t>get back to original idea!</a:t>
            </a:r>
            <a:endParaRPr lang="en-US" sz="2100"/>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CLFS - state fuzzing</a:t>
            </a:r>
            <a:endParaRPr lang="en-US"/>
          </a:p>
        </p:txBody>
      </p:sp>
      <p:sp>
        <p:nvSpPr>
          <p:cNvPr id="3" name="Content Placeholder 2"/>
          <p:cNvSpPr>
            <a:spLocks noGrp="1"/>
          </p:cNvSpPr>
          <p:nvPr>
            <p:ph idx="1"/>
          </p:nvPr>
        </p:nvSpPr>
        <p:spPr/>
        <p:txBody>
          <a:bodyPr>
            <a:normAutofit/>
          </a:bodyPr>
          <a:lstStyle/>
          <a:p>
            <a:r>
              <a:rPr lang="en-US">
                <a:sym typeface="+mn-ea"/>
              </a:rPr>
              <a:t>approach 1.</a:t>
            </a:r>
            <a:endParaRPr lang="en-US"/>
          </a:p>
          <a:p>
            <a:pPr lvl="1"/>
            <a:r>
              <a:rPr lang="en-US" sz="2100">
                <a:sym typeface="+mn-ea"/>
              </a:rPr>
              <a:t>RE clfs.sys</a:t>
            </a:r>
            <a:endParaRPr lang="en-US" sz="2100"/>
          </a:p>
          <a:p>
            <a:pPr lvl="1"/>
            <a:r>
              <a:rPr lang="en-US" sz="2100">
                <a:sym typeface="+mn-ea"/>
              </a:rPr>
              <a:t>go to ioctl</a:t>
            </a:r>
            <a:endParaRPr lang="en-US" sz="2100"/>
          </a:p>
          <a:p>
            <a:pPr lvl="1"/>
            <a:r>
              <a:rPr lang="en-US" sz="2100">
                <a:sym typeface="+mn-ea"/>
              </a:rPr>
              <a:t>.. ah too lazy to do that from scratch ...</a:t>
            </a:r>
            <a:endParaRPr lang="en-US" sz="2100"/>
          </a:p>
          <a:p>
            <a:r>
              <a:rPr lang="en-US">
                <a:sym typeface="+mn-ea"/>
              </a:rPr>
              <a:t>approach 2.</a:t>
            </a:r>
            <a:endParaRPr lang="en-US"/>
          </a:p>
          <a:p>
            <a:pPr lvl="1"/>
            <a:r>
              <a:rPr lang="en-US" sz="2100">
                <a:sym typeface="+mn-ea"/>
              </a:rPr>
              <a:t>go trough msdn docs</a:t>
            </a:r>
            <a:endParaRPr lang="en-US" sz="2100"/>
          </a:p>
          <a:p>
            <a:pPr lvl="1"/>
            <a:r>
              <a:rPr lang="en-US" sz="2100">
                <a:sym typeface="+mn-ea"/>
              </a:rPr>
              <a:t>understand how those api works</a:t>
            </a:r>
            <a:endParaRPr lang="en-US" sz="2100"/>
          </a:p>
          <a:p>
            <a:pPr lvl="2"/>
            <a:r>
              <a:rPr lang="en-US" sz="2100">
                <a:sym typeface="+mn-ea"/>
              </a:rPr>
              <a:t>callstack necessary to suceed to call one or another api</a:t>
            </a:r>
            <a:endParaRPr lang="en-US" sz="2100"/>
          </a:p>
          <a:p>
            <a:pPr lvl="1"/>
            <a:r>
              <a:rPr lang="en-US" sz="2100">
                <a:sym typeface="+mn-ea"/>
              </a:rPr>
              <a:t>implement that logic to Qilin (our internal fuzzer)</a:t>
            </a:r>
            <a:endParaRPr lang="en-US" sz="2100"/>
          </a:p>
          <a:p>
            <a:pPr lvl="1"/>
            <a:r>
              <a:rPr lang="en-US" sz="2100">
                <a:sym typeface="+mn-ea"/>
              </a:rPr>
              <a:t>mess with logic in Qilin little bit</a:t>
            </a:r>
            <a:endParaRPr lang="en-US" sz="2100"/>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bugz++</a:t>
            </a:r>
            <a:endParaRPr lang="en-US"/>
          </a:p>
        </p:txBody>
      </p:sp>
      <p:sp>
        <p:nvSpPr>
          <p:cNvPr id="3" name="Content Placeholder 2"/>
          <p:cNvSpPr>
            <a:spLocks noGrp="1"/>
          </p:cNvSpPr>
          <p:nvPr>
            <p:ph idx="1"/>
          </p:nvPr>
        </p:nvSpPr>
        <p:spPr/>
        <p:txBody>
          <a:bodyPr/>
          <a:lstStyle/>
          <a:p>
            <a:r>
              <a:rPr lang="en-US">
                <a:sym typeface="+mn-ea"/>
              </a:rPr>
              <a:t>after first dry run of fuzzer in 15 min first crashes</a:t>
            </a:r>
            <a:endParaRPr lang="en-US"/>
          </a:p>
          <a:p>
            <a:pPr lvl="1"/>
            <a:r>
              <a:rPr lang="en-US" sz="2100">
                <a:sym typeface="+mn-ea"/>
              </a:rPr>
              <a:t>... wtf</a:t>
            </a:r>
            <a:endParaRPr lang="en-US" sz="2100"/>
          </a:p>
          <a:p>
            <a:pPr lvl="1"/>
            <a:endParaRPr lang="en-US" sz="2100"/>
          </a:p>
          <a:p>
            <a:pPr lvl="0"/>
            <a:r>
              <a:rPr lang="en-US">
                <a:sym typeface="+mn-ea"/>
              </a:rPr>
              <a:t>but ddos only</a:t>
            </a:r>
            <a:endParaRPr lang="en-US"/>
          </a:p>
          <a:p>
            <a:pPr lvl="0"/>
            <a:r>
              <a:rPr lang="en-US">
                <a:sym typeface="+mn-ea"/>
              </a:rPr>
              <a:t>eliminate that</a:t>
            </a:r>
            <a:endParaRPr lang="en-US"/>
          </a:p>
          <a:p>
            <a:pPr lvl="0"/>
            <a:r>
              <a:rPr lang="en-US">
                <a:sym typeface="+mn-ea"/>
              </a:rPr>
              <a:t>another bugz apear</a:t>
            </a:r>
            <a:endParaRPr lang="en-US"/>
          </a:p>
          <a:p>
            <a:pPr lvl="0"/>
            <a:endParaRPr lang="en-US"/>
          </a:p>
          <a:p>
            <a:pPr lvl="0"/>
            <a:r>
              <a:rPr lang="en-US">
                <a:sym typeface="+mn-ea"/>
              </a:rPr>
              <a:t>now time to rethink .. data fuzzing really so bad idea afterall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CLFS - data fuzzing II.</a:t>
            </a:r>
            <a:endParaRPr lang="en-US"/>
          </a:p>
        </p:txBody>
      </p:sp>
      <p:sp>
        <p:nvSpPr>
          <p:cNvPr id="3" name="Content Placeholder 2"/>
          <p:cNvSpPr>
            <a:spLocks noGrp="1"/>
          </p:cNvSpPr>
          <p:nvPr>
            <p:ph idx="1"/>
          </p:nvPr>
        </p:nvSpPr>
        <p:spPr/>
        <p:txBody>
          <a:bodyPr/>
          <a:lstStyle/>
          <a:p>
            <a:r>
              <a:rPr lang="en-US">
                <a:sym typeface="+mn-ea"/>
              </a:rPr>
              <a:t>RE where &amp; how are data parsed</a:t>
            </a:r>
            <a:endParaRPr lang="en-US"/>
          </a:p>
          <a:p>
            <a:endParaRPr lang="en-US">
              <a:sym typeface="+mn-ea"/>
            </a:endParaRPr>
          </a:p>
          <a:p>
            <a:r>
              <a:rPr lang="en-US">
                <a:sym typeface="+mn-ea"/>
              </a:rPr>
              <a:t>EntryPoint : ClfsCreateLogFile</a:t>
            </a:r>
            <a:endParaRPr lang="en-US"/>
          </a:p>
          <a:p>
            <a:endParaRPr lang="en-US"/>
          </a:p>
          <a:p>
            <a:r>
              <a:rPr lang="en-US">
                <a:sym typeface="+mn-ea"/>
              </a:rPr>
              <a:t>ouch ... magic .. dummy fuzz proof</a:t>
            </a:r>
            <a:endParaRPr lang="en-US"/>
          </a:p>
          <a:p>
            <a:pPr lvl="1"/>
            <a:r>
              <a:rPr lang="en-US">
                <a:sym typeface="+mn-ea"/>
              </a:rPr>
              <a:t>I.  crc</a:t>
            </a:r>
            <a:endParaRPr lang="en-US"/>
          </a:p>
          <a:p>
            <a:pPr lvl="1"/>
            <a:r>
              <a:rPr lang="en-US">
                <a:sym typeface="+mn-ea"/>
              </a:rPr>
              <a:t>II. rellocation required</a:t>
            </a:r>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CLFS - lets fuzz more seriously</a:t>
            </a:r>
            <a:endParaRPr lang="en-US"/>
          </a:p>
        </p:txBody>
      </p:sp>
      <p:sp>
        <p:nvSpPr>
          <p:cNvPr id="3" name="Content Placeholder 2"/>
          <p:cNvSpPr>
            <a:spLocks noGrp="1"/>
          </p:cNvSpPr>
          <p:nvPr>
            <p:ph idx="1"/>
          </p:nvPr>
        </p:nvSpPr>
        <p:spPr/>
        <p:txBody>
          <a:bodyPr/>
          <a:lstStyle/>
          <a:p>
            <a:r>
              <a:rPr lang="en-US">
                <a:sym typeface="+mn-ea"/>
              </a:rPr>
              <a:t>too lazy to re-implement existing code, but is it even necesary ?</a:t>
            </a:r>
            <a:endParaRPr lang="en-US"/>
          </a:p>
        </p:txBody>
      </p:sp>
      <p:pic>
        <p:nvPicPr>
          <p:cNvPr id="4" name="Picture 3"/>
          <p:cNvPicPr>
            <a:picLocks noChangeAspect="1"/>
          </p:cNvPicPr>
          <p:nvPr/>
        </p:nvPicPr>
        <p:blipFill>
          <a:blip r:embed="rId2"/>
          <a:stretch>
            <a:fillRect/>
          </a:stretch>
        </p:blipFill>
        <p:spPr>
          <a:xfrm>
            <a:off x="965669" y="2911413"/>
            <a:ext cx="6561773" cy="3105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CLFS - lets fuzz more seriously</a:t>
            </a:r>
            <a:endParaRPr lang="en-US"/>
          </a:p>
        </p:txBody>
      </p:sp>
      <p:sp>
        <p:nvSpPr>
          <p:cNvPr id="3" name="Content Placeholder 2"/>
          <p:cNvSpPr>
            <a:spLocks noGrp="1"/>
          </p:cNvSpPr>
          <p:nvPr>
            <p:ph idx="1"/>
          </p:nvPr>
        </p:nvSpPr>
        <p:spPr>
          <a:xfrm>
            <a:off x="4121468" y="2260283"/>
            <a:ext cx="4618196" cy="953929"/>
          </a:xfrm>
        </p:spPr>
        <p:txBody>
          <a:bodyPr/>
          <a:lstStyle/>
          <a:p>
            <a:r>
              <a:rPr lang="en-US">
                <a:sym typeface="+mn-ea"/>
              </a:rPr>
              <a:t>too lazy to implement crc &amp; rellocations</a:t>
            </a:r>
            <a:endParaRPr lang="en-US"/>
          </a:p>
        </p:txBody>
      </p:sp>
      <p:pic>
        <p:nvPicPr>
          <p:cNvPr id="6" name="Picture 5"/>
          <p:cNvPicPr>
            <a:picLocks noChangeAspect="1"/>
          </p:cNvPicPr>
          <p:nvPr/>
        </p:nvPicPr>
        <p:blipFill>
          <a:blip r:embed="rId2"/>
          <a:stretch>
            <a:fillRect/>
          </a:stretch>
        </p:blipFill>
        <p:spPr>
          <a:xfrm>
            <a:off x="308693" y="3048104"/>
            <a:ext cx="3591878" cy="2578894"/>
          </a:xfrm>
          <a:prstGeom prst="rect">
            <a:avLst/>
          </a:prstGeom>
        </p:spPr>
      </p:pic>
      <p:pic>
        <p:nvPicPr>
          <p:cNvPr id="7" name="Picture 6"/>
          <p:cNvPicPr>
            <a:picLocks noChangeAspect="1"/>
          </p:cNvPicPr>
          <p:nvPr/>
        </p:nvPicPr>
        <p:blipFill>
          <a:blip r:embed="rId3"/>
          <a:stretch>
            <a:fillRect/>
          </a:stretch>
        </p:blipFill>
        <p:spPr>
          <a:xfrm>
            <a:off x="3047131" y="3551977"/>
            <a:ext cx="5866924" cy="23712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CLFS { state, dummy, enhanced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50464064"/>
              </p:ext>
            </p:extLst>
          </p:nvPr>
        </p:nvGraphicFramePr>
        <p:xfrm>
          <a:off x="512554" y="2458381"/>
          <a:ext cx="8002796" cy="372375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a:t>$whoami</a:t>
            </a:r>
          </a:p>
        </p:txBody>
      </p:sp>
      <p:sp>
        <p:nvSpPr>
          <p:cNvPr id="21" name="Content Placeholder 2"/>
          <p:cNvSpPr>
            <a:spLocks noGrp="1"/>
          </p:cNvSpPr>
          <p:nvPr/>
        </p:nvSpPr>
        <p:spPr>
          <a:xfrm>
            <a:off x="629842" y="2736056"/>
            <a:ext cx="3868340" cy="276344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@zer0mem</a:t>
            </a:r>
          </a:p>
          <a:p>
            <a:r>
              <a:rPr lang="en-US" sz="2100" dirty="0"/>
              <a:t>Windows kernel research at </a:t>
            </a:r>
            <a:r>
              <a:rPr lang="en-US" sz="2100" dirty="0" err="1"/>
              <a:t>KeenLab</a:t>
            </a:r>
            <a:r>
              <a:rPr lang="en-US" sz="2100" dirty="0"/>
              <a:t>, </a:t>
            </a:r>
            <a:r>
              <a:rPr lang="en-US" sz="2100" dirty="0" err="1"/>
              <a:t>Tencent</a:t>
            </a:r>
            <a:endParaRPr lang="en-US" sz="2100" dirty="0"/>
          </a:p>
          <a:p>
            <a:r>
              <a:rPr lang="en-US" sz="2100" dirty="0"/>
              <a:t>pwn2own winner (2015 / 2016), </a:t>
            </a:r>
            <a:r>
              <a:rPr lang="en-US" sz="2100" dirty="0" err="1"/>
              <a:t>pwnie</a:t>
            </a:r>
            <a:r>
              <a:rPr lang="en-US" sz="2100" dirty="0"/>
              <a:t> nominee (2015)</a:t>
            </a:r>
          </a:p>
          <a:p>
            <a:r>
              <a:rPr lang="en-US" sz="2100" dirty="0"/>
              <a:t>fuzzing focus : state</a:t>
            </a:r>
          </a:p>
          <a:p>
            <a:r>
              <a:rPr lang="en-US" sz="2100" dirty="0" err="1"/>
              <a:t>wushu</a:t>
            </a:r>
            <a:r>
              <a:rPr lang="en-US" sz="2100" dirty="0"/>
              <a:t> player</a:t>
            </a:r>
          </a:p>
        </p:txBody>
      </p:sp>
      <p:sp>
        <p:nvSpPr>
          <p:cNvPr id="22" name="Text Placeholder 4"/>
          <p:cNvSpPr>
            <a:spLocks noGrp="1"/>
          </p:cNvSpPr>
          <p:nvPr/>
        </p:nvSpPr>
        <p:spPr>
          <a:xfrm>
            <a:off x="4627959" y="1998107"/>
            <a:ext cx="3887391" cy="617934"/>
          </a:xfrm>
          <a:prstGeom prst="rect">
            <a:avLst/>
          </a:prstGeom>
        </p:spPr>
        <p:txBody>
          <a:bodyPr vert="horz" lIns="68580" tIns="34290" rIns="68580" bIns="3429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250" dirty="0"/>
              <a:t>Daniel</a:t>
            </a:r>
          </a:p>
        </p:txBody>
      </p:sp>
      <p:sp>
        <p:nvSpPr>
          <p:cNvPr id="23" name="Content Placeholder 5"/>
          <p:cNvSpPr>
            <a:spLocks noGrp="1"/>
          </p:cNvSpPr>
          <p:nvPr/>
        </p:nvSpPr>
        <p:spPr>
          <a:xfrm>
            <a:off x="4629150" y="2736056"/>
            <a:ext cx="3887391" cy="276344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@long123king</a:t>
            </a:r>
          </a:p>
          <a:p>
            <a:r>
              <a:rPr lang="en-US" sz="2100" dirty="0">
                <a:sym typeface="+mn-ea"/>
              </a:rPr>
              <a:t>Windows kernel research at </a:t>
            </a:r>
            <a:r>
              <a:rPr lang="en-US" sz="2100" dirty="0" err="1">
                <a:sym typeface="+mn-ea"/>
              </a:rPr>
              <a:t>KeenLab</a:t>
            </a:r>
            <a:r>
              <a:rPr lang="en-US" sz="2100" dirty="0">
                <a:sym typeface="+mn-ea"/>
              </a:rPr>
              <a:t>, </a:t>
            </a:r>
            <a:r>
              <a:rPr lang="en-US" sz="2100" dirty="0" err="1">
                <a:sym typeface="+mn-ea"/>
              </a:rPr>
              <a:t>Tencent</a:t>
            </a:r>
            <a:endParaRPr lang="en-US" sz="2100" dirty="0">
              <a:sym typeface="+mn-ea"/>
            </a:endParaRPr>
          </a:p>
          <a:p>
            <a:r>
              <a:rPr lang="en-US" sz="2100" dirty="0"/>
              <a:t>pwn2own winner (2016)</a:t>
            </a:r>
          </a:p>
          <a:p>
            <a:r>
              <a:rPr lang="en-US" sz="2100" dirty="0"/>
              <a:t>fuzzing focus : data 'format'</a:t>
            </a:r>
          </a:p>
          <a:p>
            <a:r>
              <a:rPr lang="en-US" sz="2100" dirty="0" err="1">
                <a:sym typeface="+mn-ea"/>
              </a:rPr>
              <a:t>windbg</a:t>
            </a:r>
            <a:r>
              <a:rPr lang="en-US" sz="2100" dirty="0">
                <a:sym typeface="+mn-ea"/>
              </a:rPr>
              <a:t> guy</a:t>
            </a:r>
          </a:p>
          <a:p>
            <a:endParaRPr lang="en-US" sz="2100" dirty="0">
              <a:sym typeface="+mn-ea"/>
            </a:endParaRPr>
          </a:p>
        </p:txBody>
      </p:sp>
      <p:sp>
        <p:nvSpPr>
          <p:cNvPr id="24" name="Text Placeholder 4"/>
          <p:cNvSpPr>
            <a:spLocks noGrp="1"/>
          </p:cNvSpPr>
          <p:nvPr/>
        </p:nvSpPr>
        <p:spPr>
          <a:xfrm>
            <a:off x="630079" y="1998107"/>
            <a:ext cx="3887391" cy="617934"/>
          </a:xfrm>
          <a:prstGeom prst="rect">
            <a:avLst/>
          </a:prstGeom>
        </p:spPr>
        <p:txBody>
          <a:bodyPr vert="horz" lIns="68580" tIns="34290" rIns="68580" bIns="3429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250" dirty="0"/>
              <a:t>Peter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3341847"/>
            <a:ext cx="7886700" cy="994172"/>
          </a:xfrm>
        </p:spPr>
        <p:txBody>
          <a:bodyPr>
            <a:normAutofit/>
          </a:bodyPr>
          <a:lstStyle/>
          <a:p>
            <a:r>
              <a:rPr lang="en-US" dirty="0"/>
              <a:t>					CLFS internals</a:t>
            </a:r>
          </a:p>
        </p:txBody>
      </p:sp>
      <p:sp>
        <p:nvSpPr>
          <p:cNvPr id="5" name="Text Placeholder 4"/>
          <p:cNvSpPr>
            <a:spLocks noGrp="1"/>
          </p:cNvSpPr>
          <p:nvPr>
            <p:ph idx="1"/>
          </p:nvPr>
        </p:nvSpPr>
        <p:spPr>
          <a:xfrm>
            <a:off x="628650" y="4240530"/>
            <a:ext cx="7886700" cy="809625"/>
          </a:xfrm>
        </p:spPr>
        <p:txBody>
          <a:bodyPr/>
          <a:lstStyle/>
          <a:p>
            <a:pPr marL="0" indent="0">
              <a:buNone/>
            </a:pPr>
            <a:r>
              <a:rPr lang="en-US"/>
              <a:t>... under the hood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cstate="print"/>
          <a:srcRect b="2857"/>
          <a:stretch>
            <a:fillRect/>
          </a:stretch>
        </p:blipFill>
        <p:spPr>
          <a:xfrm>
            <a:off x="0" y="0"/>
            <a:ext cx="9144000" cy="6662057"/>
          </a:xfrm>
          <a:prstGeom prst="rect">
            <a:avLst/>
          </a:prstGeom>
        </p:spPr>
      </p:pic>
      <p:sp>
        <p:nvSpPr>
          <p:cNvPr id="4" name="Title 3"/>
          <p:cNvSpPr>
            <a:spLocks noGrp="1"/>
          </p:cNvSpPr>
          <p:nvPr>
            <p:ph type="title"/>
          </p:nvPr>
        </p:nvSpPr>
        <p:spPr/>
        <p:txBody>
          <a:bodyPr/>
          <a:lstStyle/>
          <a:p>
            <a:r>
              <a:rPr lang="en-US"/>
              <a:t>BLF (Base Log File) Format</a:t>
            </a:r>
          </a:p>
        </p:txBody>
      </p:sp>
      <p:pic>
        <p:nvPicPr>
          <p:cNvPr id="8" name="图片 7"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3550"/>
          <a:stretch>
            <a:fillRect/>
          </a:stretch>
        </p:blipFill>
        <p:spPr>
          <a:xfrm>
            <a:off x="0" y="0"/>
            <a:ext cx="9144000" cy="6614556"/>
          </a:xfrm>
          <a:prstGeom prst="rect">
            <a:avLst/>
          </a:prstGeom>
        </p:spPr>
      </p:pic>
      <p:sp>
        <p:nvSpPr>
          <p:cNvPr id="2" name="Title 1"/>
          <p:cNvSpPr>
            <a:spLocks noGrp="1"/>
          </p:cNvSpPr>
          <p:nvPr>
            <p:ph type="title"/>
          </p:nvPr>
        </p:nvSpPr>
        <p:spPr/>
        <p:txBody>
          <a:bodyPr/>
          <a:lstStyle/>
          <a:p>
            <a:r>
              <a:rPr lang="en-US"/>
              <a:t>Record Header</a:t>
            </a:r>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3463"/>
          <a:stretch>
            <a:fillRect/>
          </a:stretch>
        </p:blipFill>
        <p:spPr>
          <a:xfrm>
            <a:off x="-1" y="0"/>
            <a:ext cx="9144000" cy="6620494"/>
          </a:xfrm>
          <a:prstGeom prst="rect">
            <a:avLst/>
          </a:prstGeom>
        </p:spPr>
      </p:pic>
      <p:sp>
        <p:nvSpPr>
          <p:cNvPr id="2" name="Title 1"/>
          <p:cNvSpPr>
            <a:spLocks noGrp="1"/>
          </p:cNvSpPr>
          <p:nvPr>
            <p:ph type="title"/>
          </p:nvPr>
        </p:nvSpPr>
        <p:spPr/>
        <p:txBody>
          <a:bodyPr/>
          <a:lstStyle/>
          <a:p>
            <a:r>
              <a:rPr lang="en-US"/>
              <a:t>Control Record</a:t>
            </a:r>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3377"/>
          <a:stretch>
            <a:fillRect/>
          </a:stretch>
        </p:blipFill>
        <p:spPr>
          <a:xfrm>
            <a:off x="0" y="5938"/>
            <a:ext cx="9144000" cy="6626431"/>
          </a:xfrm>
          <a:prstGeom prst="rect">
            <a:avLst/>
          </a:prstGeom>
        </p:spPr>
      </p:pic>
      <p:sp>
        <p:nvSpPr>
          <p:cNvPr id="2" name="Title 1"/>
          <p:cNvSpPr>
            <a:spLocks noGrp="1"/>
          </p:cNvSpPr>
          <p:nvPr>
            <p:ph type="title"/>
          </p:nvPr>
        </p:nvSpPr>
        <p:spPr/>
        <p:txBody>
          <a:bodyPr/>
          <a:lstStyle/>
          <a:p>
            <a:r>
              <a:rPr lang="en-US"/>
              <a:t>Base Log Record</a:t>
            </a:r>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4069"/>
          <a:stretch>
            <a:fillRect/>
          </a:stretch>
        </p:blipFill>
        <p:spPr>
          <a:xfrm>
            <a:off x="0" y="0"/>
            <a:ext cx="9144000" cy="6578930"/>
          </a:xfrm>
          <a:prstGeom prst="rect">
            <a:avLst/>
          </a:prstGeom>
        </p:spPr>
      </p:pic>
      <p:sp>
        <p:nvSpPr>
          <p:cNvPr id="2" name="Title 1"/>
          <p:cNvSpPr>
            <a:spLocks noGrp="1"/>
          </p:cNvSpPr>
          <p:nvPr>
            <p:ph type="title"/>
          </p:nvPr>
        </p:nvSpPr>
        <p:spPr/>
        <p:txBody>
          <a:bodyPr/>
          <a:lstStyle/>
          <a:p>
            <a:r>
              <a:rPr lang="en-US"/>
              <a:t>Container Record</a:t>
            </a:r>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3030"/>
          <a:stretch>
            <a:fillRect/>
          </a:stretch>
        </p:blipFill>
        <p:spPr>
          <a:xfrm>
            <a:off x="0" y="0"/>
            <a:ext cx="9144000" cy="6650182"/>
          </a:xfrm>
          <a:prstGeom prst="rect">
            <a:avLst/>
          </a:prstGeom>
        </p:spPr>
      </p:pic>
      <p:sp>
        <p:nvSpPr>
          <p:cNvPr id="2" name="Title 1"/>
          <p:cNvSpPr>
            <a:spLocks noGrp="1"/>
          </p:cNvSpPr>
          <p:nvPr>
            <p:ph type="title"/>
          </p:nvPr>
        </p:nvSpPr>
        <p:spPr/>
        <p:txBody>
          <a:bodyPr/>
          <a:lstStyle/>
          <a:p>
            <a:r>
              <a:rPr lang="en-US"/>
              <a:t>Symbol Header</a:t>
            </a:r>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3203"/>
          <a:stretch>
            <a:fillRect/>
          </a:stretch>
        </p:blipFill>
        <p:spPr>
          <a:xfrm>
            <a:off x="0" y="0"/>
            <a:ext cx="9144000" cy="6638306"/>
          </a:xfrm>
          <a:prstGeom prst="rect">
            <a:avLst/>
          </a:prstGeom>
        </p:spPr>
      </p:pic>
      <p:sp>
        <p:nvSpPr>
          <p:cNvPr id="2" name="Title 1"/>
          <p:cNvSpPr>
            <a:spLocks noGrp="1"/>
          </p:cNvSpPr>
          <p:nvPr>
            <p:ph type="title"/>
          </p:nvPr>
        </p:nvSpPr>
        <p:spPr/>
        <p:txBody>
          <a:bodyPr/>
          <a:lstStyle/>
          <a:p>
            <a:r>
              <a:rPr lang="en-US"/>
              <a:t>Client Context</a:t>
            </a:r>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3810"/>
          <a:stretch>
            <a:fillRect/>
          </a:stretch>
        </p:blipFill>
        <p:spPr>
          <a:xfrm>
            <a:off x="0" y="0"/>
            <a:ext cx="9144000" cy="6596743"/>
          </a:xfrm>
          <a:prstGeom prst="rect">
            <a:avLst/>
          </a:prstGeom>
        </p:spPr>
      </p:pic>
      <p:sp>
        <p:nvSpPr>
          <p:cNvPr id="2" name="Title 1"/>
          <p:cNvSpPr>
            <a:spLocks noGrp="1"/>
          </p:cNvSpPr>
          <p:nvPr>
            <p:ph type="title"/>
          </p:nvPr>
        </p:nvSpPr>
        <p:spPr/>
        <p:txBody>
          <a:bodyPr/>
          <a:lstStyle/>
          <a:p>
            <a:r>
              <a:rPr lang="en-US"/>
              <a:t>Container Context</a:t>
            </a:r>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3723"/>
          <a:stretch>
            <a:fillRect/>
          </a:stretch>
        </p:blipFill>
        <p:spPr>
          <a:xfrm>
            <a:off x="0" y="0"/>
            <a:ext cx="9144000" cy="6602681"/>
          </a:xfrm>
          <a:prstGeom prst="rect">
            <a:avLst/>
          </a:prstGeom>
        </p:spPr>
      </p:pic>
      <p:sp>
        <p:nvSpPr>
          <p:cNvPr id="2" name="Title 1"/>
          <p:cNvSpPr>
            <a:spLocks noGrp="1"/>
          </p:cNvSpPr>
          <p:nvPr>
            <p:ph type="title"/>
          </p:nvPr>
        </p:nvSpPr>
        <p:spPr/>
        <p:txBody>
          <a:bodyPr>
            <a:normAutofit/>
          </a:bodyPr>
          <a:lstStyle/>
          <a:p>
            <a:r>
              <a:rPr lang="en-US" sz="4000" dirty="0" err="1"/>
              <a:t>CClfsBaseFilePersisted</a:t>
            </a:r>
            <a:r>
              <a:rPr lang="en-US" sz="4000" dirty="0"/>
              <a:t>::</a:t>
            </a:r>
            <a:r>
              <a:rPr lang="en-US" sz="4000" dirty="0" err="1"/>
              <a:t>ReadImage</a:t>
            </a:r>
            <a:endParaRPr lang="en-US" sz="4000" dirty="0"/>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agenda</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42423641"/>
              </p:ext>
            </p:extLst>
          </p:nvPr>
        </p:nvGraphicFramePr>
        <p:xfrm>
          <a:off x="2622603" y="2029313"/>
          <a:ext cx="3898793"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3030"/>
          <a:stretch>
            <a:fillRect/>
          </a:stretch>
        </p:blipFill>
        <p:spPr>
          <a:xfrm>
            <a:off x="0" y="0"/>
            <a:ext cx="9144000" cy="6650182"/>
          </a:xfrm>
          <a:prstGeom prst="rect">
            <a:avLst/>
          </a:prstGeom>
        </p:spPr>
      </p:pic>
      <p:sp>
        <p:nvSpPr>
          <p:cNvPr id="2" name="Title 1"/>
          <p:cNvSpPr>
            <a:spLocks noGrp="1"/>
          </p:cNvSpPr>
          <p:nvPr>
            <p:ph type="title"/>
          </p:nvPr>
        </p:nvSpPr>
        <p:spPr/>
        <p:txBody>
          <a:bodyPr/>
          <a:lstStyle/>
          <a:p>
            <a:r>
              <a:rPr lang="en-US"/>
              <a:t>Record Parameter</a:t>
            </a:r>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CClfsBaseFile</a:t>
            </a:r>
            <a:r>
              <a:rPr lang="en-US" dirty="0"/>
              <a:t>::</a:t>
            </a:r>
            <a:r>
              <a:rPr lang="en-US" dirty="0" err="1"/>
              <a:t>GetBaseLogRecord</a:t>
            </a:r>
            <a:endParaRPr lang="en-US" dirty="0"/>
          </a:p>
        </p:txBody>
      </p:sp>
      <p:sp>
        <p:nvSpPr>
          <p:cNvPr id="5" name="TextBox 4"/>
          <p:cNvSpPr txBox="1"/>
          <p:nvPr/>
        </p:nvSpPr>
        <p:spPr>
          <a:xfrm>
            <a:off x="734786" y="1840678"/>
            <a:ext cx="7347857" cy="2893100"/>
          </a:xfrm>
          <a:prstGeom prst="rect">
            <a:avLst/>
          </a:prstGeom>
          <a:noFill/>
          <a:ln>
            <a:solidFill>
              <a:schemeClr val="tx1"/>
            </a:solidFill>
          </a:ln>
        </p:spPr>
        <p:txBody>
          <a:bodyPr wrap="square" rtlCol="0">
            <a:spAutoFit/>
          </a:bodyPr>
          <a:lstStyle/>
          <a:p>
            <a:pPr lvl="1"/>
            <a:r>
              <a:rPr lang="en-US" sz="1400" dirty="0" err="1">
                <a:latin typeface="Consolas" pitchFamily="49" charset="0"/>
              </a:rPr>
              <a:t>CClfsBaseFile</a:t>
            </a:r>
            <a:r>
              <a:rPr lang="en-US" sz="1400" dirty="0">
                <a:latin typeface="Consolas" pitchFamily="49" charset="0"/>
              </a:rPr>
              <a:t>::</a:t>
            </a:r>
            <a:r>
              <a:rPr lang="en-US" sz="1400" dirty="0" err="1">
                <a:latin typeface="Consolas" pitchFamily="49" charset="0"/>
              </a:rPr>
              <a:t>GetBaseLogRecord</a:t>
            </a:r>
            <a:r>
              <a:rPr lang="en-US" sz="1400" dirty="0">
                <a:latin typeface="Consolas" pitchFamily="49" charset="0"/>
              </a:rPr>
              <a:t>(</a:t>
            </a:r>
            <a:r>
              <a:rPr lang="en-US" sz="1400" dirty="0" err="1">
                <a:latin typeface="Consolas" pitchFamily="49" charset="0"/>
              </a:rPr>
              <a:t>CClfsBaseFile</a:t>
            </a:r>
            <a:r>
              <a:rPr lang="en-US" sz="1400" dirty="0">
                <a:latin typeface="Consolas" pitchFamily="49" charset="0"/>
              </a:rPr>
              <a:t>* this)</a:t>
            </a:r>
          </a:p>
          <a:p>
            <a:pPr lvl="1"/>
            <a:r>
              <a:rPr lang="en-US" sz="1400" dirty="0">
                <a:latin typeface="Consolas" pitchFamily="49" charset="0"/>
              </a:rPr>
              <a:t>                </a:t>
            </a:r>
            <a:r>
              <a:rPr lang="en-US" sz="1400" dirty="0" err="1">
                <a:latin typeface="Consolas" pitchFamily="49" charset="0"/>
              </a:rPr>
              <a:t>xor</a:t>
            </a:r>
            <a:r>
              <a:rPr lang="en-US" sz="1400" dirty="0">
                <a:latin typeface="Consolas" pitchFamily="49" charset="0"/>
              </a:rPr>
              <a:t>     </a:t>
            </a:r>
            <a:r>
              <a:rPr lang="en-US" sz="1400" dirty="0" err="1">
                <a:latin typeface="Consolas" pitchFamily="49" charset="0"/>
              </a:rPr>
              <a:t>eax</a:t>
            </a:r>
            <a:r>
              <a:rPr lang="en-US" sz="1400" dirty="0">
                <a:latin typeface="Consolas" pitchFamily="49" charset="0"/>
              </a:rPr>
              <a:t>, </a:t>
            </a:r>
            <a:r>
              <a:rPr lang="en-US" sz="1400" dirty="0" err="1">
                <a:latin typeface="Consolas" pitchFamily="49" charset="0"/>
              </a:rPr>
              <a:t>eax</a:t>
            </a:r>
            <a:endParaRPr lang="en-US" sz="1400" dirty="0">
              <a:latin typeface="Consolas" pitchFamily="49" charset="0"/>
            </a:endParaRPr>
          </a:p>
          <a:p>
            <a:pPr lvl="1"/>
            <a:r>
              <a:rPr lang="en-US" sz="1400" dirty="0">
                <a:latin typeface="Consolas" pitchFamily="49" charset="0"/>
              </a:rPr>
              <a:t>                </a:t>
            </a:r>
            <a:r>
              <a:rPr lang="en-US" sz="1400" dirty="0" err="1">
                <a:latin typeface="Consolas" pitchFamily="49" charset="0"/>
              </a:rPr>
              <a:t>cmp</a:t>
            </a:r>
            <a:r>
              <a:rPr lang="en-US" sz="1400" dirty="0">
                <a:latin typeface="Consolas" pitchFamily="49" charset="0"/>
              </a:rPr>
              <a:t>     ax, [rcx+28h]</a:t>
            </a:r>
          </a:p>
          <a:p>
            <a:pPr lvl="1"/>
            <a:r>
              <a:rPr lang="en-US" sz="1400" dirty="0">
                <a:latin typeface="Consolas" pitchFamily="49" charset="0"/>
              </a:rPr>
              <a:t>                </a:t>
            </a:r>
            <a:r>
              <a:rPr lang="en-US" sz="1400" dirty="0" err="1">
                <a:latin typeface="Consolas" pitchFamily="49" charset="0"/>
              </a:rPr>
              <a:t>jz</a:t>
            </a:r>
            <a:r>
              <a:rPr lang="en-US" sz="1400" dirty="0">
                <a:latin typeface="Consolas" pitchFamily="49" charset="0"/>
              </a:rPr>
              <a:t>      short locret_1C00335DB</a:t>
            </a:r>
          </a:p>
          <a:p>
            <a:pPr lvl="1"/>
            <a:r>
              <a:rPr lang="en-US" sz="1400" dirty="0">
                <a:latin typeface="Consolas" pitchFamily="49" charset="0"/>
              </a:rPr>
              <a:t>                </a:t>
            </a:r>
            <a:r>
              <a:rPr lang="en-US" sz="1400" dirty="0" err="1">
                <a:latin typeface="Consolas" pitchFamily="49" charset="0"/>
              </a:rPr>
              <a:t>mov</a:t>
            </a:r>
            <a:r>
              <a:rPr lang="en-US" sz="1400" dirty="0">
                <a:latin typeface="Consolas" pitchFamily="49" charset="0"/>
              </a:rPr>
              <a:t>     </a:t>
            </a:r>
            <a:r>
              <a:rPr lang="en-US" sz="1400" dirty="0" err="1">
                <a:latin typeface="Consolas" pitchFamily="49" charset="0"/>
              </a:rPr>
              <a:t>rcx</a:t>
            </a:r>
            <a:r>
              <a:rPr lang="en-US" sz="1400" dirty="0">
                <a:latin typeface="Consolas" pitchFamily="49" charset="0"/>
              </a:rPr>
              <a:t>, [rcx+30h]</a:t>
            </a:r>
          </a:p>
          <a:p>
            <a:pPr lvl="1"/>
            <a:r>
              <a:rPr lang="en-US" sz="1400" dirty="0">
                <a:latin typeface="Consolas" pitchFamily="49" charset="0"/>
              </a:rPr>
              <a:t>                </a:t>
            </a:r>
            <a:r>
              <a:rPr lang="en-US" sz="1400" dirty="0" err="1">
                <a:latin typeface="Consolas" pitchFamily="49" charset="0"/>
              </a:rPr>
              <a:t>mov</a:t>
            </a:r>
            <a:r>
              <a:rPr lang="en-US" sz="1400" dirty="0">
                <a:latin typeface="Consolas" pitchFamily="49" charset="0"/>
              </a:rPr>
              <a:t>     </a:t>
            </a:r>
            <a:r>
              <a:rPr lang="en-US" sz="1400" dirty="0" err="1">
                <a:latin typeface="Consolas" pitchFamily="49" charset="0"/>
              </a:rPr>
              <a:t>rcx</a:t>
            </a:r>
            <a:r>
              <a:rPr lang="en-US" sz="1400" dirty="0">
                <a:latin typeface="Consolas" pitchFamily="49" charset="0"/>
              </a:rPr>
              <a:t>, [rcx+30h]</a:t>
            </a:r>
          </a:p>
          <a:p>
            <a:pPr lvl="1"/>
            <a:r>
              <a:rPr lang="en-US" sz="1400" dirty="0">
                <a:latin typeface="Consolas" pitchFamily="49" charset="0"/>
              </a:rPr>
              <a:t>                test    </a:t>
            </a:r>
            <a:r>
              <a:rPr lang="en-US" sz="1400" dirty="0" err="1">
                <a:latin typeface="Consolas" pitchFamily="49" charset="0"/>
              </a:rPr>
              <a:t>rcx</a:t>
            </a:r>
            <a:r>
              <a:rPr lang="en-US" sz="1400" dirty="0">
                <a:latin typeface="Consolas" pitchFamily="49" charset="0"/>
              </a:rPr>
              <a:t>, </a:t>
            </a:r>
            <a:r>
              <a:rPr lang="en-US" sz="1400" dirty="0" err="1">
                <a:latin typeface="Consolas" pitchFamily="49" charset="0"/>
              </a:rPr>
              <a:t>rcx</a:t>
            </a:r>
            <a:endParaRPr lang="en-US" sz="1400" dirty="0">
              <a:latin typeface="Consolas" pitchFamily="49" charset="0"/>
            </a:endParaRPr>
          </a:p>
          <a:p>
            <a:pPr lvl="1"/>
            <a:r>
              <a:rPr lang="en-US" sz="1400" dirty="0">
                <a:latin typeface="Consolas" pitchFamily="49" charset="0"/>
              </a:rPr>
              <a:t>                </a:t>
            </a:r>
            <a:r>
              <a:rPr lang="en-US" sz="1400" dirty="0" err="1">
                <a:latin typeface="Consolas" pitchFamily="49" charset="0"/>
              </a:rPr>
              <a:t>jz</a:t>
            </a:r>
            <a:r>
              <a:rPr lang="en-US" sz="1400" dirty="0">
                <a:latin typeface="Consolas" pitchFamily="49" charset="0"/>
              </a:rPr>
              <a:t>      short locret_1C00335DB</a:t>
            </a:r>
          </a:p>
          <a:p>
            <a:pPr lvl="1"/>
            <a:r>
              <a:rPr lang="en-US" sz="1400" dirty="0">
                <a:latin typeface="Consolas" pitchFamily="49" charset="0"/>
              </a:rPr>
              <a:t>                </a:t>
            </a:r>
            <a:r>
              <a:rPr lang="en-US" sz="1400" dirty="0" err="1">
                <a:latin typeface="Consolas" pitchFamily="49" charset="0"/>
              </a:rPr>
              <a:t>mov</a:t>
            </a:r>
            <a:r>
              <a:rPr lang="en-US" sz="1400" dirty="0">
                <a:latin typeface="Consolas" pitchFamily="49" charset="0"/>
              </a:rPr>
              <a:t>     </a:t>
            </a:r>
            <a:r>
              <a:rPr lang="en-US" sz="1400" dirty="0" err="1">
                <a:latin typeface="Consolas" pitchFamily="49" charset="0"/>
              </a:rPr>
              <a:t>eax</a:t>
            </a:r>
            <a:r>
              <a:rPr lang="en-US" sz="1400" dirty="0">
                <a:latin typeface="Consolas" pitchFamily="49" charset="0"/>
              </a:rPr>
              <a:t>, [rcx+28h]</a:t>
            </a:r>
          </a:p>
          <a:p>
            <a:pPr lvl="1"/>
            <a:r>
              <a:rPr lang="en-US" sz="1400" dirty="0">
                <a:latin typeface="Consolas" pitchFamily="49" charset="0"/>
              </a:rPr>
              <a:t>                add     </a:t>
            </a:r>
            <a:r>
              <a:rPr lang="en-US" sz="1400" dirty="0" err="1">
                <a:latin typeface="Consolas" pitchFamily="49" charset="0"/>
              </a:rPr>
              <a:t>rax</a:t>
            </a:r>
            <a:r>
              <a:rPr lang="en-US" sz="1400" dirty="0">
                <a:latin typeface="Consolas" pitchFamily="49" charset="0"/>
              </a:rPr>
              <a:t>, </a:t>
            </a:r>
            <a:r>
              <a:rPr lang="en-US" sz="1400" dirty="0" err="1">
                <a:latin typeface="Consolas" pitchFamily="49" charset="0"/>
              </a:rPr>
              <a:t>rcx</a:t>
            </a:r>
            <a:endParaRPr lang="en-US" sz="1400" dirty="0">
              <a:latin typeface="Consolas" pitchFamily="49" charset="0"/>
            </a:endParaRPr>
          </a:p>
          <a:p>
            <a:pPr lvl="1"/>
            <a:endParaRPr lang="en-US" sz="1400" dirty="0">
              <a:latin typeface="Consolas" pitchFamily="49" charset="0"/>
            </a:endParaRPr>
          </a:p>
          <a:p>
            <a:pPr lvl="1"/>
            <a:r>
              <a:rPr lang="en-US" sz="1400" dirty="0">
                <a:latin typeface="Consolas" pitchFamily="49" charset="0"/>
              </a:rPr>
              <a:t>locret_1C00335DB:</a:t>
            </a:r>
          </a:p>
          <a:p>
            <a:pPr lvl="1"/>
            <a:r>
              <a:rPr lang="en-US" sz="1400" dirty="0">
                <a:latin typeface="Consolas" pitchFamily="49" charset="0"/>
              </a:rPr>
              <a:t>                </a:t>
            </a:r>
            <a:r>
              <a:rPr lang="en-US" sz="1400" dirty="0" err="1">
                <a:latin typeface="Consolas" pitchFamily="49" charset="0"/>
              </a:rPr>
              <a:t>retn</a:t>
            </a:r>
            <a:endParaRPr lang="en-US" sz="1400" dirty="0">
              <a:latin typeface="Consolas"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4848"/>
          <a:stretch>
            <a:fillRect/>
          </a:stretch>
        </p:blipFill>
        <p:spPr>
          <a:xfrm>
            <a:off x="0" y="0"/>
            <a:ext cx="9144000" cy="6525491"/>
          </a:xfrm>
          <a:prstGeom prst="rect">
            <a:avLst/>
          </a:prstGeom>
        </p:spPr>
      </p:pic>
      <p:sp>
        <p:nvSpPr>
          <p:cNvPr id="2" name="Title 1"/>
          <p:cNvSpPr>
            <a:spLocks noGrp="1"/>
          </p:cNvSpPr>
          <p:nvPr>
            <p:ph type="title"/>
          </p:nvPr>
        </p:nvSpPr>
        <p:spPr/>
        <p:txBody>
          <a:bodyPr>
            <a:normAutofit/>
          </a:bodyPr>
          <a:lstStyle/>
          <a:p>
            <a:r>
              <a:rPr lang="en-US" sz="4000" dirty="0" err="1"/>
              <a:t>CClfsBaseFile</a:t>
            </a:r>
            <a:r>
              <a:rPr lang="en-US" sz="4000" dirty="0"/>
              <a:t>::</a:t>
            </a:r>
            <a:r>
              <a:rPr lang="en-US" sz="4000" dirty="0" err="1"/>
              <a:t>AcquireMetadataBlock</a:t>
            </a:r>
            <a:endParaRPr lang="en-US" sz="4000" dirty="0"/>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4935"/>
          <a:stretch>
            <a:fillRect/>
          </a:stretch>
        </p:blipFill>
        <p:spPr>
          <a:xfrm>
            <a:off x="0" y="0"/>
            <a:ext cx="9144000" cy="6519553"/>
          </a:xfrm>
          <a:prstGeom prst="rect">
            <a:avLst/>
          </a:prstGeom>
        </p:spPr>
      </p:pic>
      <p:sp>
        <p:nvSpPr>
          <p:cNvPr id="2" name="Title 1"/>
          <p:cNvSpPr>
            <a:spLocks noGrp="1"/>
          </p:cNvSpPr>
          <p:nvPr>
            <p:ph type="title"/>
          </p:nvPr>
        </p:nvSpPr>
        <p:spPr/>
        <p:txBody>
          <a:bodyPr/>
          <a:lstStyle/>
          <a:p>
            <a:r>
              <a:rPr lang="en-US"/>
              <a:t>Use of AcquireMetadataBlock</a:t>
            </a:r>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b="3636"/>
          <a:stretch>
            <a:fillRect/>
          </a:stretch>
        </p:blipFill>
        <p:spPr>
          <a:xfrm>
            <a:off x="0" y="0"/>
            <a:ext cx="9144000" cy="6608618"/>
          </a:xfrm>
          <a:prstGeom prst="rect">
            <a:avLst/>
          </a:prstGeom>
        </p:spPr>
      </p:pic>
      <p:sp>
        <p:nvSpPr>
          <p:cNvPr id="2" name="Title 1"/>
          <p:cNvSpPr>
            <a:spLocks noGrp="1"/>
          </p:cNvSpPr>
          <p:nvPr>
            <p:ph type="title"/>
          </p:nvPr>
        </p:nvSpPr>
        <p:spPr/>
        <p:txBody>
          <a:bodyPr>
            <a:normAutofit/>
          </a:bodyPr>
          <a:lstStyle/>
          <a:p>
            <a:r>
              <a:rPr lang="en-US" sz="4000" dirty="0" err="1"/>
              <a:t>CClfsBaseFilePersisted</a:t>
            </a:r>
            <a:r>
              <a:rPr lang="en-US" sz="4000" dirty="0"/>
              <a:t>::</a:t>
            </a:r>
            <a:r>
              <a:rPr lang="en-US" sz="4000" dirty="0" err="1"/>
              <a:t>OpenImage</a:t>
            </a:r>
            <a:endParaRPr lang="en-US" sz="4000" dirty="0"/>
          </a:p>
        </p:txBody>
      </p:sp>
      <p:pic>
        <p:nvPicPr>
          <p:cNvPr id="5" name="图片 4" descr="image3344.png"/>
          <p:cNvPicPr>
            <a:picLocks/>
          </p:cNvPicPr>
          <p:nvPr/>
        </p:nvPicPr>
        <p:blipFill>
          <a:blip r:embed="rId3" cstate="print">
            <a:clrChange>
              <a:clrFrom>
                <a:srgbClr val="FFFFFF"/>
              </a:clrFrom>
              <a:clrTo>
                <a:srgbClr val="FFFFFF">
                  <a:alpha val="0"/>
                </a:srgbClr>
              </a:clrTo>
            </a:clrChange>
          </a:blip>
          <a:stretch>
            <a:fillRect/>
          </a:stretch>
        </p:blipFill>
        <p:spPr>
          <a:xfrm>
            <a:off x="-9144" y="5719765"/>
            <a:ext cx="1252728" cy="112471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Symbol Hash Function</a:t>
            </a:r>
          </a:p>
        </p:txBody>
      </p:sp>
      <p:sp>
        <p:nvSpPr>
          <p:cNvPr id="5" name="TextBox 4"/>
          <p:cNvSpPr txBox="1"/>
          <p:nvPr/>
        </p:nvSpPr>
        <p:spPr>
          <a:xfrm>
            <a:off x="734786" y="1840678"/>
            <a:ext cx="7347857" cy="3600986"/>
          </a:xfrm>
          <a:prstGeom prst="rect">
            <a:avLst/>
          </a:prstGeom>
          <a:noFill/>
          <a:ln>
            <a:solidFill>
              <a:schemeClr val="tx1"/>
            </a:solidFill>
          </a:ln>
        </p:spPr>
        <p:txBody>
          <a:bodyPr wrap="square" rtlCol="0">
            <a:spAutoFit/>
          </a:bodyPr>
          <a:lstStyle/>
          <a:p>
            <a:pPr lvl="1"/>
            <a:r>
              <a:rPr lang="en-US" sz="1200" dirty="0">
                <a:latin typeface="Consolas" pitchFamily="49" charset="0"/>
              </a:rPr>
              <a:t>__int64 </a:t>
            </a:r>
            <a:r>
              <a:rPr lang="en-US" sz="1200" dirty="0" err="1">
                <a:latin typeface="Consolas" pitchFamily="49" charset="0"/>
              </a:rPr>
              <a:t>ClfsHashPJW</a:t>
            </a:r>
            <a:r>
              <a:rPr lang="en-US" sz="1200" dirty="0">
                <a:latin typeface="Consolas" pitchFamily="49" charset="0"/>
              </a:rPr>
              <a:t>(const </a:t>
            </a:r>
            <a:r>
              <a:rPr lang="en-US" sz="1200" dirty="0" err="1">
                <a:latin typeface="Consolas" pitchFamily="49" charset="0"/>
              </a:rPr>
              <a:t>struct</a:t>
            </a:r>
            <a:r>
              <a:rPr lang="en-US" sz="1200" dirty="0">
                <a:latin typeface="Consolas" pitchFamily="49" charset="0"/>
              </a:rPr>
              <a:t> _UNICODE_STRING *a1)</a:t>
            </a:r>
          </a:p>
          <a:p>
            <a:pPr lvl="1"/>
            <a:r>
              <a:rPr lang="en-US" sz="1200" dirty="0">
                <a:latin typeface="Consolas" pitchFamily="49" charset="0"/>
              </a:rPr>
              <a:t>{</a:t>
            </a:r>
          </a:p>
          <a:p>
            <a:pPr lvl="1"/>
            <a:r>
              <a:rPr lang="en-US" sz="1200" dirty="0">
                <a:latin typeface="Consolas" pitchFamily="49" charset="0"/>
              </a:rPr>
              <a:t>    unsigned </a:t>
            </a:r>
            <a:r>
              <a:rPr lang="en-US" sz="1200" dirty="0" err="1">
                <a:latin typeface="Consolas" pitchFamily="49" charset="0"/>
              </a:rPr>
              <a:t>int</a:t>
            </a:r>
            <a:r>
              <a:rPr lang="en-US" sz="1200" dirty="0">
                <a:latin typeface="Consolas" pitchFamily="49" charset="0"/>
              </a:rPr>
              <a:t> v1 = 0, v4 = 0, v6;</a:t>
            </a:r>
          </a:p>
          <a:p>
            <a:pPr lvl="1"/>
            <a:r>
              <a:rPr lang="en-US" sz="1200" dirty="0">
                <a:latin typeface="Consolas" pitchFamily="49" charset="0"/>
              </a:rPr>
              <a:t>    PWSTR </a:t>
            </a:r>
            <a:r>
              <a:rPr lang="en-US" sz="1200" dirty="0" err="1">
                <a:latin typeface="Consolas" pitchFamily="49" charset="0"/>
              </a:rPr>
              <a:t>wchar_buffer</a:t>
            </a:r>
            <a:r>
              <a:rPr lang="en-US" sz="1200" dirty="0">
                <a:latin typeface="Consolas" pitchFamily="49" charset="0"/>
              </a:rPr>
              <a:t> = a1-&gt;Buffer;</a:t>
            </a:r>
          </a:p>
          <a:p>
            <a:pPr lvl="1"/>
            <a:r>
              <a:rPr lang="en-US" sz="1200" dirty="0">
                <a:latin typeface="Consolas" pitchFamily="49" charset="0"/>
              </a:rPr>
              <a:t>    const </a:t>
            </a:r>
            <a:r>
              <a:rPr lang="en-US" sz="1200" dirty="0" err="1">
                <a:latin typeface="Consolas" pitchFamily="49" charset="0"/>
              </a:rPr>
              <a:t>struct</a:t>
            </a:r>
            <a:r>
              <a:rPr lang="en-US" sz="1200" dirty="0">
                <a:latin typeface="Consolas" pitchFamily="49" charset="0"/>
              </a:rPr>
              <a:t> _UNICODE_STRING *v3 = a1;</a:t>
            </a:r>
          </a:p>
          <a:p>
            <a:pPr lvl="1"/>
            <a:r>
              <a:rPr lang="en-US" sz="1200" dirty="0">
                <a:latin typeface="Consolas" pitchFamily="49" charset="0"/>
              </a:rPr>
              <a:t>    if ( a1-&gt;Length &amp; 0xFFFE ){</a:t>
            </a:r>
          </a:p>
          <a:p>
            <a:pPr lvl="1"/>
            <a:r>
              <a:rPr lang="en-US" sz="1200" dirty="0">
                <a:latin typeface="Consolas" pitchFamily="49" charset="0"/>
              </a:rPr>
              <a:t>        do{</a:t>
            </a:r>
          </a:p>
          <a:p>
            <a:pPr lvl="1"/>
            <a:r>
              <a:rPr lang="en-US" sz="1200" dirty="0">
                <a:latin typeface="Consolas" pitchFamily="49" charset="0"/>
              </a:rPr>
              <a:t>            </a:t>
            </a:r>
            <a:r>
              <a:rPr lang="en-US" sz="1200" dirty="0" err="1">
                <a:latin typeface="Consolas" pitchFamily="49" charset="0"/>
              </a:rPr>
              <a:t>int</a:t>
            </a:r>
            <a:r>
              <a:rPr lang="en-US" sz="1200" dirty="0">
                <a:latin typeface="Consolas" pitchFamily="49" charset="0"/>
              </a:rPr>
              <a:t> v5 = 0x10 * v1 + </a:t>
            </a:r>
            <a:r>
              <a:rPr lang="en-US" sz="1200" dirty="0" err="1">
                <a:latin typeface="Consolas" pitchFamily="49" charset="0"/>
              </a:rPr>
              <a:t>RtlUpcaseUnicodeChar</a:t>
            </a:r>
            <a:r>
              <a:rPr lang="en-US" sz="1200" dirty="0">
                <a:latin typeface="Consolas" pitchFamily="49" charset="0"/>
              </a:rPr>
              <a:t>(*</a:t>
            </a:r>
            <a:r>
              <a:rPr lang="en-US" sz="1200" dirty="0" err="1">
                <a:latin typeface="Consolas" pitchFamily="49" charset="0"/>
              </a:rPr>
              <a:t>wchar_buffer</a:t>
            </a:r>
            <a:r>
              <a:rPr lang="en-US" sz="1200" dirty="0">
                <a:latin typeface="Consolas" pitchFamily="49" charset="0"/>
              </a:rPr>
              <a:t>);</a:t>
            </a:r>
          </a:p>
          <a:p>
            <a:pPr lvl="1"/>
            <a:r>
              <a:rPr lang="en-US" sz="1200" dirty="0">
                <a:latin typeface="Consolas" pitchFamily="49" charset="0"/>
              </a:rPr>
              <a:t>            v6 = v5 &amp; 0xF0000000;</a:t>
            </a:r>
          </a:p>
          <a:p>
            <a:pPr lvl="1"/>
            <a:r>
              <a:rPr lang="en-US" sz="1200" dirty="0">
                <a:latin typeface="Consolas" pitchFamily="49" charset="0"/>
              </a:rPr>
              <a:t>            if ( v5 &amp; 0xF0000000 )</a:t>
            </a:r>
          </a:p>
          <a:p>
            <a:pPr lvl="1"/>
            <a:r>
              <a:rPr lang="en-US" sz="1200" dirty="0">
                <a:latin typeface="Consolas" pitchFamily="49" charset="0"/>
              </a:rPr>
              <a:t>                v5 ^= v6 &gt;&gt; 0x18;</a:t>
            </a:r>
          </a:p>
          <a:p>
            <a:pPr lvl="1"/>
            <a:r>
              <a:rPr lang="en-US" sz="1200" dirty="0">
                <a:latin typeface="Consolas" pitchFamily="49" charset="0"/>
              </a:rPr>
              <a:t>            v1 = v6 ^ v5;</a:t>
            </a:r>
          </a:p>
          <a:p>
            <a:pPr lvl="1"/>
            <a:r>
              <a:rPr lang="en-US" sz="1200" dirty="0">
                <a:latin typeface="Consolas" pitchFamily="49" charset="0"/>
              </a:rPr>
              <a:t>            ++</a:t>
            </a:r>
            <a:r>
              <a:rPr lang="en-US" sz="1200" dirty="0" err="1">
                <a:latin typeface="Consolas" pitchFamily="49" charset="0"/>
              </a:rPr>
              <a:t>wchar_buffer</a:t>
            </a:r>
            <a:r>
              <a:rPr lang="en-US" sz="1200" dirty="0">
                <a:latin typeface="Consolas" pitchFamily="49" charset="0"/>
              </a:rPr>
              <a:t>;</a:t>
            </a:r>
          </a:p>
          <a:p>
            <a:pPr lvl="1"/>
            <a:r>
              <a:rPr lang="en-US" sz="1200" dirty="0">
                <a:latin typeface="Consolas" pitchFamily="49" charset="0"/>
              </a:rPr>
              <a:t>            ++v4;</a:t>
            </a:r>
          </a:p>
          <a:p>
            <a:pPr lvl="1"/>
            <a:r>
              <a:rPr lang="en-US" sz="1200" dirty="0">
                <a:latin typeface="Consolas" pitchFamily="49" charset="0"/>
              </a:rPr>
              <a:t>        }</a:t>
            </a:r>
          </a:p>
          <a:p>
            <a:pPr lvl="1"/>
            <a:r>
              <a:rPr lang="en-US" sz="1200" dirty="0">
                <a:latin typeface="Consolas" pitchFamily="49" charset="0"/>
              </a:rPr>
              <a:t>        while ( v4 &lt; (unsigned </a:t>
            </a:r>
            <a:r>
              <a:rPr lang="en-US" sz="1200" dirty="0" err="1">
                <a:latin typeface="Consolas" pitchFamily="49" charset="0"/>
              </a:rPr>
              <a:t>int</a:t>
            </a:r>
            <a:r>
              <a:rPr lang="en-US" sz="1200" dirty="0">
                <a:latin typeface="Consolas" pitchFamily="49" charset="0"/>
              </a:rPr>
              <a:t>)v3-&gt;Length &gt;&gt; 1 );</a:t>
            </a:r>
          </a:p>
          <a:p>
            <a:pPr lvl="1"/>
            <a:r>
              <a:rPr lang="en-US" sz="1200" dirty="0">
                <a:latin typeface="Consolas" pitchFamily="49" charset="0"/>
              </a:rPr>
              <a:t>    }</a:t>
            </a:r>
          </a:p>
          <a:p>
            <a:pPr lvl="1"/>
            <a:r>
              <a:rPr lang="en-US" sz="1200" dirty="0">
                <a:latin typeface="Consolas" pitchFamily="49" charset="0"/>
              </a:rPr>
              <a:t>    return v1;</a:t>
            </a:r>
          </a:p>
          <a:p>
            <a:pPr lvl="1"/>
            <a:r>
              <a:rPr lang="en-US" sz="1200" dirty="0">
                <a:latin typeface="Consolas"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CLFS format </a:t>
            </a:r>
            <a:r>
              <a:rPr lang="en-US" dirty="0" err="1"/>
              <a:t>fuzzing</a:t>
            </a:r>
            <a:endParaRPr lang="en-US" dirty="0"/>
          </a:p>
        </p:txBody>
      </p:sp>
      <p:sp>
        <p:nvSpPr>
          <p:cNvPr id="3" name="Content Placeholder 2"/>
          <p:cNvSpPr>
            <a:spLocks noGrp="1"/>
          </p:cNvSpPr>
          <p:nvPr>
            <p:ph idx="1"/>
          </p:nvPr>
        </p:nvSpPr>
        <p:spPr/>
        <p:txBody>
          <a:bodyPr>
            <a:normAutofit lnSpcReduction="10000"/>
          </a:bodyPr>
          <a:lstStyle/>
          <a:p>
            <a:r>
              <a:rPr lang="en-US" dirty="0"/>
              <a:t>If you know the target well enough, you can fuzz it well.</a:t>
            </a:r>
          </a:p>
          <a:p>
            <a:r>
              <a:rPr lang="en-US" dirty="0"/>
              <a:t>Since now, we know:</a:t>
            </a:r>
          </a:p>
          <a:p>
            <a:pPr lvl="1"/>
            <a:r>
              <a:rPr lang="en-US" dirty="0"/>
              <a:t>BLF file format</a:t>
            </a:r>
          </a:p>
          <a:p>
            <a:pPr lvl="2"/>
            <a:r>
              <a:rPr lang="en-US" dirty="0"/>
              <a:t>Control Record</a:t>
            </a:r>
          </a:p>
          <a:p>
            <a:pPr lvl="2"/>
            <a:r>
              <a:rPr lang="en-US" dirty="0"/>
              <a:t>Base Log Record</a:t>
            </a:r>
          </a:p>
          <a:p>
            <a:pPr lvl="3"/>
            <a:r>
              <a:rPr lang="en-US" dirty="0"/>
              <a:t>Symbol Header</a:t>
            </a:r>
          </a:p>
          <a:p>
            <a:pPr lvl="3"/>
            <a:r>
              <a:rPr lang="en-US" dirty="0"/>
              <a:t>Client Context</a:t>
            </a:r>
          </a:p>
          <a:p>
            <a:pPr lvl="3"/>
            <a:r>
              <a:rPr lang="en-US" dirty="0"/>
              <a:t>Container Context</a:t>
            </a:r>
          </a:p>
          <a:p>
            <a:pPr lvl="1"/>
            <a:r>
              <a:rPr lang="en-US" dirty="0"/>
              <a:t>Container Record</a:t>
            </a:r>
          </a:p>
          <a:p>
            <a:r>
              <a:rPr lang="en-US" dirty="0"/>
              <a:t>Clfs.sys has its own logic to parse these formats, is it robust enough?</a:t>
            </a:r>
          </a:p>
          <a:p>
            <a:endParaRPr lang="en-US" dirty="0"/>
          </a:p>
          <a:p>
            <a:pPr>
              <a:buNone/>
            </a:pPr>
            <a:endParaRPr lang="en-US" dirty="0"/>
          </a:p>
          <a:p>
            <a:pPr lvl="1"/>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CLFS format fuzzing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3583045"/>
              </p:ext>
            </p:extLst>
          </p:nvPr>
        </p:nvGraphicFramePr>
        <p:xfrm>
          <a:off x="628650" y="222646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6898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CLFS format </a:t>
            </a:r>
            <a:r>
              <a:rPr lang="en-US" dirty="0" err="1"/>
              <a:t>fuzzing</a:t>
            </a:r>
            <a:endParaRPr lang="en-US" dirty="0"/>
          </a:p>
        </p:txBody>
      </p:sp>
      <p:sp>
        <p:nvSpPr>
          <p:cNvPr id="5" name="TextBox 4"/>
          <p:cNvSpPr txBox="1"/>
          <p:nvPr/>
        </p:nvSpPr>
        <p:spPr>
          <a:xfrm>
            <a:off x="734786" y="1840678"/>
            <a:ext cx="7347857" cy="3970318"/>
          </a:xfrm>
          <a:prstGeom prst="rect">
            <a:avLst/>
          </a:prstGeom>
          <a:noFill/>
          <a:ln>
            <a:solidFill>
              <a:schemeClr val="tx1"/>
            </a:solidFill>
          </a:ln>
        </p:spPr>
        <p:txBody>
          <a:bodyPr wrap="square" rtlCol="0">
            <a:spAutoFit/>
          </a:bodyPr>
          <a:lstStyle/>
          <a:p>
            <a:pPr lvl="1"/>
            <a:r>
              <a:rPr lang="en-US" sz="1400" dirty="0">
                <a:latin typeface="Consolas" pitchFamily="49" charset="0"/>
              </a:rPr>
              <a:t>class </a:t>
            </a:r>
            <a:r>
              <a:rPr lang="en-US" sz="1400" dirty="0" err="1">
                <a:latin typeface="Consolas" pitchFamily="49" charset="0"/>
              </a:rPr>
              <a:t>CControlRecord</a:t>
            </a:r>
            <a:r>
              <a:rPr lang="en-US" sz="1400" dirty="0">
                <a:latin typeface="Consolas" pitchFamily="49" charset="0"/>
              </a:rPr>
              <a:t> : public </a:t>
            </a:r>
            <a:r>
              <a:rPr lang="en-US" sz="1400" dirty="0" err="1">
                <a:latin typeface="Consolas" pitchFamily="49" charset="0"/>
              </a:rPr>
              <a:t>CFormatBase</a:t>
            </a:r>
            <a:r>
              <a:rPr lang="en-US" sz="1400" dirty="0">
                <a:latin typeface="Consolas" pitchFamily="49" charset="0"/>
              </a:rPr>
              <a:t>&lt;</a:t>
            </a:r>
            <a:r>
              <a:rPr lang="en-US" sz="1400" dirty="0" err="1">
                <a:latin typeface="Consolas" pitchFamily="49" charset="0"/>
              </a:rPr>
              <a:t>CControlRecord</a:t>
            </a:r>
            <a:r>
              <a:rPr lang="en-US" sz="1400" dirty="0">
                <a:latin typeface="Consolas" pitchFamily="49" charset="0"/>
              </a:rPr>
              <a:t>&gt;</a:t>
            </a:r>
          </a:p>
          <a:p>
            <a:pPr lvl="1"/>
            <a:r>
              <a:rPr lang="en-US" sz="1400" dirty="0">
                <a:latin typeface="Consolas" pitchFamily="49" charset="0"/>
              </a:rPr>
              <a:t>{</a:t>
            </a:r>
          </a:p>
          <a:p>
            <a:pPr lvl="1"/>
            <a:r>
              <a:rPr lang="en-US" sz="1400" dirty="0">
                <a:latin typeface="Consolas" pitchFamily="49" charset="0"/>
              </a:rPr>
              <a:t>    ……</a:t>
            </a:r>
          </a:p>
          <a:p>
            <a:pPr lvl="1"/>
            <a:r>
              <a:rPr lang="en-US" sz="1400" dirty="0">
                <a:latin typeface="Consolas" pitchFamily="49" charset="0"/>
              </a:rPr>
              <a:t>    virtual </a:t>
            </a:r>
            <a:r>
              <a:rPr lang="en-US" sz="1400" dirty="0" err="1">
                <a:latin typeface="Consolas" pitchFamily="49" charset="0"/>
              </a:rPr>
              <a:t>bool</a:t>
            </a:r>
            <a:r>
              <a:rPr lang="en-US" sz="1400" dirty="0">
                <a:latin typeface="Consolas" pitchFamily="49" charset="0"/>
              </a:rPr>
              <a:t> serialize(</a:t>
            </a:r>
            <a:r>
              <a:rPr lang="en-US" sz="1400" dirty="0" err="1">
                <a:latin typeface="Consolas" pitchFamily="49" charset="0"/>
              </a:rPr>
              <a:t>ostream</a:t>
            </a:r>
            <a:r>
              <a:rPr lang="en-US" sz="1400" dirty="0">
                <a:latin typeface="Consolas" pitchFamily="49" charset="0"/>
              </a:rPr>
              <a:t> &amp; out) const override;</a:t>
            </a:r>
          </a:p>
          <a:p>
            <a:pPr lvl="1"/>
            <a:r>
              <a:rPr lang="en-US" sz="1400" dirty="0">
                <a:latin typeface="Consolas" pitchFamily="49" charset="0"/>
              </a:rPr>
              <a:t>    virtual </a:t>
            </a:r>
            <a:r>
              <a:rPr lang="en-US" sz="1400" dirty="0" err="1">
                <a:latin typeface="Consolas" pitchFamily="49" charset="0"/>
              </a:rPr>
              <a:t>bool</a:t>
            </a:r>
            <a:r>
              <a:rPr lang="en-US" sz="1400" dirty="0">
                <a:latin typeface="Consolas" pitchFamily="49" charset="0"/>
              </a:rPr>
              <a:t> </a:t>
            </a:r>
            <a:r>
              <a:rPr lang="en-US" sz="1400" dirty="0" err="1">
                <a:latin typeface="Consolas" pitchFamily="49" charset="0"/>
              </a:rPr>
              <a:t>deserialize</a:t>
            </a:r>
            <a:r>
              <a:rPr lang="en-US" sz="1400" dirty="0">
                <a:latin typeface="Consolas" pitchFamily="49" charset="0"/>
              </a:rPr>
              <a:t>(</a:t>
            </a:r>
            <a:r>
              <a:rPr lang="en-US" sz="1400" dirty="0" err="1">
                <a:latin typeface="Consolas" pitchFamily="49" charset="0"/>
              </a:rPr>
              <a:t>istream</a:t>
            </a:r>
            <a:r>
              <a:rPr lang="en-US" sz="1400" dirty="0">
                <a:latin typeface="Consolas" pitchFamily="49" charset="0"/>
              </a:rPr>
              <a:t> &amp; in) override;</a:t>
            </a:r>
          </a:p>
          <a:p>
            <a:pPr lvl="1"/>
            <a:r>
              <a:rPr lang="en-US" sz="1400" dirty="0">
                <a:latin typeface="Consolas" pitchFamily="49" charset="0"/>
              </a:rPr>
              <a:t>    virtual </a:t>
            </a:r>
            <a:r>
              <a:rPr lang="en-US" sz="1400" dirty="0" err="1">
                <a:latin typeface="Consolas" pitchFamily="49" charset="0"/>
              </a:rPr>
              <a:t>bool</a:t>
            </a:r>
            <a:r>
              <a:rPr lang="en-US" sz="1400" dirty="0">
                <a:latin typeface="Consolas" pitchFamily="49" charset="0"/>
              </a:rPr>
              <a:t> mutate() override;</a:t>
            </a:r>
          </a:p>
          <a:p>
            <a:pPr lvl="1"/>
            <a:r>
              <a:rPr lang="en-US" sz="1400" dirty="0">
                <a:latin typeface="Consolas" pitchFamily="49" charset="0"/>
              </a:rPr>
              <a:t>    ……</a:t>
            </a:r>
          </a:p>
          <a:p>
            <a:pPr lvl="1"/>
            <a:r>
              <a:rPr lang="en-US" sz="1400" dirty="0">
                <a:latin typeface="Consolas" pitchFamily="49" charset="0"/>
              </a:rPr>
              <a:t>};</a:t>
            </a:r>
          </a:p>
          <a:p>
            <a:pPr lvl="1"/>
            <a:endParaRPr lang="en-US" sz="1400" dirty="0">
              <a:latin typeface="Consolas" pitchFamily="49" charset="0"/>
            </a:endParaRPr>
          </a:p>
          <a:p>
            <a:pPr lvl="1"/>
            <a:r>
              <a:rPr lang="en-US" sz="1400" dirty="0">
                <a:latin typeface="Consolas" pitchFamily="49" charset="0"/>
              </a:rPr>
              <a:t>class </a:t>
            </a:r>
            <a:r>
              <a:rPr lang="en-US" sz="1400" dirty="0" err="1">
                <a:latin typeface="Consolas" pitchFamily="49" charset="0"/>
              </a:rPr>
              <a:t>CBaseLogRecord</a:t>
            </a:r>
            <a:r>
              <a:rPr lang="en-US" sz="1400" dirty="0">
                <a:latin typeface="Consolas" pitchFamily="49" charset="0"/>
              </a:rPr>
              <a:t> : public </a:t>
            </a:r>
            <a:r>
              <a:rPr lang="en-US" sz="1400" dirty="0" err="1">
                <a:latin typeface="Consolas" pitchFamily="49" charset="0"/>
              </a:rPr>
              <a:t>CFormatBase</a:t>
            </a:r>
            <a:r>
              <a:rPr lang="en-US" sz="1400" dirty="0">
                <a:latin typeface="Consolas" pitchFamily="49" charset="0"/>
              </a:rPr>
              <a:t>&lt;</a:t>
            </a:r>
            <a:r>
              <a:rPr lang="en-US" sz="1400" dirty="0" err="1">
                <a:latin typeface="Consolas" pitchFamily="49" charset="0"/>
              </a:rPr>
              <a:t>CBaseLogRecord</a:t>
            </a:r>
            <a:r>
              <a:rPr lang="en-US" sz="1400" dirty="0">
                <a:latin typeface="Consolas" pitchFamily="49" charset="0"/>
              </a:rPr>
              <a:t>&gt;</a:t>
            </a:r>
          </a:p>
          <a:p>
            <a:pPr lvl="1"/>
            <a:r>
              <a:rPr lang="en-US" sz="1400" dirty="0">
                <a:latin typeface="Consolas" pitchFamily="49" charset="0"/>
              </a:rPr>
              <a:t>{</a:t>
            </a:r>
          </a:p>
          <a:p>
            <a:pPr lvl="1"/>
            <a:r>
              <a:rPr lang="en-US" sz="1400" dirty="0">
                <a:latin typeface="Consolas" pitchFamily="49" charset="0"/>
              </a:rPr>
              <a:t>    ……</a:t>
            </a:r>
          </a:p>
          <a:p>
            <a:pPr lvl="1"/>
            <a:r>
              <a:rPr lang="en-US" sz="1400" dirty="0">
                <a:latin typeface="Consolas" pitchFamily="49" charset="0"/>
              </a:rPr>
              <a:t>    virtual </a:t>
            </a:r>
            <a:r>
              <a:rPr lang="en-US" sz="1400" dirty="0" err="1">
                <a:latin typeface="Consolas" pitchFamily="49" charset="0"/>
              </a:rPr>
              <a:t>bool</a:t>
            </a:r>
            <a:r>
              <a:rPr lang="en-US" sz="1400" dirty="0">
                <a:latin typeface="Consolas" pitchFamily="49" charset="0"/>
              </a:rPr>
              <a:t> serialize(</a:t>
            </a:r>
            <a:r>
              <a:rPr lang="en-US" sz="1400" dirty="0" err="1">
                <a:latin typeface="Consolas" pitchFamily="49" charset="0"/>
              </a:rPr>
              <a:t>ostream</a:t>
            </a:r>
            <a:r>
              <a:rPr lang="en-US" sz="1400" dirty="0">
                <a:latin typeface="Consolas" pitchFamily="49" charset="0"/>
              </a:rPr>
              <a:t> &amp; out) const override;</a:t>
            </a:r>
          </a:p>
          <a:p>
            <a:pPr lvl="1"/>
            <a:r>
              <a:rPr lang="en-US" sz="1400" dirty="0">
                <a:latin typeface="Consolas" pitchFamily="49" charset="0"/>
              </a:rPr>
              <a:t>    virtual </a:t>
            </a:r>
            <a:r>
              <a:rPr lang="en-US" sz="1400" dirty="0" err="1">
                <a:latin typeface="Consolas" pitchFamily="49" charset="0"/>
              </a:rPr>
              <a:t>bool</a:t>
            </a:r>
            <a:r>
              <a:rPr lang="en-US" sz="1400" dirty="0">
                <a:latin typeface="Consolas" pitchFamily="49" charset="0"/>
              </a:rPr>
              <a:t> </a:t>
            </a:r>
            <a:r>
              <a:rPr lang="en-US" sz="1400" dirty="0" err="1">
                <a:latin typeface="Consolas" pitchFamily="49" charset="0"/>
              </a:rPr>
              <a:t>deserialize</a:t>
            </a:r>
            <a:r>
              <a:rPr lang="en-US" sz="1400" dirty="0">
                <a:latin typeface="Consolas" pitchFamily="49" charset="0"/>
              </a:rPr>
              <a:t>(</a:t>
            </a:r>
            <a:r>
              <a:rPr lang="en-US" sz="1400" dirty="0" err="1">
                <a:latin typeface="Consolas" pitchFamily="49" charset="0"/>
              </a:rPr>
              <a:t>istream</a:t>
            </a:r>
            <a:r>
              <a:rPr lang="en-US" sz="1400" dirty="0">
                <a:latin typeface="Consolas" pitchFamily="49" charset="0"/>
              </a:rPr>
              <a:t> &amp; in) override;</a:t>
            </a:r>
          </a:p>
          <a:p>
            <a:pPr lvl="1"/>
            <a:r>
              <a:rPr lang="en-US" sz="1400" dirty="0">
                <a:latin typeface="Consolas" pitchFamily="49" charset="0"/>
              </a:rPr>
              <a:t>    virtual </a:t>
            </a:r>
            <a:r>
              <a:rPr lang="en-US" sz="1400" dirty="0" err="1">
                <a:latin typeface="Consolas" pitchFamily="49" charset="0"/>
              </a:rPr>
              <a:t>bool</a:t>
            </a:r>
            <a:r>
              <a:rPr lang="en-US" sz="1400" dirty="0">
                <a:latin typeface="Consolas" pitchFamily="49" charset="0"/>
              </a:rPr>
              <a:t> mutate() override;</a:t>
            </a:r>
          </a:p>
          <a:p>
            <a:pPr lvl="1"/>
            <a:r>
              <a:rPr lang="en-US" sz="1400" dirty="0">
                <a:latin typeface="Consolas" pitchFamily="49" charset="0"/>
              </a:rPr>
              <a:t>    ……</a:t>
            </a:r>
          </a:p>
          <a:p>
            <a:pPr lvl="1"/>
            <a:r>
              <a:rPr lang="en-US" sz="1400" dirty="0">
                <a:latin typeface="Consolas" pitchFamily="49" charset="0"/>
              </a:rPr>
              <a:t>};</a:t>
            </a:r>
          </a:p>
          <a:p>
            <a:pPr lvl="1"/>
            <a:r>
              <a:rPr lang="en-US" sz="1400" dirty="0">
                <a:latin typeface="Consolas" pitchFamily="49"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CLFS format </a:t>
            </a:r>
            <a:r>
              <a:rPr lang="en-US" dirty="0" err="1"/>
              <a:t>fuzzing</a:t>
            </a:r>
            <a:endParaRPr lang="en-US" dirty="0"/>
          </a:p>
        </p:txBody>
      </p:sp>
      <p:sp>
        <p:nvSpPr>
          <p:cNvPr id="5" name="TextBox 4"/>
          <p:cNvSpPr txBox="1"/>
          <p:nvPr/>
        </p:nvSpPr>
        <p:spPr>
          <a:xfrm>
            <a:off x="734786" y="1840678"/>
            <a:ext cx="7347857" cy="3970318"/>
          </a:xfrm>
          <a:prstGeom prst="rect">
            <a:avLst/>
          </a:prstGeom>
          <a:noFill/>
          <a:ln>
            <a:solidFill>
              <a:schemeClr val="tx1"/>
            </a:solidFill>
          </a:ln>
        </p:spPr>
        <p:txBody>
          <a:bodyPr wrap="square" rtlCol="0">
            <a:spAutoFit/>
          </a:bodyPr>
          <a:lstStyle/>
          <a:p>
            <a:pPr lvl="1"/>
            <a:r>
              <a:rPr lang="en-US" sz="1400" dirty="0" err="1">
                <a:latin typeface="Consolas" pitchFamily="49" charset="0"/>
              </a:rPr>
              <a:t>bool</a:t>
            </a:r>
            <a:r>
              <a:rPr lang="en-US" sz="1400" dirty="0">
                <a:latin typeface="Consolas" pitchFamily="49" charset="0"/>
              </a:rPr>
              <a:t> </a:t>
            </a:r>
            <a:r>
              <a:rPr lang="en-US" sz="1400" dirty="0" err="1">
                <a:latin typeface="Consolas" pitchFamily="49" charset="0"/>
              </a:rPr>
              <a:t>CCLFSFormat</a:t>
            </a:r>
            <a:r>
              <a:rPr lang="en-US" sz="1400" dirty="0">
                <a:latin typeface="Consolas" pitchFamily="49" charset="0"/>
              </a:rPr>
              <a:t>::</a:t>
            </a:r>
            <a:r>
              <a:rPr lang="en-US" sz="1400" dirty="0" err="1">
                <a:latin typeface="Consolas" pitchFamily="49" charset="0"/>
              </a:rPr>
              <a:t>deserialize</a:t>
            </a:r>
            <a:r>
              <a:rPr lang="en-US" sz="1400" dirty="0">
                <a:latin typeface="Consolas" pitchFamily="49" charset="0"/>
              </a:rPr>
              <a:t>(</a:t>
            </a:r>
            <a:r>
              <a:rPr lang="en-US" sz="1400" dirty="0" err="1">
                <a:latin typeface="Consolas" pitchFamily="49" charset="0"/>
              </a:rPr>
              <a:t>istream</a:t>
            </a:r>
            <a:r>
              <a:rPr lang="en-US" sz="1400" dirty="0">
                <a:latin typeface="Consolas" pitchFamily="49" charset="0"/>
              </a:rPr>
              <a:t> &amp; in)</a:t>
            </a:r>
          </a:p>
          <a:p>
            <a:pPr lvl="1"/>
            <a:r>
              <a:rPr lang="en-US" sz="1400" dirty="0">
                <a:latin typeface="Consolas" pitchFamily="49" charset="0"/>
              </a:rPr>
              <a:t>{</a:t>
            </a:r>
          </a:p>
          <a:p>
            <a:pPr lvl="1"/>
            <a:r>
              <a:rPr lang="en-US" sz="1400" dirty="0">
                <a:latin typeface="Consolas" pitchFamily="49" charset="0"/>
              </a:rPr>
              <a:t>    ……</a:t>
            </a:r>
          </a:p>
          <a:p>
            <a:pPr lvl="1"/>
            <a:r>
              <a:rPr lang="en-US" sz="1400" dirty="0">
                <a:latin typeface="Consolas" pitchFamily="49" charset="0"/>
              </a:rPr>
              <a:t>    </a:t>
            </a:r>
            <a:r>
              <a:rPr lang="en-US" sz="1400" dirty="0" err="1">
                <a:latin typeface="Consolas" pitchFamily="49" charset="0"/>
              </a:rPr>
              <a:t>m_controlRecord.deserialize</a:t>
            </a:r>
            <a:r>
              <a:rPr lang="en-US" sz="1400" dirty="0">
                <a:latin typeface="Consolas" pitchFamily="49" charset="0"/>
              </a:rPr>
              <a:t>(in);</a:t>
            </a:r>
          </a:p>
          <a:p>
            <a:pPr lvl="1"/>
            <a:r>
              <a:rPr lang="en-US" sz="1400" dirty="0">
                <a:latin typeface="Consolas" pitchFamily="49" charset="0"/>
              </a:rPr>
              <a:t>    </a:t>
            </a:r>
            <a:r>
              <a:rPr lang="en-US" sz="1400" dirty="0" err="1">
                <a:latin typeface="Consolas" pitchFamily="49" charset="0"/>
              </a:rPr>
              <a:t>m_controlRecordShadow.deserialize</a:t>
            </a:r>
            <a:r>
              <a:rPr lang="en-US" sz="1400" dirty="0">
                <a:latin typeface="Consolas" pitchFamily="49" charset="0"/>
              </a:rPr>
              <a:t>(in);</a:t>
            </a:r>
          </a:p>
          <a:p>
            <a:pPr lvl="1"/>
            <a:r>
              <a:rPr lang="en-US" sz="1400" dirty="0">
                <a:latin typeface="Consolas" pitchFamily="49" charset="0"/>
              </a:rPr>
              <a:t>    </a:t>
            </a:r>
            <a:r>
              <a:rPr lang="en-US" sz="1400" dirty="0" err="1">
                <a:latin typeface="Consolas" pitchFamily="49" charset="0"/>
              </a:rPr>
              <a:t>m_baseLogRecord.deserialize</a:t>
            </a:r>
            <a:r>
              <a:rPr lang="en-US" sz="1400" dirty="0">
                <a:latin typeface="Consolas" pitchFamily="49" charset="0"/>
              </a:rPr>
              <a:t>(in);</a:t>
            </a:r>
          </a:p>
          <a:p>
            <a:pPr lvl="1"/>
            <a:r>
              <a:rPr lang="en-US" sz="1400" dirty="0">
                <a:latin typeface="Consolas" pitchFamily="49" charset="0"/>
              </a:rPr>
              <a:t>    </a:t>
            </a:r>
            <a:r>
              <a:rPr lang="en-US" sz="1400" dirty="0" err="1">
                <a:latin typeface="Consolas" pitchFamily="49" charset="0"/>
              </a:rPr>
              <a:t>m_baseLogRecordShadow.deserialize</a:t>
            </a:r>
            <a:r>
              <a:rPr lang="en-US" sz="1400" dirty="0">
                <a:latin typeface="Consolas" pitchFamily="49" charset="0"/>
              </a:rPr>
              <a:t>(in);</a:t>
            </a:r>
          </a:p>
          <a:p>
            <a:pPr lvl="1"/>
            <a:r>
              <a:rPr lang="en-US" sz="1400" dirty="0">
                <a:latin typeface="Consolas" pitchFamily="49" charset="0"/>
              </a:rPr>
              <a:t>    </a:t>
            </a:r>
            <a:r>
              <a:rPr lang="en-US" sz="1400" dirty="0" err="1">
                <a:latin typeface="Consolas" pitchFamily="49" charset="0"/>
              </a:rPr>
              <a:t>m_truncateRecord.deserialize</a:t>
            </a:r>
            <a:r>
              <a:rPr lang="en-US" sz="1400" dirty="0">
                <a:latin typeface="Consolas" pitchFamily="49" charset="0"/>
              </a:rPr>
              <a:t>(in);</a:t>
            </a:r>
          </a:p>
          <a:p>
            <a:pPr lvl="1"/>
            <a:r>
              <a:rPr lang="en-US" sz="1400" dirty="0">
                <a:latin typeface="Consolas" pitchFamily="49" charset="0"/>
              </a:rPr>
              <a:t>    </a:t>
            </a:r>
            <a:r>
              <a:rPr lang="en-US" sz="1400" dirty="0" err="1">
                <a:latin typeface="Consolas" pitchFamily="49" charset="0"/>
              </a:rPr>
              <a:t>m_truncateRecordShadow.deserialize</a:t>
            </a:r>
            <a:r>
              <a:rPr lang="en-US" sz="1400" dirty="0">
                <a:latin typeface="Consolas" pitchFamily="49" charset="0"/>
              </a:rPr>
              <a:t>(in);</a:t>
            </a:r>
          </a:p>
          <a:p>
            <a:pPr lvl="1"/>
            <a:r>
              <a:rPr lang="en-US" sz="1400" dirty="0">
                <a:latin typeface="Consolas" pitchFamily="49" charset="0"/>
              </a:rPr>
              <a:t>    ……</a:t>
            </a:r>
          </a:p>
          <a:p>
            <a:pPr lvl="1"/>
            <a:r>
              <a:rPr lang="en-US" sz="1400" dirty="0">
                <a:latin typeface="Consolas" pitchFamily="49" charset="0"/>
              </a:rPr>
              <a:t>}</a:t>
            </a:r>
          </a:p>
          <a:p>
            <a:pPr lvl="1"/>
            <a:endParaRPr lang="en-US" sz="1400" dirty="0">
              <a:latin typeface="Consolas" pitchFamily="49" charset="0"/>
            </a:endParaRPr>
          </a:p>
          <a:p>
            <a:pPr lvl="1"/>
            <a:r>
              <a:rPr lang="en-US" sz="1400" dirty="0" err="1">
                <a:latin typeface="Consolas" pitchFamily="49" charset="0"/>
              </a:rPr>
              <a:t>bool</a:t>
            </a:r>
            <a:r>
              <a:rPr lang="en-US" sz="1400" dirty="0">
                <a:latin typeface="Consolas" pitchFamily="49" charset="0"/>
              </a:rPr>
              <a:t> </a:t>
            </a:r>
            <a:r>
              <a:rPr lang="en-US" sz="1400" dirty="0" err="1">
                <a:latin typeface="Consolas" pitchFamily="49" charset="0"/>
              </a:rPr>
              <a:t>CCLFSFormat</a:t>
            </a:r>
            <a:r>
              <a:rPr lang="en-US" sz="1400" dirty="0">
                <a:latin typeface="Consolas" pitchFamily="49" charset="0"/>
              </a:rPr>
              <a:t>::mutate(</a:t>
            </a:r>
            <a:r>
              <a:rPr lang="en-US" sz="1400" dirty="0" err="1">
                <a:latin typeface="Consolas" pitchFamily="49" charset="0"/>
              </a:rPr>
              <a:t>istream</a:t>
            </a:r>
            <a:r>
              <a:rPr lang="en-US" sz="1400" dirty="0">
                <a:latin typeface="Consolas" pitchFamily="49" charset="0"/>
              </a:rPr>
              <a:t> &amp; in)</a:t>
            </a:r>
          </a:p>
          <a:p>
            <a:pPr lvl="1"/>
            <a:r>
              <a:rPr lang="en-US" sz="1400" dirty="0">
                <a:latin typeface="Consolas" pitchFamily="49" charset="0"/>
              </a:rPr>
              <a:t>{    ……   }</a:t>
            </a:r>
          </a:p>
          <a:p>
            <a:pPr lvl="1"/>
            <a:endParaRPr lang="en-US" sz="1400" dirty="0">
              <a:latin typeface="Consolas" pitchFamily="49" charset="0"/>
            </a:endParaRPr>
          </a:p>
          <a:p>
            <a:pPr lvl="1"/>
            <a:r>
              <a:rPr lang="en-US" sz="1400" dirty="0" err="1">
                <a:latin typeface="Consolas" pitchFamily="49" charset="0"/>
              </a:rPr>
              <a:t>bool</a:t>
            </a:r>
            <a:r>
              <a:rPr lang="en-US" sz="1400" dirty="0">
                <a:latin typeface="Consolas" pitchFamily="49" charset="0"/>
              </a:rPr>
              <a:t> </a:t>
            </a:r>
            <a:r>
              <a:rPr lang="en-US" sz="1400" dirty="0" err="1">
                <a:latin typeface="Consolas" pitchFamily="49" charset="0"/>
              </a:rPr>
              <a:t>CCLFSFormat</a:t>
            </a:r>
            <a:r>
              <a:rPr lang="en-US" sz="1400" dirty="0">
                <a:latin typeface="Consolas" pitchFamily="49" charset="0"/>
              </a:rPr>
              <a:t>::serialize(</a:t>
            </a:r>
            <a:r>
              <a:rPr lang="en-US" sz="1400" dirty="0" err="1">
                <a:latin typeface="Consolas" pitchFamily="49" charset="0"/>
              </a:rPr>
              <a:t>istream</a:t>
            </a:r>
            <a:r>
              <a:rPr lang="en-US" sz="1400" dirty="0">
                <a:latin typeface="Consolas" pitchFamily="49" charset="0"/>
              </a:rPr>
              <a:t> &amp; in)</a:t>
            </a:r>
          </a:p>
          <a:p>
            <a:pPr lvl="1"/>
            <a:r>
              <a:rPr lang="en-US" sz="1400" dirty="0">
                <a:latin typeface="Consolas" pitchFamily="49" charset="0"/>
              </a:rPr>
              <a:t>{    ……   }</a:t>
            </a:r>
            <a:endParaRPr lang="en-US" sz="1400" dirty="0"/>
          </a:p>
          <a:p>
            <a:endParaRPr lang="en-US" sz="1400" dirty="0">
              <a:latin typeface="Consolas"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Sandbox</a:t>
            </a:r>
          </a:p>
        </p:txBody>
      </p:sp>
      <p:sp>
        <p:nvSpPr>
          <p:cNvPr id="3" name="Content Placeholder 2"/>
          <p:cNvSpPr>
            <a:spLocks noGrp="1"/>
          </p:cNvSpPr>
          <p:nvPr>
            <p:ph idx="1"/>
          </p:nvPr>
        </p:nvSpPr>
        <p:spPr/>
        <p:txBody>
          <a:bodyPr>
            <a:normAutofit lnSpcReduction="10000"/>
          </a:bodyPr>
          <a:lstStyle/>
          <a:p>
            <a:r>
              <a:rPr lang="en-US">
                <a:sym typeface="+mn-ea"/>
              </a:rPr>
              <a:t>limiting attack surface</a:t>
            </a:r>
          </a:p>
          <a:p>
            <a:pPr lvl="1"/>
            <a:r>
              <a:rPr lang="en-US">
                <a:sym typeface="+mn-ea"/>
              </a:rPr>
              <a:t>potantional landscape for bugs</a:t>
            </a:r>
          </a:p>
          <a:p>
            <a:pPr lvl="1"/>
            <a:r>
              <a:rPr lang="en-US">
                <a:sym typeface="+mn-ea"/>
              </a:rPr>
              <a:t>available methods for abusing it</a:t>
            </a:r>
          </a:p>
          <a:p>
            <a:pPr lvl="1"/>
            <a:endParaRPr lang="en-US">
              <a:sym typeface="+mn-ea"/>
            </a:endParaRPr>
          </a:p>
          <a:p>
            <a:r>
              <a:rPr lang="en-US">
                <a:sym typeface="+mn-ea"/>
              </a:rPr>
              <a:t>ACL vs access to various kernel objects</a:t>
            </a:r>
          </a:p>
          <a:p>
            <a:pPr lvl="1"/>
            <a:r>
              <a:rPr lang="en-US">
                <a:sym typeface="+mn-ea"/>
              </a:rPr>
              <a:t>non ntos, non w32k drivers</a:t>
            </a:r>
          </a:p>
          <a:p>
            <a:pPr lvl="1"/>
            <a:r>
              <a:rPr lang="en-US">
                <a:sym typeface="+mn-ea"/>
              </a:rPr>
              <a:t>various ntos objects</a:t>
            </a:r>
          </a:p>
          <a:p>
            <a:r>
              <a:rPr lang="en-US">
                <a:sym typeface="+mn-ea"/>
              </a:rPr>
              <a:t>w32k filtering</a:t>
            </a:r>
          </a:p>
          <a:p>
            <a:pPr lvl="1"/>
            <a:r>
              <a:rPr lang="en-US">
                <a:sym typeface="+mn-ea"/>
              </a:rPr>
              <a:t>depends on sandboxed app needs</a:t>
            </a:r>
          </a:p>
          <a:p>
            <a:r>
              <a:rPr lang="en-US">
                <a:sym typeface="+mn-ea"/>
              </a:rPr>
              <a:t>w32k lockdown</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CLFS format </a:t>
            </a:r>
            <a:r>
              <a:rPr lang="en-US" dirty="0" err="1"/>
              <a:t>fuzzing</a:t>
            </a:r>
            <a:endParaRPr lang="en-US" dirty="0"/>
          </a:p>
        </p:txBody>
      </p:sp>
      <p:sp>
        <p:nvSpPr>
          <p:cNvPr id="5" name="TextBox 4"/>
          <p:cNvSpPr txBox="1"/>
          <p:nvPr/>
        </p:nvSpPr>
        <p:spPr>
          <a:xfrm>
            <a:off x="734786" y="1840678"/>
            <a:ext cx="7347857" cy="3600986"/>
          </a:xfrm>
          <a:prstGeom prst="rect">
            <a:avLst/>
          </a:prstGeom>
          <a:noFill/>
          <a:ln>
            <a:solidFill>
              <a:schemeClr val="tx1"/>
            </a:solidFill>
          </a:ln>
        </p:spPr>
        <p:txBody>
          <a:bodyPr wrap="square" rtlCol="0">
            <a:spAutoFit/>
          </a:bodyPr>
          <a:lstStyle/>
          <a:p>
            <a:pPr lvl="1"/>
            <a:r>
              <a:rPr lang="en-US" sz="1200" dirty="0" err="1">
                <a:latin typeface="Consolas" pitchFamily="49" charset="0"/>
              </a:rPr>
              <a:t>CCLFSDocument</a:t>
            </a:r>
            <a:r>
              <a:rPr lang="en-US" sz="1200" dirty="0">
                <a:latin typeface="Consolas" pitchFamily="49" charset="0"/>
              </a:rPr>
              <a:t>::</a:t>
            </a:r>
            <a:r>
              <a:rPr lang="en-US" sz="1200" dirty="0" err="1">
                <a:latin typeface="Consolas" pitchFamily="49" charset="0"/>
              </a:rPr>
              <a:t>CCLFSDocument</a:t>
            </a:r>
            <a:r>
              <a:rPr lang="en-US" sz="1200" dirty="0">
                <a:latin typeface="Consolas" pitchFamily="49" charset="0"/>
              </a:rPr>
              <a:t>(const string filename)</a:t>
            </a:r>
          </a:p>
          <a:p>
            <a:pPr lvl="1"/>
            <a:r>
              <a:rPr lang="en-US" sz="1200" dirty="0">
                <a:latin typeface="Consolas" pitchFamily="49" charset="0"/>
              </a:rPr>
              <a:t>    :</a:t>
            </a:r>
            <a:r>
              <a:rPr lang="en-US" sz="1200" dirty="0" err="1">
                <a:latin typeface="Consolas" pitchFamily="49" charset="0"/>
              </a:rPr>
              <a:t>m_template_filename</a:t>
            </a:r>
            <a:r>
              <a:rPr lang="en-US" sz="1200" dirty="0">
                <a:latin typeface="Consolas" pitchFamily="49" charset="0"/>
              </a:rPr>
              <a:t>(filename)</a:t>
            </a:r>
          </a:p>
          <a:p>
            <a:pPr lvl="1"/>
            <a:r>
              <a:rPr lang="en-US" sz="1200" dirty="0">
                <a:latin typeface="Consolas" pitchFamily="49" charset="0"/>
              </a:rPr>
              <a:t>    ,</a:t>
            </a:r>
            <a:r>
              <a:rPr lang="en-US" sz="1200" dirty="0" err="1">
                <a:latin typeface="Consolas" pitchFamily="49" charset="0"/>
              </a:rPr>
              <a:t>m_template_stream</a:t>
            </a:r>
            <a:r>
              <a:rPr lang="en-US" sz="1200" dirty="0">
                <a:latin typeface="Consolas" pitchFamily="49" charset="0"/>
              </a:rPr>
              <a:t>(filename, </a:t>
            </a:r>
            <a:r>
              <a:rPr lang="en-US" sz="1200" dirty="0" err="1">
                <a:latin typeface="Consolas" pitchFamily="49" charset="0"/>
              </a:rPr>
              <a:t>ios</a:t>
            </a:r>
            <a:r>
              <a:rPr lang="en-US" sz="1200" dirty="0">
                <a:latin typeface="Consolas" pitchFamily="49" charset="0"/>
              </a:rPr>
              <a:t>::in | </a:t>
            </a:r>
            <a:r>
              <a:rPr lang="en-US" sz="1200" dirty="0" err="1">
                <a:latin typeface="Consolas" pitchFamily="49" charset="0"/>
              </a:rPr>
              <a:t>ios</a:t>
            </a:r>
            <a:r>
              <a:rPr lang="en-US" sz="1200" dirty="0">
                <a:latin typeface="Consolas" pitchFamily="49" charset="0"/>
              </a:rPr>
              <a:t>::binary)</a:t>
            </a:r>
          </a:p>
          <a:p>
            <a:pPr lvl="1"/>
            <a:r>
              <a:rPr lang="en-US" sz="1200" dirty="0">
                <a:latin typeface="Consolas" pitchFamily="49" charset="0"/>
              </a:rPr>
              <a:t>{</a:t>
            </a:r>
          </a:p>
          <a:p>
            <a:pPr lvl="1"/>
            <a:r>
              <a:rPr lang="en-US" sz="1200" dirty="0">
                <a:latin typeface="Consolas" pitchFamily="49" charset="0"/>
              </a:rPr>
              <a:t>    /* number: 0 */</a:t>
            </a:r>
            <a:r>
              <a:rPr lang="en-US" sz="1200" dirty="0" err="1">
                <a:latin typeface="Consolas" pitchFamily="49" charset="0"/>
              </a:rPr>
              <a:t>m_engine.registerFilter</a:t>
            </a:r>
            <a:r>
              <a:rPr lang="en-US" sz="1200" dirty="0">
                <a:latin typeface="Consolas" pitchFamily="49" charset="0"/>
              </a:rPr>
              <a:t>(</a:t>
            </a:r>
            <a:r>
              <a:rPr lang="en-US" sz="1200" dirty="0" err="1">
                <a:latin typeface="Consolas" pitchFamily="49" charset="0"/>
              </a:rPr>
              <a:t>make_unique</a:t>
            </a:r>
            <a:r>
              <a:rPr lang="en-US" sz="1200" dirty="0">
                <a:latin typeface="Consolas" pitchFamily="49" charset="0"/>
              </a:rPr>
              <a:t>&lt;</a:t>
            </a:r>
            <a:r>
              <a:rPr lang="en-US" sz="1200" dirty="0" err="1">
                <a:latin typeface="Consolas" pitchFamily="49" charset="0"/>
              </a:rPr>
              <a:t>CCommonErrorBypass</a:t>
            </a:r>
            <a:r>
              <a:rPr lang="en-US" sz="1200" dirty="0">
                <a:latin typeface="Consolas" pitchFamily="49" charset="0"/>
              </a:rPr>
              <a:t>&gt;());</a:t>
            </a:r>
          </a:p>
          <a:p>
            <a:pPr lvl="1"/>
            <a:r>
              <a:rPr lang="en-US" sz="1200" dirty="0">
                <a:latin typeface="Consolas" pitchFamily="49" charset="0"/>
              </a:rPr>
              <a:t>    /* number: 1 */</a:t>
            </a:r>
            <a:r>
              <a:rPr lang="en-US" sz="1200" dirty="0" err="1">
                <a:latin typeface="Consolas" pitchFamily="49" charset="0"/>
              </a:rPr>
              <a:t>m_engine.registerFilter</a:t>
            </a:r>
            <a:r>
              <a:rPr lang="en-US" sz="1200" dirty="0">
                <a:latin typeface="Consolas" pitchFamily="49" charset="0"/>
              </a:rPr>
              <a:t>(</a:t>
            </a:r>
            <a:r>
              <a:rPr lang="en-US" sz="1200" dirty="0" err="1">
                <a:latin typeface="Consolas" pitchFamily="49" charset="0"/>
              </a:rPr>
              <a:t>make_unique</a:t>
            </a:r>
            <a:r>
              <a:rPr lang="en-US" sz="1200" dirty="0">
                <a:latin typeface="Consolas" pitchFamily="49" charset="0"/>
              </a:rPr>
              <a:t>&lt;CPOC_XXX_1&gt;());</a:t>
            </a:r>
          </a:p>
          <a:p>
            <a:pPr lvl="1"/>
            <a:r>
              <a:rPr lang="en-US" sz="1200" dirty="0">
                <a:latin typeface="Consolas" pitchFamily="49" charset="0"/>
              </a:rPr>
              <a:t>    /* number: 2 */</a:t>
            </a:r>
            <a:r>
              <a:rPr lang="en-US" sz="1200" dirty="0" err="1">
                <a:latin typeface="Consolas" pitchFamily="49" charset="0"/>
              </a:rPr>
              <a:t>m_engine.registerFilter</a:t>
            </a:r>
            <a:r>
              <a:rPr lang="en-US" sz="1200" dirty="0">
                <a:latin typeface="Consolas" pitchFamily="49" charset="0"/>
              </a:rPr>
              <a:t>(</a:t>
            </a:r>
            <a:r>
              <a:rPr lang="en-US" sz="1200" dirty="0" err="1">
                <a:latin typeface="Consolas" pitchFamily="49" charset="0"/>
              </a:rPr>
              <a:t>make_unique</a:t>
            </a:r>
            <a:r>
              <a:rPr lang="en-US" sz="1200" dirty="0">
                <a:latin typeface="Consolas" pitchFamily="49" charset="0"/>
              </a:rPr>
              <a:t>&lt;CPOC_XXX_2&gt;());</a:t>
            </a:r>
          </a:p>
          <a:p>
            <a:pPr lvl="1"/>
            <a:r>
              <a:rPr lang="en-US" sz="1200" dirty="0">
                <a:latin typeface="Consolas" pitchFamily="49" charset="0"/>
              </a:rPr>
              <a:t>    /* number: 3 */</a:t>
            </a:r>
            <a:r>
              <a:rPr lang="en-US" sz="1200" dirty="0" err="1">
                <a:latin typeface="Consolas" pitchFamily="49" charset="0"/>
              </a:rPr>
              <a:t>m_engine.registerFilter</a:t>
            </a:r>
            <a:r>
              <a:rPr lang="en-US" sz="1200" dirty="0">
                <a:latin typeface="Consolas" pitchFamily="49" charset="0"/>
              </a:rPr>
              <a:t>(</a:t>
            </a:r>
            <a:r>
              <a:rPr lang="en-US" sz="1200" dirty="0" err="1">
                <a:latin typeface="Consolas" pitchFamily="49" charset="0"/>
              </a:rPr>
              <a:t>make_unique</a:t>
            </a:r>
            <a:r>
              <a:rPr lang="en-US" sz="1200" dirty="0">
                <a:latin typeface="Consolas" pitchFamily="49" charset="0"/>
              </a:rPr>
              <a:t>&lt;CPOC_XXX_3&gt;());</a:t>
            </a:r>
          </a:p>
          <a:p>
            <a:pPr lvl="1"/>
            <a:r>
              <a:rPr lang="en-US" sz="1200" dirty="0">
                <a:latin typeface="Consolas" pitchFamily="49" charset="0"/>
              </a:rPr>
              <a:t>    /* number: 4 */</a:t>
            </a:r>
            <a:r>
              <a:rPr lang="en-US" sz="1200" dirty="0" err="1">
                <a:latin typeface="Consolas" pitchFamily="49" charset="0"/>
              </a:rPr>
              <a:t>m_engine.registerFilter</a:t>
            </a:r>
            <a:r>
              <a:rPr lang="en-US" sz="1200" dirty="0">
                <a:latin typeface="Consolas" pitchFamily="49" charset="0"/>
              </a:rPr>
              <a:t>(</a:t>
            </a:r>
            <a:r>
              <a:rPr lang="en-US" sz="1200" dirty="0" err="1">
                <a:latin typeface="Consolas" pitchFamily="49" charset="0"/>
              </a:rPr>
              <a:t>make_unique</a:t>
            </a:r>
            <a:r>
              <a:rPr lang="en-US" sz="1200" dirty="0">
                <a:latin typeface="Consolas" pitchFamily="49" charset="0"/>
              </a:rPr>
              <a:t>&lt;CPOC_XXX_4&gt;());</a:t>
            </a:r>
          </a:p>
          <a:p>
            <a:pPr lvl="1"/>
            <a:r>
              <a:rPr lang="en-US" sz="1200" dirty="0">
                <a:latin typeface="Consolas" pitchFamily="49" charset="0"/>
              </a:rPr>
              <a:t>    /* number: 5 */</a:t>
            </a:r>
            <a:r>
              <a:rPr lang="en-US" sz="1200" dirty="0" err="1">
                <a:latin typeface="Consolas" pitchFamily="49" charset="0"/>
              </a:rPr>
              <a:t>m_engine.registerFilter</a:t>
            </a:r>
            <a:r>
              <a:rPr lang="en-US" sz="1200" dirty="0">
                <a:latin typeface="Consolas" pitchFamily="49" charset="0"/>
              </a:rPr>
              <a:t>(</a:t>
            </a:r>
            <a:r>
              <a:rPr lang="en-US" sz="1200" dirty="0" err="1">
                <a:latin typeface="Consolas" pitchFamily="49" charset="0"/>
              </a:rPr>
              <a:t>make_unique</a:t>
            </a:r>
            <a:r>
              <a:rPr lang="en-US" sz="1200" dirty="0">
                <a:latin typeface="Consolas" pitchFamily="49" charset="0"/>
              </a:rPr>
              <a:t>&lt;CPOC_XXX_5&gt;());</a:t>
            </a:r>
          </a:p>
          <a:p>
            <a:pPr lvl="1"/>
            <a:r>
              <a:rPr lang="en-US" sz="1200" dirty="0">
                <a:latin typeface="Consolas" pitchFamily="49" charset="0"/>
              </a:rPr>
              <a:t>    ……</a:t>
            </a:r>
          </a:p>
          <a:p>
            <a:pPr lvl="1"/>
            <a:r>
              <a:rPr lang="en-US" sz="1200" dirty="0">
                <a:latin typeface="Consolas" pitchFamily="49" charset="0"/>
              </a:rPr>
              <a:t>}</a:t>
            </a:r>
          </a:p>
          <a:p>
            <a:pPr lvl="1"/>
            <a:endParaRPr lang="en-US" sz="1200" dirty="0">
              <a:latin typeface="Consolas" pitchFamily="49" charset="0"/>
            </a:endParaRPr>
          </a:p>
          <a:p>
            <a:pPr lvl="1"/>
            <a:r>
              <a:rPr lang="en-US" sz="1200" dirty="0">
                <a:latin typeface="Consolas" pitchFamily="49" charset="0"/>
              </a:rPr>
              <a:t>void </a:t>
            </a:r>
            <a:r>
              <a:rPr lang="en-US" sz="1200" dirty="0" err="1">
                <a:latin typeface="Consolas" pitchFamily="49" charset="0"/>
              </a:rPr>
              <a:t>CCLFSDocument</a:t>
            </a:r>
            <a:r>
              <a:rPr lang="en-US" sz="1200" dirty="0">
                <a:latin typeface="Consolas" pitchFamily="49" charset="0"/>
              </a:rPr>
              <a:t>::mutate()</a:t>
            </a:r>
          </a:p>
          <a:p>
            <a:pPr lvl="1"/>
            <a:r>
              <a:rPr lang="en-US" sz="1200" dirty="0">
                <a:latin typeface="Consolas" pitchFamily="49" charset="0"/>
              </a:rPr>
              <a:t>{</a:t>
            </a:r>
          </a:p>
          <a:p>
            <a:pPr lvl="1"/>
            <a:r>
              <a:rPr lang="en-US" sz="1200" dirty="0">
                <a:latin typeface="Consolas" pitchFamily="49" charset="0"/>
              </a:rPr>
              <a:t>    </a:t>
            </a:r>
            <a:r>
              <a:rPr lang="en-US" sz="1200" dirty="0" err="1">
                <a:latin typeface="Consolas" pitchFamily="49" charset="0"/>
              </a:rPr>
              <a:t>m_clfs_format.mutate</a:t>
            </a:r>
            <a:r>
              <a:rPr lang="en-US" sz="1200" dirty="0">
                <a:latin typeface="Consolas" pitchFamily="49" charset="0"/>
              </a:rPr>
              <a:t>();</a:t>
            </a:r>
          </a:p>
          <a:p>
            <a:pPr lvl="1"/>
            <a:r>
              <a:rPr lang="en-US" sz="1200" dirty="0">
                <a:latin typeface="Consolas" pitchFamily="49" charset="0"/>
              </a:rPr>
              <a:t>    </a:t>
            </a:r>
            <a:r>
              <a:rPr lang="en-US" sz="1200" dirty="0" err="1">
                <a:latin typeface="Consolas" pitchFamily="49" charset="0"/>
              </a:rPr>
              <a:t>m_engine.triggerFilter</a:t>
            </a:r>
            <a:r>
              <a:rPr lang="en-US" sz="1200" dirty="0">
                <a:latin typeface="Consolas" pitchFamily="49" charset="0"/>
              </a:rPr>
              <a:t>(3, </a:t>
            </a:r>
            <a:r>
              <a:rPr lang="en-US" sz="1200" dirty="0" err="1">
                <a:latin typeface="Consolas" pitchFamily="49" charset="0"/>
              </a:rPr>
              <a:t>m_orginal_clfs_format</a:t>
            </a:r>
            <a:r>
              <a:rPr lang="en-US" sz="1200" dirty="0">
                <a:latin typeface="Consolas" pitchFamily="49" charset="0"/>
              </a:rPr>
              <a:t>, </a:t>
            </a:r>
            <a:r>
              <a:rPr lang="en-US" sz="1200" dirty="0" err="1">
                <a:latin typeface="Consolas" pitchFamily="49" charset="0"/>
              </a:rPr>
              <a:t>m_clfs_format</a:t>
            </a:r>
            <a:r>
              <a:rPr lang="en-US" sz="1200" dirty="0">
                <a:latin typeface="Consolas" pitchFamily="49" charset="0"/>
              </a:rPr>
              <a:t>);</a:t>
            </a:r>
          </a:p>
          <a:p>
            <a:pPr lvl="1"/>
            <a:r>
              <a:rPr lang="en-US" sz="1200" dirty="0">
                <a:latin typeface="Consolas" pitchFamily="49" charset="0"/>
              </a:rPr>
              <a:t>}</a:t>
            </a:r>
          </a:p>
          <a:p>
            <a:endParaRPr lang="en-US" sz="1200" dirty="0">
              <a:latin typeface="Consolas"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CLFS format </a:t>
            </a:r>
            <a:r>
              <a:rPr lang="en-US" dirty="0" err="1"/>
              <a:t>fuzzing</a:t>
            </a:r>
            <a:endParaRPr lang="en-US" dirty="0"/>
          </a:p>
        </p:txBody>
      </p:sp>
      <p:sp>
        <p:nvSpPr>
          <p:cNvPr id="5" name="TextBox 4"/>
          <p:cNvSpPr txBox="1"/>
          <p:nvPr/>
        </p:nvSpPr>
        <p:spPr>
          <a:xfrm>
            <a:off x="734786" y="1840678"/>
            <a:ext cx="7347857" cy="3877985"/>
          </a:xfrm>
          <a:prstGeom prst="rect">
            <a:avLst/>
          </a:prstGeom>
          <a:noFill/>
          <a:ln>
            <a:solidFill>
              <a:schemeClr val="tx1"/>
            </a:solidFill>
          </a:ln>
        </p:spPr>
        <p:txBody>
          <a:bodyPr wrap="square" rtlCol="0">
            <a:spAutoFit/>
          </a:bodyPr>
          <a:lstStyle/>
          <a:p>
            <a:pPr lvl="1"/>
            <a:r>
              <a:rPr lang="en-US" sz="1400" dirty="0" err="1">
                <a:latin typeface="Consolas" pitchFamily="49" charset="0"/>
              </a:rPr>
              <a:t>bool</a:t>
            </a:r>
            <a:r>
              <a:rPr lang="en-US" sz="1400" dirty="0">
                <a:latin typeface="Consolas" pitchFamily="49" charset="0"/>
              </a:rPr>
              <a:t> </a:t>
            </a:r>
            <a:r>
              <a:rPr lang="en-US" sz="1400" dirty="0" err="1">
                <a:latin typeface="Consolas" pitchFamily="49" charset="0"/>
              </a:rPr>
              <a:t>CPOCFilterEngine</a:t>
            </a:r>
            <a:r>
              <a:rPr lang="en-US" sz="1400" dirty="0">
                <a:latin typeface="Consolas" pitchFamily="49" charset="0"/>
              </a:rPr>
              <a:t>::</a:t>
            </a:r>
            <a:r>
              <a:rPr lang="en-US" sz="1400" dirty="0" err="1">
                <a:latin typeface="Consolas" pitchFamily="49" charset="0"/>
              </a:rPr>
              <a:t>triggerFilter</a:t>
            </a:r>
            <a:r>
              <a:rPr lang="en-US" sz="1400" dirty="0">
                <a:latin typeface="Consolas" pitchFamily="49" charset="0"/>
              </a:rPr>
              <a:t>(</a:t>
            </a:r>
            <a:r>
              <a:rPr lang="en-US" sz="1400" dirty="0" err="1">
                <a:latin typeface="Consolas" pitchFamily="49" charset="0"/>
              </a:rPr>
              <a:t>size_t</a:t>
            </a:r>
            <a:r>
              <a:rPr lang="en-US" sz="1400" dirty="0">
                <a:latin typeface="Consolas" pitchFamily="49" charset="0"/>
              </a:rPr>
              <a:t> </a:t>
            </a:r>
            <a:r>
              <a:rPr lang="en-US" sz="1400" dirty="0" err="1">
                <a:latin typeface="Consolas" pitchFamily="49" charset="0"/>
              </a:rPr>
              <a:t>filterIndex</a:t>
            </a:r>
            <a:r>
              <a:rPr lang="en-US" sz="1400" dirty="0">
                <a:latin typeface="Consolas" pitchFamily="49" charset="0"/>
              </a:rPr>
              <a:t>, </a:t>
            </a:r>
            <a:r>
              <a:rPr lang="en-US" sz="1400" dirty="0" err="1">
                <a:latin typeface="Consolas" pitchFamily="49" charset="0"/>
              </a:rPr>
              <a:t>CCLFSFormat</a:t>
            </a:r>
            <a:r>
              <a:rPr lang="en-US" sz="1400" dirty="0">
                <a:latin typeface="Consolas" pitchFamily="49" charset="0"/>
              </a:rPr>
              <a:t>&amp; </a:t>
            </a:r>
            <a:r>
              <a:rPr lang="en-US" sz="1400" dirty="0" err="1">
                <a:latin typeface="Consolas" pitchFamily="49" charset="0"/>
              </a:rPr>
              <a:t>originalFormat</a:t>
            </a:r>
            <a:r>
              <a:rPr lang="en-US" sz="1400" dirty="0">
                <a:latin typeface="Consolas" pitchFamily="49" charset="0"/>
              </a:rPr>
              <a:t>, </a:t>
            </a:r>
            <a:r>
              <a:rPr lang="en-US" sz="1400" dirty="0" err="1">
                <a:latin typeface="Consolas" pitchFamily="49" charset="0"/>
              </a:rPr>
              <a:t>CCLFSFormat</a:t>
            </a:r>
            <a:r>
              <a:rPr lang="en-US" sz="1400" dirty="0">
                <a:latin typeface="Consolas" pitchFamily="49" charset="0"/>
              </a:rPr>
              <a:t>&amp; format)</a:t>
            </a:r>
          </a:p>
          <a:p>
            <a:pPr lvl="1"/>
            <a:r>
              <a:rPr lang="en-US" sz="1400" dirty="0">
                <a:latin typeface="Consolas" pitchFamily="49" charset="0"/>
              </a:rPr>
              <a:t>{</a:t>
            </a:r>
          </a:p>
          <a:p>
            <a:pPr lvl="1"/>
            <a:r>
              <a:rPr lang="en-US" sz="1400" dirty="0">
                <a:latin typeface="Consolas" pitchFamily="49" charset="0"/>
              </a:rPr>
              <a:t>    </a:t>
            </a:r>
            <a:r>
              <a:rPr lang="en-US" sz="1400" dirty="0" err="1">
                <a:latin typeface="Consolas" pitchFamily="49" charset="0"/>
              </a:rPr>
              <a:t>bool</a:t>
            </a:r>
            <a:r>
              <a:rPr lang="en-US" sz="1400" dirty="0">
                <a:latin typeface="Consolas" pitchFamily="49" charset="0"/>
              </a:rPr>
              <a:t> </a:t>
            </a:r>
            <a:r>
              <a:rPr lang="en-US" sz="1400" dirty="0" err="1">
                <a:latin typeface="Consolas" pitchFamily="49" charset="0"/>
              </a:rPr>
              <a:t>b_triggered</a:t>
            </a:r>
            <a:r>
              <a:rPr lang="en-US" sz="1400" dirty="0">
                <a:latin typeface="Consolas" pitchFamily="49" charset="0"/>
              </a:rPr>
              <a:t> = false;</a:t>
            </a:r>
          </a:p>
          <a:p>
            <a:pPr lvl="1"/>
            <a:r>
              <a:rPr lang="en-US" sz="1400" dirty="0">
                <a:latin typeface="Consolas" pitchFamily="49" charset="0"/>
              </a:rPr>
              <a:t>    for (</a:t>
            </a:r>
            <a:r>
              <a:rPr lang="en-US" sz="1400" dirty="0" err="1">
                <a:latin typeface="Consolas" pitchFamily="49" charset="0"/>
              </a:rPr>
              <a:t>size_t</a:t>
            </a:r>
            <a:r>
              <a:rPr lang="en-US" sz="1400" dirty="0">
                <a:latin typeface="Consolas" pitchFamily="49" charset="0"/>
              </a:rPr>
              <a:t> </a:t>
            </a:r>
            <a:r>
              <a:rPr lang="en-US" sz="1400" dirty="0" err="1">
                <a:latin typeface="Consolas" pitchFamily="49" charset="0"/>
              </a:rPr>
              <a:t>i</a:t>
            </a:r>
            <a:r>
              <a:rPr lang="en-US" sz="1400" dirty="0">
                <a:latin typeface="Consolas" pitchFamily="49" charset="0"/>
              </a:rPr>
              <a:t> = 0; </a:t>
            </a:r>
            <a:r>
              <a:rPr lang="en-US" sz="1400" dirty="0" err="1">
                <a:latin typeface="Consolas" pitchFamily="49" charset="0"/>
              </a:rPr>
              <a:t>i</a:t>
            </a:r>
            <a:r>
              <a:rPr lang="en-US" sz="1400" dirty="0">
                <a:latin typeface="Consolas" pitchFamily="49" charset="0"/>
              </a:rPr>
              <a:t> &lt; </a:t>
            </a:r>
            <a:r>
              <a:rPr lang="en-US" sz="1400" dirty="0" err="1">
                <a:latin typeface="Consolas" pitchFamily="49" charset="0"/>
              </a:rPr>
              <a:t>m_filters.size</a:t>
            </a:r>
            <a:r>
              <a:rPr lang="en-US" sz="1400" dirty="0">
                <a:latin typeface="Consolas" pitchFamily="49" charset="0"/>
              </a:rPr>
              <a:t>(); </a:t>
            </a:r>
            <a:r>
              <a:rPr lang="en-US" sz="1400" dirty="0" err="1">
                <a:latin typeface="Consolas" pitchFamily="49" charset="0"/>
              </a:rPr>
              <a:t>i</a:t>
            </a:r>
            <a:r>
              <a:rPr lang="en-US" sz="1400" dirty="0">
                <a:latin typeface="Consolas" pitchFamily="49" charset="0"/>
              </a:rPr>
              <a:t>++)</a:t>
            </a:r>
          </a:p>
          <a:p>
            <a:pPr lvl="1"/>
            <a:r>
              <a:rPr lang="en-US" sz="1400" dirty="0">
                <a:latin typeface="Consolas" pitchFamily="49" charset="0"/>
              </a:rPr>
              <a:t>    {</a:t>
            </a:r>
          </a:p>
          <a:p>
            <a:pPr lvl="1"/>
            <a:r>
              <a:rPr lang="en-US" sz="1400" dirty="0">
                <a:latin typeface="Consolas" pitchFamily="49" charset="0"/>
              </a:rPr>
              <a:t>        if (</a:t>
            </a:r>
            <a:r>
              <a:rPr lang="en-US" sz="1400" dirty="0" err="1">
                <a:latin typeface="Consolas" pitchFamily="49" charset="0"/>
              </a:rPr>
              <a:t>i</a:t>
            </a:r>
            <a:r>
              <a:rPr lang="en-US" sz="1400" dirty="0">
                <a:latin typeface="Consolas" pitchFamily="49" charset="0"/>
              </a:rPr>
              <a:t> == </a:t>
            </a:r>
            <a:r>
              <a:rPr lang="en-US" sz="1400" dirty="0" err="1">
                <a:latin typeface="Consolas" pitchFamily="49" charset="0"/>
              </a:rPr>
              <a:t>filterIndex</a:t>
            </a:r>
            <a:r>
              <a:rPr lang="en-US" sz="1400" dirty="0">
                <a:latin typeface="Consolas" pitchFamily="49" charset="0"/>
              </a:rPr>
              <a:t>)</a:t>
            </a:r>
          </a:p>
          <a:p>
            <a:pPr lvl="1"/>
            <a:r>
              <a:rPr lang="en-US" sz="1400" dirty="0">
                <a:latin typeface="Consolas" pitchFamily="49" charset="0"/>
              </a:rPr>
              <a:t>        {</a:t>
            </a:r>
          </a:p>
          <a:p>
            <a:pPr lvl="1"/>
            <a:r>
              <a:rPr lang="en-US" sz="1400" dirty="0">
                <a:latin typeface="Consolas" pitchFamily="49" charset="0"/>
              </a:rPr>
              <a:t>            </a:t>
            </a:r>
            <a:r>
              <a:rPr lang="en-US" sz="1400" dirty="0" err="1">
                <a:latin typeface="Consolas" pitchFamily="49" charset="0"/>
              </a:rPr>
              <a:t>m_filters</a:t>
            </a:r>
            <a:r>
              <a:rPr lang="en-US" sz="1400" dirty="0">
                <a:latin typeface="Consolas" pitchFamily="49" charset="0"/>
              </a:rPr>
              <a:t>[</a:t>
            </a:r>
            <a:r>
              <a:rPr lang="en-US" sz="1400" dirty="0" err="1">
                <a:latin typeface="Consolas" pitchFamily="49" charset="0"/>
              </a:rPr>
              <a:t>i</a:t>
            </a:r>
            <a:r>
              <a:rPr lang="en-US" sz="1400" dirty="0">
                <a:latin typeface="Consolas" pitchFamily="49" charset="0"/>
              </a:rPr>
              <a:t>]-&gt;infect(</a:t>
            </a:r>
            <a:r>
              <a:rPr lang="en-US" sz="1400" dirty="0" err="1">
                <a:latin typeface="Consolas" pitchFamily="49" charset="0"/>
              </a:rPr>
              <a:t>originalFormat</a:t>
            </a:r>
            <a:r>
              <a:rPr lang="en-US" sz="1400" dirty="0">
                <a:latin typeface="Consolas" pitchFamily="49" charset="0"/>
              </a:rPr>
              <a:t>, format);</a:t>
            </a:r>
          </a:p>
          <a:p>
            <a:pPr lvl="1"/>
            <a:r>
              <a:rPr lang="en-US" sz="1400" dirty="0">
                <a:latin typeface="Consolas" pitchFamily="49" charset="0"/>
              </a:rPr>
              <a:t>            </a:t>
            </a:r>
            <a:r>
              <a:rPr lang="en-US" sz="1400" dirty="0" err="1">
                <a:latin typeface="Consolas" pitchFamily="49" charset="0"/>
              </a:rPr>
              <a:t>b_triggered</a:t>
            </a:r>
            <a:r>
              <a:rPr lang="en-US" sz="1400" dirty="0">
                <a:latin typeface="Consolas" pitchFamily="49" charset="0"/>
              </a:rPr>
              <a:t> = true;</a:t>
            </a:r>
          </a:p>
          <a:p>
            <a:pPr lvl="1"/>
            <a:r>
              <a:rPr lang="en-US" sz="1400" dirty="0">
                <a:latin typeface="Consolas" pitchFamily="49" charset="0"/>
              </a:rPr>
              <a:t>        }</a:t>
            </a:r>
          </a:p>
          <a:p>
            <a:pPr lvl="1"/>
            <a:r>
              <a:rPr lang="en-US" sz="1400" dirty="0">
                <a:latin typeface="Consolas" pitchFamily="49" charset="0"/>
              </a:rPr>
              <a:t>        else</a:t>
            </a:r>
          </a:p>
          <a:p>
            <a:pPr lvl="1"/>
            <a:r>
              <a:rPr lang="en-US" sz="1400" dirty="0">
                <a:latin typeface="Consolas" pitchFamily="49" charset="0"/>
              </a:rPr>
              <a:t>            </a:t>
            </a:r>
            <a:r>
              <a:rPr lang="en-US" sz="1400" dirty="0" err="1">
                <a:latin typeface="Consolas" pitchFamily="49" charset="0"/>
              </a:rPr>
              <a:t>m_filters</a:t>
            </a:r>
            <a:r>
              <a:rPr lang="en-US" sz="1400" dirty="0">
                <a:latin typeface="Consolas" pitchFamily="49" charset="0"/>
              </a:rPr>
              <a:t>[</a:t>
            </a:r>
            <a:r>
              <a:rPr lang="en-US" sz="1400" dirty="0" err="1">
                <a:latin typeface="Consolas" pitchFamily="49" charset="0"/>
              </a:rPr>
              <a:t>i</a:t>
            </a:r>
            <a:r>
              <a:rPr lang="en-US" sz="1400" dirty="0">
                <a:latin typeface="Consolas" pitchFamily="49" charset="0"/>
              </a:rPr>
              <a:t>]-&gt;immune(</a:t>
            </a:r>
            <a:r>
              <a:rPr lang="en-US" sz="1400" dirty="0" err="1">
                <a:latin typeface="Consolas" pitchFamily="49" charset="0"/>
              </a:rPr>
              <a:t>originalFormat</a:t>
            </a:r>
            <a:r>
              <a:rPr lang="en-US" sz="1400" dirty="0">
                <a:latin typeface="Consolas" pitchFamily="49" charset="0"/>
              </a:rPr>
              <a:t>, format);</a:t>
            </a:r>
          </a:p>
          <a:p>
            <a:pPr lvl="1"/>
            <a:r>
              <a:rPr lang="en-US" sz="1400" dirty="0">
                <a:latin typeface="Consolas" pitchFamily="49" charset="0"/>
              </a:rPr>
              <a:t>    }</a:t>
            </a:r>
          </a:p>
          <a:p>
            <a:pPr lvl="1"/>
            <a:endParaRPr lang="en-US" sz="1400" dirty="0">
              <a:latin typeface="Consolas" pitchFamily="49" charset="0"/>
            </a:endParaRPr>
          </a:p>
          <a:p>
            <a:pPr lvl="1"/>
            <a:r>
              <a:rPr lang="en-US" sz="1400" dirty="0">
                <a:latin typeface="Consolas" pitchFamily="49" charset="0"/>
              </a:rPr>
              <a:t>    return </a:t>
            </a:r>
            <a:r>
              <a:rPr lang="en-US" sz="1400" dirty="0" err="1">
                <a:latin typeface="Consolas" pitchFamily="49" charset="0"/>
              </a:rPr>
              <a:t>b_triggered</a:t>
            </a:r>
            <a:r>
              <a:rPr lang="en-US" sz="1400" dirty="0">
                <a:latin typeface="Consolas" pitchFamily="49" charset="0"/>
              </a:rPr>
              <a:t>;</a:t>
            </a:r>
          </a:p>
          <a:p>
            <a:pPr lvl="1"/>
            <a:r>
              <a:rPr lang="en-US" sz="1400" dirty="0">
                <a:latin typeface="Consolas" pitchFamily="49"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650974" y="212726"/>
            <a:ext cx="1828800" cy="1325563"/>
          </a:xfrm>
        </p:spPr>
        <p:txBody>
          <a:bodyPr/>
          <a:lstStyle/>
          <a:p>
            <a:r>
              <a:rPr lang="en-US" b="1" dirty="0"/>
              <a:t>Q &amp; A</a:t>
            </a:r>
          </a:p>
        </p:txBody>
      </p:sp>
      <p:sp>
        <p:nvSpPr>
          <p:cNvPr id="9" name="Content Placeholder 8"/>
          <p:cNvSpPr>
            <a:spLocks noGrp="1"/>
          </p:cNvSpPr>
          <p:nvPr>
            <p:ph idx="1"/>
          </p:nvPr>
        </p:nvSpPr>
        <p:spPr>
          <a:xfrm>
            <a:off x="3319462" y="2514739"/>
            <a:ext cx="3393385" cy="1760526"/>
          </a:xfrm>
        </p:spPr>
        <p:txBody>
          <a:bodyPr/>
          <a:lstStyle/>
          <a:p>
            <a:pPr marL="0" indent="0">
              <a:buNone/>
            </a:pPr>
            <a:endParaRPr lang="en-US" dirty="0"/>
          </a:p>
          <a:p>
            <a:pPr marL="0" indent="0">
              <a:buNone/>
            </a:pPr>
            <a:r>
              <a:rPr lang="en-US" sz="3750" b="1" dirty="0"/>
              <a:t>Thank you!</a:t>
            </a:r>
          </a:p>
        </p:txBody>
      </p:sp>
      <p:pic>
        <p:nvPicPr>
          <p:cNvPr id="3" name="Picture 2"/>
          <p:cNvPicPr>
            <a:picLocks noChangeAspect="1"/>
          </p:cNvPicPr>
          <p:nvPr/>
        </p:nvPicPr>
        <p:blipFill>
          <a:blip r:embed="rId2"/>
          <a:stretch>
            <a:fillRect/>
          </a:stretch>
        </p:blipFill>
        <p:spPr>
          <a:xfrm>
            <a:off x="3319462" y="5095461"/>
            <a:ext cx="2467587" cy="1177994"/>
          </a:xfrm>
          <a:prstGeom prst="rect">
            <a:avLst/>
          </a:prstGeom>
        </p:spPr>
      </p:pic>
    </p:spTree>
    <p:extLst>
      <p:ext uri="{BB962C8B-B14F-4D97-AF65-F5344CB8AC3E}">
        <p14:creationId xmlns:p14="http://schemas.microsoft.com/office/powerpoint/2010/main" val="22222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Sandbox targets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8329742"/>
              </p:ext>
            </p:extLst>
          </p:nvPr>
        </p:nvGraphicFramePr>
        <p:xfrm>
          <a:off x="58119" y="2327652"/>
          <a:ext cx="6126674" cy="2767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4202789" y="3393376"/>
            <a:ext cx="3964007" cy="17013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plus ?</a:t>
            </a:r>
          </a:p>
        </p:txBody>
      </p:sp>
      <p:sp>
        <p:nvSpPr>
          <p:cNvPr id="3" name="Content Placeholder 2"/>
          <p:cNvSpPr>
            <a:spLocks noGrp="1"/>
          </p:cNvSpPr>
          <p:nvPr>
            <p:ph idx="1"/>
          </p:nvPr>
        </p:nvSpPr>
        <p:spPr>
          <a:xfrm>
            <a:off x="628651" y="2226469"/>
            <a:ext cx="3015697" cy="3263741"/>
          </a:xfrm>
        </p:spPr>
        <p:txBody>
          <a:bodyPr/>
          <a:lstStyle/>
          <a:p>
            <a:endParaRPr lang="en-US" dirty="0"/>
          </a:p>
          <a:p>
            <a:endParaRPr lang="en-US" dirty="0"/>
          </a:p>
          <a:p>
            <a:r>
              <a:rPr lang="en-US" dirty="0" err="1"/>
              <a:t>Nt</a:t>
            </a:r>
            <a:r>
              <a:rPr lang="en-US" dirty="0"/>
              <a:t>*Transaction*</a:t>
            </a:r>
          </a:p>
          <a:p>
            <a:r>
              <a:rPr lang="en-US" dirty="0" err="1"/>
              <a:t>Nt</a:t>
            </a:r>
            <a:r>
              <a:rPr lang="en-US" dirty="0"/>
              <a:t>*Enlistment*</a:t>
            </a:r>
          </a:p>
          <a:p>
            <a:r>
              <a:rPr lang="en-US" dirty="0" err="1"/>
              <a:t>Nt</a:t>
            </a:r>
            <a:r>
              <a:rPr lang="en-US" dirty="0"/>
              <a:t>*Manager*</a:t>
            </a:r>
          </a:p>
          <a:p>
            <a:endParaRPr lang="en-US" dirty="0"/>
          </a:p>
        </p:txBody>
      </p:sp>
      <p:pic>
        <p:nvPicPr>
          <p:cNvPr id="4" name="Picture 3"/>
          <p:cNvPicPr>
            <a:picLocks noChangeAspect="1"/>
          </p:cNvPicPr>
          <p:nvPr/>
        </p:nvPicPr>
        <p:blipFill>
          <a:blip r:embed="rId2"/>
          <a:stretch>
            <a:fillRect/>
          </a:stretch>
        </p:blipFill>
        <p:spPr>
          <a:xfrm>
            <a:off x="3785995" y="2601877"/>
            <a:ext cx="4635264" cy="25129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t>
            </a:r>
          </a:p>
        </p:txBody>
      </p:sp>
      <p:sp>
        <p:nvSpPr>
          <p:cNvPr id="3" name="Content Placeholder 2"/>
          <p:cNvSpPr>
            <a:spLocks noGrp="1"/>
          </p:cNvSpPr>
          <p:nvPr>
            <p:ph idx="1"/>
          </p:nvPr>
        </p:nvSpPr>
        <p:spPr/>
        <p:txBody>
          <a:bodyPr>
            <a:normAutofit fontScale="97500" lnSpcReduction="10000"/>
          </a:bodyPr>
          <a:lstStyle/>
          <a:p>
            <a:r>
              <a:rPr lang="en-US" sz="2700"/>
              <a:t>Kernel Transaction Manager</a:t>
            </a:r>
          </a:p>
          <a:p>
            <a:endParaRPr lang="en-US"/>
          </a:p>
          <a:p>
            <a:pPr lvl="1"/>
            <a:r>
              <a:rPr lang="en-US" sz="2100">
                <a:sym typeface="+mn-ea"/>
              </a:rPr>
              <a:t>Purpose</a:t>
            </a:r>
            <a:endParaRPr lang="en-US" sz="2100"/>
          </a:p>
          <a:p>
            <a:pPr lvl="2"/>
            <a:r>
              <a:rPr lang="en-US" sz="2100">
                <a:sym typeface="+mn-ea"/>
              </a:rPr>
              <a:t>The Kernel Transaction Manager (KTM) enables the development of applications that use transactions. The transaction engine itself is within the kernel, but transactions can be developed for kernel- or user-mode transactions, and within a single host or among distributed hosts.</a:t>
            </a:r>
            <a:endParaRPr lang="en-US" sz="2100"/>
          </a:p>
          <a:p>
            <a:pPr lvl="2"/>
            <a:r>
              <a:rPr lang="en-US" sz="2100">
                <a:sym typeface="+mn-ea"/>
              </a:rPr>
              <a:t>The KTM is used to implement Transactional NTFS (TxF) and Transactional Registry (TxR). TxF allows transacted file system operations within the NTFS file system. TxR allows transacted registry operations. KTM enables client applications to coordinate file system and registry operations with a transaction.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tm.sys</a:t>
            </a:r>
          </a:p>
        </p:txBody>
      </p:sp>
      <p:sp>
        <p:nvSpPr>
          <p:cNvPr id="3" name="Content Placeholder 2"/>
          <p:cNvSpPr>
            <a:spLocks noGrp="1"/>
          </p:cNvSpPr>
          <p:nvPr>
            <p:ph idx="1"/>
          </p:nvPr>
        </p:nvSpPr>
        <p:spPr/>
        <p:txBody>
          <a:bodyPr>
            <a:normAutofit/>
          </a:bodyPr>
          <a:lstStyle/>
          <a:p>
            <a:pPr marL="0" indent="0">
              <a:buNone/>
            </a:pPr>
            <a:endParaRPr lang="en-US"/>
          </a:p>
          <a:p>
            <a:r>
              <a:rPr lang="en-US"/>
              <a:t>simple object state</a:t>
            </a:r>
          </a:p>
          <a:p>
            <a:r>
              <a:rPr lang="en-US"/>
              <a:t>few syscalls available</a:t>
            </a:r>
          </a:p>
          <a:p>
            <a:r>
              <a:rPr lang="en-US"/>
              <a:t>not much code involved</a:t>
            </a:r>
          </a:p>
          <a:p>
            <a:r>
              <a:rPr lang="en-US"/>
              <a:t>however interestingly interconnected</a:t>
            </a:r>
          </a:p>
          <a:p>
            <a:endParaRPr lang="en-US"/>
          </a:p>
          <a:p>
            <a:r>
              <a:rPr lang="en-US"/>
              <a:t>Results : </a:t>
            </a:r>
          </a:p>
          <a:p>
            <a:pPr lvl="1"/>
            <a:r>
              <a:rPr lang="en-US"/>
              <a:t>1 nullptr deref</a:t>
            </a:r>
          </a:p>
          <a:p>
            <a:pPr lvl="1"/>
            <a:r>
              <a:rPr lang="en-US"/>
              <a:t>1 exploitable vulnerability </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tm indirection</a:t>
            </a:r>
          </a:p>
        </p:txBody>
      </p:sp>
      <p:sp>
        <p:nvSpPr>
          <p:cNvPr id="3" name="Content Placeholder 2"/>
          <p:cNvSpPr>
            <a:spLocks noGrp="1"/>
          </p:cNvSpPr>
          <p:nvPr>
            <p:ph idx="1"/>
          </p:nvPr>
        </p:nvSpPr>
        <p:spPr>
          <a:xfrm>
            <a:off x="604434" y="2317410"/>
            <a:ext cx="7886700" cy="3263504"/>
          </a:xfrm>
        </p:spPr>
        <p:txBody>
          <a:bodyPr>
            <a:normAutofit fontScale="77500" lnSpcReduction="20000"/>
          </a:bodyPr>
          <a:lstStyle/>
          <a:p>
            <a:endParaRPr lang="en-US" dirty="0"/>
          </a:p>
          <a:p>
            <a:r>
              <a:rPr lang="en-US" dirty="0"/>
              <a:t>tm.sys simple </a:t>
            </a:r>
          </a:p>
          <a:p>
            <a:pPr marL="0" indent="0">
              <a:buNone/>
            </a:pPr>
            <a:r>
              <a:rPr lang="en-US" dirty="0"/>
              <a:t>	purpose driver</a:t>
            </a:r>
          </a:p>
          <a:p>
            <a:pPr marL="0" indent="0">
              <a:buNone/>
            </a:pPr>
            <a:endParaRPr lang="en-US" dirty="0"/>
          </a:p>
          <a:p>
            <a:r>
              <a:rPr lang="en-US" dirty="0"/>
              <a:t>but interesting </a:t>
            </a:r>
          </a:p>
          <a:p>
            <a:pPr marL="0" indent="0">
              <a:buNone/>
            </a:pPr>
            <a:r>
              <a:rPr lang="en-US" dirty="0"/>
              <a:t>    	module involved </a:t>
            </a:r>
          </a:p>
          <a:p>
            <a:pPr marL="0" indent="0">
              <a:buNone/>
            </a:pPr>
            <a:r>
              <a:rPr lang="en-US" dirty="0"/>
              <a:t>	at backend</a:t>
            </a:r>
          </a:p>
          <a:p>
            <a:endParaRPr lang="en-US" dirty="0"/>
          </a:p>
          <a:p>
            <a:r>
              <a:rPr lang="en-US" dirty="0"/>
              <a:t>CLFS.sys</a:t>
            </a:r>
          </a:p>
        </p:txBody>
      </p:sp>
      <p:pic>
        <p:nvPicPr>
          <p:cNvPr id="5" name="Picture 4"/>
          <p:cNvPicPr>
            <a:picLocks noChangeAspect="1"/>
          </p:cNvPicPr>
          <p:nvPr/>
        </p:nvPicPr>
        <p:blipFill>
          <a:blip r:embed="rId2"/>
          <a:stretch>
            <a:fillRect/>
          </a:stretch>
        </p:blipFill>
        <p:spPr>
          <a:xfrm>
            <a:off x="4007168" y="1728311"/>
            <a:ext cx="4673441" cy="3401378"/>
          </a:xfrm>
          <a:prstGeom prst="rect">
            <a:avLst/>
          </a:prstGeom>
        </p:spPr>
      </p:pic>
      <p:cxnSp>
        <p:nvCxnSpPr>
          <p:cNvPr id="6" name="Connector: Elbow 5"/>
          <p:cNvCxnSpPr/>
          <p:nvPr/>
        </p:nvCxnSpPr>
        <p:spPr>
          <a:xfrm rot="5400000" flipH="1" flipV="1">
            <a:off x="3150031" y="2403207"/>
            <a:ext cx="2377052" cy="1319293"/>
          </a:xfrm>
          <a:prstGeom prst="bentConnector3">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Connector: Elbow 7"/>
          <p:cNvCxnSpPr/>
          <p:nvPr/>
        </p:nvCxnSpPr>
        <p:spPr>
          <a:xfrm>
            <a:off x="3678911" y="4466418"/>
            <a:ext cx="1737747" cy="598622"/>
          </a:xfrm>
          <a:prstGeom prst="bentConnector3">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Connector: Elbow 12"/>
          <p:cNvCxnSpPr/>
          <p:nvPr/>
        </p:nvCxnSpPr>
        <p:spPr>
          <a:xfrm flipV="1">
            <a:off x="3678910" y="3699253"/>
            <a:ext cx="3702158" cy="662552"/>
          </a:xfrm>
          <a:prstGeom prst="bentConnector3">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TotalTime>
  <Words>1249</Words>
  <Application>Microsoft Office PowerPoint</Application>
  <PresentationFormat>On-screen Show (4:3)</PresentationFormat>
  <Paragraphs>290</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等线</vt:lpstr>
      <vt:lpstr>等线 Light</vt:lpstr>
      <vt:lpstr>Arial</vt:lpstr>
      <vt:lpstr>Calibri</vt:lpstr>
      <vt:lpstr>Calibri Light</vt:lpstr>
      <vt:lpstr>Consolas</vt:lpstr>
      <vt:lpstr>Office 主题</vt:lpstr>
      <vt:lpstr>DeathNote of  Microsoft Windows Kernel</vt:lpstr>
      <vt:lpstr>$whoami</vt:lpstr>
      <vt:lpstr>agenda</vt:lpstr>
      <vt:lpstr>Sandbox</vt:lpstr>
      <vt:lpstr>Sandbox targets</vt:lpstr>
      <vt:lpstr>... plus ?</vt:lpstr>
      <vt:lpstr>what ?</vt:lpstr>
      <vt:lpstr>tm.sys</vt:lpstr>
      <vt:lpstr>tm indirection</vt:lpstr>
      <vt:lpstr>CLFS.sys</vt:lpstr>
      <vt:lpstr>CLFS.sys</vt:lpstr>
      <vt:lpstr>NtCreateTransactionManager</vt:lpstr>
      <vt:lpstr>CLFS - data fuzzing I.</vt:lpstr>
      <vt:lpstr>CLFS - state fuzzing</vt:lpstr>
      <vt:lpstr>bugz++</vt:lpstr>
      <vt:lpstr>CLFS - data fuzzing II.</vt:lpstr>
      <vt:lpstr>CLFS - lets fuzz more seriously</vt:lpstr>
      <vt:lpstr>CLFS - lets fuzz more seriously</vt:lpstr>
      <vt:lpstr>CLFS { state, dummy, enhanced }</vt:lpstr>
      <vt:lpstr>     CLFS internals</vt:lpstr>
      <vt:lpstr>BLF (Base Log File) Format</vt:lpstr>
      <vt:lpstr>Record Header</vt:lpstr>
      <vt:lpstr>Control Record</vt:lpstr>
      <vt:lpstr>Base Log Record</vt:lpstr>
      <vt:lpstr>Container Record</vt:lpstr>
      <vt:lpstr>Symbol Header</vt:lpstr>
      <vt:lpstr>Client Context</vt:lpstr>
      <vt:lpstr>Container Context</vt:lpstr>
      <vt:lpstr>CClfsBaseFilePersisted::ReadImage</vt:lpstr>
      <vt:lpstr>Record Parameter</vt:lpstr>
      <vt:lpstr>CClfsBaseFile::GetBaseLogRecord</vt:lpstr>
      <vt:lpstr>CClfsBaseFile::AcquireMetadataBlock</vt:lpstr>
      <vt:lpstr>Use of AcquireMetadataBlock</vt:lpstr>
      <vt:lpstr>CClfsBaseFilePersisted::OpenImage</vt:lpstr>
      <vt:lpstr>Symbol Hash Function</vt:lpstr>
      <vt:lpstr>Enhanced CLFS format fuzzing</vt:lpstr>
      <vt:lpstr>Enhanced CLFS format fuzzing</vt:lpstr>
      <vt:lpstr>Enhanced CLFS format fuzzing</vt:lpstr>
      <vt:lpstr>Enhanced CLFS format fuzzing</vt:lpstr>
      <vt:lpstr>Enhanced CLFS format fuzzing</vt:lpstr>
      <vt:lpstr>Enhanced CLFS format fuzzing</vt:lpstr>
      <vt:lpstr>Q &amp; 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samuellv(吕一平)</dc:creator>
  <cp:lastModifiedBy>Julia Hlavata</cp:lastModifiedBy>
  <cp:revision>75</cp:revision>
  <dcterms:created xsi:type="dcterms:W3CDTF">2016-03-11T12:07:00Z</dcterms:created>
  <dcterms:modified xsi:type="dcterms:W3CDTF">2016-10-16T13:44:12Z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1033-10.1.0.5775</vt:lpwstr>
  </property>
</Properties>
</file>