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90" r:id="rId3"/>
    <p:sldId id="391" r:id="rId4"/>
    <p:sldId id="333" r:id="rId5"/>
    <p:sldId id="259" r:id="rId6"/>
    <p:sldId id="332" r:id="rId7"/>
    <p:sldId id="334" r:id="rId8"/>
    <p:sldId id="261" r:id="rId9"/>
    <p:sldId id="262" r:id="rId10"/>
    <p:sldId id="263" r:id="rId11"/>
    <p:sldId id="295" r:id="rId12"/>
    <p:sldId id="267" r:id="rId13"/>
    <p:sldId id="268" r:id="rId14"/>
    <p:sldId id="269" r:id="rId15"/>
    <p:sldId id="270" r:id="rId16"/>
    <p:sldId id="272" r:id="rId17"/>
    <p:sldId id="271" r:id="rId18"/>
    <p:sldId id="296" r:id="rId19"/>
    <p:sldId id="297" r:id="rId20"/>
    <p:sldId id="298" r:id="rId21"/>
    <p:sldId id="299" r:id="rId22"/>
    <p:sldId id="304" r:id="rId23"/>
    <p:sldId id="300" r:id="rId24"/>
    <p:sldId id="301" r:id="rId25"/>
    <p:sldId id="274" r:id="rId26"/>
    <p:sldId id="275" r:id="rId27"/>
    <p:sldId id="276" r:id="rId28"/>
    <p:sldId id="277" r:id="rId29"/>
    <p:sldId id="379" r:id="rId30"/>
    <p:sldId id="278" r:id="rId31"/>
    <p:sldId id="380" r:id="rId32"/>
    <p:sldId id="394" r:id="rId33"/>
    <p:sldId id="395" r:id="rId34"/>
    <p:sldId id="383" r:id="rId35"/>
    <p:sldId id="291" r:id="rId36"/>
    <p:sldId id="292" r:id="rId37"/>
    <p:sldId id="378" r:id="rId38"/>
    <p:sldId id="281" r:id="rId39"/>
    <p:sldId id="282" r:id="rId40"/>
    <p:sldId id="283" r:id="rId41"/>
    <p:sldId id="284" r:id="rId42"/>
    <p:sldId id="302" r:id="rId43"/>
    <p:sldId id="393" r:id="rId44"/>
    <p:sldId id="303" r:id="rId45"/>
    <p:sldId id="285" r:id="rId46"/>
    <p:sldId id="396" r:id="rId47"/>
    <p:sldId id="308" r:id="rId48"/>
    <p:sldId id="397" r:id="rId49"/>
    <p:sldId id="398" r:id="rId50"/>
    <p:sldId id="389" r:id="rId51"/>
    <p:sldId id="388" r:id="rId52"/>
    <p:sldId id="384" r:id="rId53"/>
    <p:sldId id="385" r:id="rId54"/>
    <p:sldId id="386" r:id="rId55"/>
    <p:sldId id="399" r:id="rId56"/>
    <p:sldId id="400" r:id="rId57"/>
    <p:sldId id="287" r:id="rId58"/>
    <p:sldId id="288" r:id="rId59"/>
    <p:sldId id="305" r:id="rId60"/>
    <p:sldId id="401" r:id="rId61"/>
    <p:sldId id="306" r:id="rId62"/>
    <p:sldId id="307" r:id="rId63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bugz</a:t>
            </a:r>
            <a:r>
              <a:rPr lang="en-US" dirty="0"/>
              <a:t> so far #13~16</a:t>
            </a:r>
          </a:p>
        </c:rich>
      </c:tx>
      <c:layout>
        <c:manualLayout>
          <c:xMode val="edge"/>
          <c:yMode val="edge"/>
          <c:x val="0.40750288404548601"/>
          <c:y val="1.98908834833824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bugz so far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081-4482-A660-1A0870FFBF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081-4482-A660-1A0870FFBF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081-4482-A660-1A0870FFBF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081-4482-A660-1A0870FFBFA5}"/>
              </c:ext>
            </c:extLst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en-US"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Collisions</c:v>
                </c:pt>
                <c:pt idx="1">
                  <c:v>ReadVa, nullptr</c:v>
                </c:pt>
                <c:pt idx="2">
                  <c:v>reported</c:v>
                </c:pt>
                <c:pt idx="3">
                  <c:v>queue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6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081-4482-A660-1A0870FFBFA5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A55307-03BD-4B3F-B369-E231AA844EA5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619E313-F0A2-4AD2-B99C-FAEF6739C542}">
      <dgm:prSet/>
      <dgm:spPr/>
      <dgm:t>
        <a:bodyPr/>
        <a:lstStyle/>
        <a:p>
          <a:r>
            <a:rPr lang="en-US" dirty="0"/>
            <a:t>Kernel attack surface</a:t>
          </a:r>
        </a:p>
      </dgm:t>
    </dgm:pt>
    <dgm:pt modelId="{9B295EE8-C0F1-46B8-A4B4-7D2DABA4EC9F}" type="parTrans" cxnId="{9AC67B50-52A3-4EDD-8F68-EB2DCD56384D}">
      <dgm:prSet/>
      <dgm:spPr/>
      <dgm:t>
        <a:bodyPr/>
        <a:lstStyle/>
        <a:p>
          <a:endParaRPr lang="en-US"/>
        </a:p>
      </dgm:t>
    </dgm:pt>
    <dgm:pt modelId="{DFC6F899-E7E2-4497-B4D8-317F49021BF2}" type="sibTrans" cxnId="{9AC67B50-52A3-4EDD-8F68-EB2DCD56384D}">
      <dgm:prSet/>
      <dgm:spPr/>
      <dgm:t>
        <a:bodyPr/>
        <a:lstStyle/>
        <a:p>
          <a:endParaRPr lang="en-US"/>
        </a:p>
      </dgm:t>
    </dgm:pt>
    <dgm:pt modelId="{A031BC7E-E803-43B0-B553-C77B14548248}">
      <dgm:prSet/>
      <dgm:spPr/>
      <dgm:t>
        <a:bodyPr/>
        <a:lstStyle/>
        <a:p>
          <a:r>
            <a:rPr lang="en-US"/>
            <a:t>Fuzzing</a:t>
          </a:r>
        </a:p>
      </dgm:t>
    </dgm:pt>
    <dgm:pt modelId="{E94DEE8A-5ECB-4C00-BD15-A437706FC1DA}" type="parTrans" cxnId="{F9C41582-6E51-4AE7-82BB-0934BEE98BCC}">
      <dgm:prSet/>
      <dgm:spPr/>
      <dgm:t>
        <a:bodyPr/>
        <a:lstStyle/>
        <a:p>
          <a:endParaRPr lang="en-US"/>
        </a:p>
      </dgm:t>
    </dgm:pt>
    <dgm:pt modelId="{7067DD4E-B500-4163-B8EF-E8FC37D5B8D6}" type="sibTrans" cxnId="{F9C41582-6E51-4AE7-82BB-0934BEE98BCC}">
      <dgm:prSet/>
      <dgm:spPr/>
      <dgm:t>
        <a:bodyPr/>
        <a:lstStyle/>
        <a:p>
          <a:endParaRPr lang="en-US"/>
        </a:p>
      </dgm:t>
    </dgm:pt>
    <dgm:pt modelId="{67C45CB3-66D0-4FFE-B951-277460D0AB99}">
      <dgm:prSet/>
      <dgm:spPr/>
      <dgm:t>
        <a:bodyPr/>
        <a:lstStyle/>
        <a:p>
          <a:r>
            <a:rPr lang="en-US"/>
            <a:t>Exploitation techniques</a:t>
          </a:r>
        </a:p>
      </dgm:t>
    </dgm:pt>
    <dgm:pt modelId="{991EFF76-F77F-45D6-A171-1339DB36A8B4}" type="parTrans" cxnId="{108C8F42-55E4-4186-A27F-650A6B301669}">
      <dgm:prSet/>
      <dgm:spPr/>
      <dgm:t>
        <a:bodyPr/>
        <a:lstStyle/>
        <a:p>
          <a:endParaRPr lang="en-US"/>
        </a:p>
      </dgm:t>
    </dgm:pt>
    <dgm:pt modelId="{1EB59F93-4C44-475B-8683-E38482130E09}" type="sibTrans" cxnId="{108C8F42-55E4-4186-A27F-650A6B301669}">
      <dgm:prSet/>
      <dgm:spPr/>
      <dgm:t>
        <a:bodyPr/>
        <a:lstStyle/>
        <a:p>
          <a:endParaRPr lang="en-US"/>
        </a:p>
      </dgm:t>
    </dgm:pt>
    <dgm:pt modelId="{EC37B875-9571-4256-A0FF-4C200ADB2258}">
      <dgm:prSet/>
      <dgm:spPr/>
      <dgm:t>
        <a:bodyPr/>
        <a:lstStyle/>
        <a:p>
          <a:r>
            <a:rPr lang="en-US"/>
            <a:t>Mitigations</a:t>
          </a:r>
        </a:p>
      </dgm:t>
    </dgm:pt>
    <dgm:pt modelId="{F909590C-6C20-4D42-8748-CC2EC8D7689C}" type="parTrans" cxnId="{FBB3187E-52E4-432E-B541-B74BEFCA84AE}">
      <dgm:prSet/>
      <dgm:spPr/>
      <dgm:t>
        <a:bodyPr/>
        <a:lstStyle/>
        <a:p>
          <a:endParaRPr lang="en-US"/>
        </a:p>
      </dgm:t>
    </dgm:pt>
    <dgm:pt modelId="{892C80C8-58BB-4017-A1D3-C2829FFA654E}" type="sibTrans" cxnId="{FBB3187E-52E4-432E-B541-B74BEFCA84AE}">
      <dgm:prSet/>
      <dgm:spPr/>
      <dgm:t>
        <a:bodyPr/>
        <a:lstStyle/>
        <a:p>
          <a:endParaRPr lang="en-US"/>
        </a:p>
      </dgm:t>
    </dgm:pt>
    <dgm:pt modelId="{1B7685AE-0589-4830-A4D7-5EFA8BA3AC4A}" type="pres">
      <dgm:prSet presAssocID="{85A55307-03BD-4B3F-B369-E231AA844EA5}" presName="Name0" presStyleCnt="0">
        <dgm:presLayoutVars>
          <dgm:chMax val="7"/>
          <dgm:chPref val="7"/>
          <dgm:dir/>
        </dgm:presLayoutVars>
      </dgm:prSet>
      <dgm:spPr/>
    </dgm:pt>
    <dgm:pt modelId="{6EBC7A27-E255-45BC-9827-E9DC572DE11B}" type="pres">
      <dgm:prSet presAssocID="{85A55307-03BD-4B3F-B369-E231AA844EA5}" presName="Name1" presStyleCnt="0"/>
      <dgm:spPr/>
    </dgm:pt>
    <dgm:pt modelId="{BCDEB704-7425-41B1-BFFE-F02E98D62EA8}" type="pres">
      <dgm:prSet presAssocID="{85A55307-03BD-4B3F-B369-E231AA844EA5}" presName="cycle" presStyleCnt="0"/>
      <dgm:spPr/>
    </dgm:pt>
    <dgm:pt modelId="{3E3C779D-B357-4DD5-BE68-E86CC7838B08}" type="pres">
      <dgm:prSet presAssocID="{85A55307-03BD-4B3F-B369-E231AA844EA5}" presName="srcNode" presStyleLbl="node1" presStyleIdx="0" presStyleCnt="4"/>
      <dgm:spPr/>
    </dgm:pt>
    <dgm:pt modelId="{29D27571-AF8D-496C-A037-E504BD0FC0E2}" type="pres">
      <dgm:prSet presAssocID="{85A55307-03BD-4B3F-B369-E231AA844EA5}" presName="conn" presStyleLbl="parChTrans1D2" presStyleIdx="0" presStyleCnt="1"/>
      <dgm:spPr/>
    </dgm:pt>
    <dgm:pt modelId="{C5E8622A-B68E-4FD4-8776-BA9E63A81AC8}" type="pres">
      <dgm:prSet presAssocID="{85A55307-03BD-4B3F-B369-E231AA844EA5}" presName="extraNode" presStyleLbl="node1" presStyleIdx="0" presStyleCnt="4"/>
      <dgm:spPr/>
    </dgm:pt>
    <dgm:pt modelId="{F678E321-5DF2-4A8B-BF39-43946E12FDA3}" type="pres">
      <dgm:prSet presAssocID="{85A55307-03BD-4B3F-B369-E231AA844EA5}" presName="dstNode" presStyleLbl="node1" presStyleIdx="0" presStyleCnt="4"/>
      <dgm:spPr/>
    </dgm:pt>
    <dgm:pt modelId="{7D92B63C-C1B8-4686-8575-414937D592BD}" type="pres">
      <dgm:prSet presAssocID="{F619E313-F0A2-4AD2-B99C-FAEF6739C542}" presName="text_1" presStyleLbl="node1" presStyleIdx="0" presStyleCnt="4">
        <dgm:presLayoutVars>
          <dgm:bulletEnabled val="1"/>
        </dgm:presLayoutVars>
      </dgm:prSet>
      <dgm:spPr/>
    </dgm:pt>
    <dgm:pt modelId="{73FB65D2-8E4D-4490-9A82-ABA9F286D842}" type="pres">
      <dgm:prSet presAssocID="{F619E313-F0A2-4AD2-B99C-FAEF6739C542}" presName="accent_1" presStyleCnt="0"/>
      <dgm:spPr/>
    </dgm:pt>
    <dgm:pt modelId="{777FED74-610C-4AB1-965A-7B65D67A83BC}" type="pres">
      <dgm:prSet presAssocID="{F619E313-F0A2-4AD2-B99C-FAEF6739C542}" presName="accentRepeatNode" presStyleLbl="solidFgAcc1" presStyleIdx="0" presStyleCnt="4"/>
      <dgm:spPr/>
    </dgm:pt>
    <dgm:pt modelId="{6A0149A0-09EB-416D-B248-CAD03F944E74}" type="pres">
      <dgm:prSet presAssocID="{A031BC7E-E803-43B0-B553-C77B14548248}" presName="text_2" presStyleLbl="node1" presStyleIdx="1" presStyleCnt="4">
        <dgm:presLayoutVars>
          <dgm:bulletEnabled val="1"/>
        </dgm:presLayoutVars>
      </dgm:prSet>
      <dgm:spPr/>
    </dgm:pt>
    <dgm:pt modelId="{E1273FF7-2037-49A0-A420-E63DE251E891}" type="pres">
      <dgm:prSet presAssocID="{A031BC7E-E803-43B0-B553-C77B14548248}" presName="accent_2" presStyleCnt="0"/>
      <dgm:spPr/>
    </dgm:pt>
    <dgm:pt modelId="{27BC84F0-F420-425E-A70C-349D762DEA53}" type="pres">
      <dgm:prSet presAssocID="{A031BC7E-E803-43B0-B553-C77B14548248}" presName="accentRepeatNode" presStyleLbl="solidFgAcc1" presStyleIdx="1" presStyleCnt="4"/>
      <dgm:spPr/>
    </dgm:pt>
    <dgm:pt modelId="{A49CE87E-2779-4F84-AEE4-E63514532878}" type="pres">
      <dgm:prSet presAssocID="{67C45CB3-66D0-4FFE-B951-277460D0AB99}" presName="text_3" presStyleLbl="node1" presStyleIdx="2" presStyleCnt="4">
        <dgm:presLayoutVars>
          <dgm:bulletEnabled val="1"/>
        </dgm:presLayoutVars>
      </dgm:prSet>
      <dgm:spPr/>
    </dgm:pt>
    <dgm:pt modelId="{4906E82E-D5FF-4C4C-9CE0-7FE7711E2319}" type="pres">
      <dgm:prSet presAssocID="{67C45CB3-66D0-4FFE-B951-277460D0AB99}" presName="accent_3" presStyleCnt="0"/>
      <dgm:spPr/>
    </dgm:pt>
    <dgm:pt modelId="{39AC079B-DE6C-48CF-A7B6-B2B6F9054A07}" type="pres">
      <dgm:prSet presAssocID="{67C45CB3-66D0-4FFE-B951-277460D0AB99}" presName="accentRepeatNode" presStyleLbl="solidFgAcc1" presStyleIdx="2" presStyleCnt="4"/>
      <dgm:spPr/>
    </dgm:pt>
    <dgm:pt modelId="{D49496D7-6D3C-41A0-ACD5-1216CD2503CA}" type="pres">
      <dgm:prSet presAssocID="{EC37B875-9571-4256-A0FF-4C200ADB2258}" presName="text_4" presStyleLbl="node1" presStyleIdx="3" presStyleCnt="4">
        <dgm:presLayoutVars>
          <dgm:bulletEnabled val="1"/>
        </dgm:presLayoutVars>
      </dgm:prSet>
      <dgm:spPr/>
    </dgm:pt>
    <dgm:pt modelId="{8F2EC82F-8EC7-4223-92B8-C4A7AE8C4D8C}" type="pres">
      <dgm:prSet presAssocID="{EC37B875-9571-4256-A0FF-4C200ADB2258}" presName="accent_4" presStyleCnt="0"/>
      <dgm:spPr/>
    </dgm:pt>
    <dgm:pt modelId="{52F3DC16-3F85-4234-99EB-39F4488FD89C}" type="pres">
      <dgm:prSet presAssocID="{EC37B875-9571-4256-A0FF-4C200ADB2258}" presName="accentRepeatNode" presStyleLbl="solidFgAcc1" presStyleIdx="3" presStyleCnt="4"/>
      <dgm:spPr/>
    </dgm:pt>
  </dgm:ptLst>
  <dgm:cxnLst>
    <dgm:cxn modelId="{FC139B3C-13C0-403B-8221-21814F083A33}" type="presOf" srcId="{EC37B875-9571-4256-A0FF-4C200ADB2258}" destId="{D49496D7-6D3C-41A0-ACD5-1216CD2503CA}" srcOrd="0" destOrd="0" presId="urn:microsoft.com/office/officeart/2008/layout/VerticalCurvedList"/>
    <dgm:cxn modelId="{1E861CC4-4157-4A68-BBC3-469473E324E7}" type="presOf" srcId="{67C45CB3-66D0-4FFE-B951-277460D0AB99}" destId="{A49CE87E-2779-4F84-AEE4-E63514532878}" srcOrd="0" destOrd="0" presId="urn:microsoft.com/office/officeart/2008/layout/VerticalCurvedList"/>
    <dgm:cxn modelId="{C9844343-25D8-4680-BF4A-E378B8FA2467}" type="presOf" srcId="{F619E313-F0A2-4AD2-B99C-FAEF6739C542}" destId="{7D92B63C-C1B8-4686-8575-414937D592BD}" srcOrd="0" destOrd="0" presId="urn:microsoft.com/office/officeart/2008/layout/VerticalCurvedList"/>
    <dgm:cxn modelId="{34380CBC-4BEC-436A-99E1-D7B16B7EB8F0}" type="presOf" srcId="{A031BC7E-E803-43B0-B553-C77B14548248}" destId="{6A0149A0-09EB-416D-B248-CAD03F944E74}" srcOrd="0" destOrd="0" presId="urn:microsoft.com/office/officeart/2008/layout/VerticalCurvedList"/>
    <dgm:cxn modelId="{FBB3187E-52E4-432E-B541-B74BEFCA84AE}" srcId="{85A55307-03BD-4B3F-B369-E231AA844EA5}" destId="{EC37B875-9571-4256-A0FF-4C200ADB2258}" srcOrd="3" destOrd="0" parTransId="{F909590C-6C20-4D42-8748-CC2EC8D7689C}" sibTransId="{892C80C8-58BB-4017-A1D3-C2829FFA654E}"/>
    <dgm:cxn modelId="{0C9EDCF1-75F4-4C56-A0B4-FE592B9B9991}" type="presOf" srcId="{DFC6F899-E7E2-4497-B4D8-317F49021BF2}" destId="{29D27571-AF8D-496C-A037-E504BD0FC0E2}" srcOrd="0" destOrd="0" presId="urn:microsoft.com/office/officeart/2008/layout/VerticalCurvedList"/>
    <dgm:cxn modelId="{FE89573D-84B3-4523-B2A3-FA4255970DEA}" type="presOf" srcId="{85A55307-03BD-4B3F-B369-E231AA844EA5}" destId="{1B7685AE-0589-4830-A4D7-5EFA8BA3AC4A}" srcOrd="0" destOrd="0" presId="urn:microsoft.com/office/officeart/2008/layout/VerticalCurvedList"/>
    <dgm:cxn modelId="{9AC67B50-52A3-4EDD-8F68-EB2DCD56384D}" srcId="{85A55307-03BD-4B3F-B369-E231AA844EA5}" destId="{F619E313-F0A2-4AD2-B99C-FAEF6739C542}" srcOrd="0" destOrd="0" parTransId="{9B295EE8-C0F1-46B8-A4B4-7D2DABA4EC9F}" sibTransId="{DFC6F899-E7E2-4497-B4D8-317F49021BF2}"/>
    <dgm:cxn modelId="{108C8F42-55E4-4186-A27F-650A6B301669}" srcId="{85A55307-03BD-4B3F-B369-E231AA844EA5}" destId="{67C45CB3-66D0-4FFE-B951-277460D0AB99}" srcOrd="2" destOrd="0" parTransId="{991EFF76-F77F-45D6-A171-1339DB36A8B4}" sibTransId="{1EB59F93-4C44-475B-8683-E38482130E09}"/>
    <dgm:cxn modelId="{F9C41582-6E51-4AE7-82BB-0934BEE98BCC}" srcId="{85A55307-03BD-4B3F-B369-E231AA844EA5}" destId="{A031BC7E-E803-43B0-B553-C77B14548248}" srcOrd="1" destOrd="0" parTransId="{E94DEE8A-5ECB-4C00-BD15-A437706FC1DA}" sibTransId="{7067DD4E-B500-4163-B8EF-E8FC37D5B8D6}"/>
    <dgm:cxn modelId="{1818F3F9-A2A5-49E7-B968-5452F250225C}" type="presParOf" srcId="{1B7685AE-0589-4830-A4D7-5EFA8BA3AC4A}" destId="{6EBC7A27-E255-45BC-9827-E9DC572DE11B}" srcOrd="0" destOrd="0" presId="urn:microsoft.com/office/officeart/2008/layout/VerticalCurvedList"/>
    <dgm:cxn modelId="{1CA02A6B-64A7-4C36-86B8-775495DAED1C}" type="presParOf" srcId="{6EBC7A27-E255-45BC-9827-E9DC572DE11B}" destId="{BCDEB704-7425-41B1-BFFE-F02E98D62EA8}" srcOrd="0" destOrd="0" presId="urn:microsoft.com/office/officeart/2008/layout/VerticalCurvedList"/>
    <dgm:cxn modelId="{6EA0D182-3A62-4956-9042-B874BC0EF727}" type="presParOf" srcId="{BCDEB704-7425-41B1-BFFE-F02E98D62EA8}" destId="{3E3C779D-B357-4DD5-BE68-E86CC7838B08}" srcOrd="0" destOrd="0" presId="urn:microsoft.com/office/officeart/2008/layout/VerticalCurvedList"/>
    <dgm:cxn modelId="{6F9D229D-3C1A-4A21-979D-0E123834050B}" type="presParOf" srcId="{BCDEB704-7425-41B1-BFFE-F02E98D62EA8}" destId="{29D27571-AF8D-496C-A037-E504BD0FC0E2}" srcOrd="1" destOrd="0" presId="urn:microsoft.com/office/officeart/2008/layout/VerticalCurvedList"/>
    <dgm:cxn modelId="{0B2F5B1A-9E42-40A6-8EAA-BD12042ECE57}" type="presParOf" srcId="{BCDEB704-7425-41B1-BFFE-F02E98D62EA8}" destId="{C5E8622A-B68E-4FD4-8776-BA9E63A81AC8}" srcOrd="2" destOrd="0" presId="urn:microsoft.com/office/officeart/2008/layout/VerticalCurvedList"/>
    <dgm:cxn modelId="{D1DB1A72-B9FD-4972-B845-51C6FB80A51A}" type="presParOf" srcId="{BCDEB704-7425-41B1-BFFE-F02E98D62EA8}" destId="{F678E321-5DF2-4A8B-BF39-43946E12FDA3}" srcOrd="3" destOrd="0" presId="urn:microsoft.com/office/officeart/2008/layout/VerticalCurvedList"/>
    <dgm:cxn modelId="{3E132D3C-B9DF-4ACD-BA38-8089E9B48D3A}" type="presParOf" srcId="{6EBC7A27-E255-45BC-9827-E9DC572DE11B}" destId="{7D92B63C-C1B8-4686-8575-414937D592BD}" srcOrd="1" destOrd="0" presId="urn:microsoft.com/office/officeart/2008/layout/VerticalCurvedList"/>
    <dgm:cxn modelId="{E9F44B55-99CC-4A96-91AB-214BF6C3F11B}" type="presParOf" srcId="{6EBC7A27-E255-45BC-9827-E9DC572DE11B}" destId="{73FB65D2-8E4D-4490-9A82-ABA9F286D842}" srcOrd="2" destOrd="0" presId="urn:microsoft.com/office/officeart/2008/layout/VerticalCurvedList"/>
    <dgm:cxn modelId="{CC8AB026-9C53-4274-B67A-95AAE742CF52}" type="presParOf" srcId="{73FB65D2-8E4D-4490-9A82-ABA9F286D842}" destId="{777FED74-610C-4AB1-965A-7B65D67A83BC}" srcOrd="0" destOrd="0" presId="urn:microsoft.com/office/officeart/2008/layout/VerticalCurvedList"/>
    <dgm:cxn modelId="{1D72E5A2-6A89-46D8-A62C-6823EDA4FD73}" type="presParOf" srcId="{6EBC7A27-E255-45BC-9827-E9DC572DE11B}" destId="{6A0149A0-09EB-416D-B248-CAD03F944E74}" srcOrd="3" destOrd="0" presId="urn:microsoft.com/office/officeart/2008/layout/VerticalCurvedList"/>
    <dgm:cxn modelId="{B8B21C25-74E0-49F1-B200-2882861842F8}" type="presParOf" srcId="{6EBC7A27-E255-45BC-9827-E9DC572DE11B}" destId="{E1273FF7-2037-49A0-A420-E63DE251E891}" srcOrd="4" destOrd="0" presId="urn:microsoft.com/office/officeart/2008/layout/VerticalCurvedList"/>
    <dgm:cxn modelId="{D4A000F4-60C1-47EC-B67D-8BF2355BF859}" type="presParOf" srcId="{E1273FF7-2037-49A0-A420-E63DE251E891}" destId="{27BC84F0-F420-425E-A70C-349D762DEA53}" srcOrd="0" destOrd="0" presId="urn:microsoft.com/office/officeart/2008/layout/VerticalCurvedList"/>
    <dgm:cxn modelId="{FC951939-924F-458E-8011-90585C45BEDC}" type="presParOf" srcId="{6EBC7A27-E255-45BC-9827-E9DC572DE11B}" destId="{A49CE87E-2779-4F84-AEE4-E63514532878}" srcOrd="5" destOrd="0" presId="urn:microsoft.com/office/officeart/2008/layout/VerticalCurvedList"/>
    <dgm:cxn modelId="{6664DDF7-66CE-415C-AA23-92BA17371556}" type="presParOf" srcId="{6EBC7A27-E255-45BC-9827-E9DC572DE11B}" destId="{4906E82E-D5FF-4C4C-9CE0-7FE7711E2319}" srcOrd="6" destOrd="0" presId="urn:microsoft.com/office/officeart/2008/layout/VerticalCurvedList"/>
    <dgm:cxn modelId="{89105193-5DF9-4657-9545-179BF71395F6}" type="presParOf" srcId="{4906E82E-D5FF-4C4C-9CE0-7FE7711E2319}" destId="{39AC079B-DE6C-48CF-A7B6-B2B6F9054A07}" srcOrd="0" destOrd="0" presId="urn:microsoft.com/office/officeart/2008/layout/VerticalCurvedList"/>
    <dgm:cxn modelId="{1B04E9E2-5B08-48F9-BA4E-2915E750F22E}" type="presParOf" srcId="{6EBC7A27-E255-45BC-9827-E9DC572DE11B}" destId="{D49496D7-6D3C-41A0-ACD5-1216CD2503CA}" srcOrd="7" destOrd="0" presId="urn:microsoft.com/office/officeart/2008/layout/VerticalCurvedList"/>
    <dgm:cxn modelId="{0F1AC57E-9EF8-458E-919D-3396D63BDB93}" type="presParOf" srcId="{6EBC7A27-E255-45BC-9827-E9DC572DE11B}" destId="{8F2EC82F-8EC7-4223-92B8-C4A7AE8C4D8C}" srcOrd="8" destOrd="0" presId="urn:microsoft.com/office/officeart/2008/layout/VerticalCurvedList"/>
    <dgm:cxn modelId="{FF4E1D24-4585-4F28-8B96-AD779C13B0D6}" type="presParOf" srcId="{8F2EC82F-8EC7-4223-92B8-C4A7AE8C4D8C}" destId="{52F3DC16-3F85-4234-99EB-39F4488FD89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50970D-B1D0-4DC7-9CC5-792FB998DB7B}" type="doc">
      <dgm:prSet loTypeId="urn:microsoft.com/office/officeart/2005/8/layout/bProcess4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3D87B96E-1AC2-48C5-B385-4C8753168FB3}">
      <dgm:prSet/>
      <dgm:spPr/>
      <dgm:t>
        <a:bodyPr/>
        <a:lstStyle/>
        <a:p>
          <a:r>
            <a:rPr lang="en-US" dirty="0" err="1"/>
            <a:t>mutex</a:t>
          </a:r>
          <a:endParaRPr lang="en-US" dirty="0"/>
        </a:p>
      </dgm:t>
    </dgm:pt>
    <dgm:pt modelId="{F44E0E08-E21E-4F9F-AD09-0656689BF559}" type="parTrans" cxnId="{0D047E41-2A1C-4B50-AC46-F786A766460A}">
      <dgm:prSet/>
      <dgm:spPr/>
      <dgm:t>
        <a:bodyPr/>
        <a:lstStyle/>
        <a:p>
          <a:endParaRPr lang="en-US"/>
        </a:p>
      </dgm:t>
    </dgm:pt>
    <dgm:pt modelId="{74127AC1-54FB-4AB7-BF3F-2F1E39630905}" type="sibTrans" cxnId="{0D047E41-2A1C-4B50-AC46-F786A766460A}">
      <dgm:prSet/>
      <dgm:spPr/>
      <dgm:t>
        <a:bodyPr/>
        <a:lstStyle/>
        <a:p>
          <a:endParaRPr lang="en-US"/>
        </a:p>
      </dgm:t>
    </dgm:pt>
    <dgm:pt modelId="{7CF0F715-5743-4A09-9D9E-9E2AD7BBEBE6}">
      <dgm:prSet/>
      <dgm:spPr/>
      <dgm:t>
        <a:bodyPr/>
        <a:lstStyle/>
        <a:p>
          <a:r>
            <a:rPr lang="en-US"/>
            <a:t>memory</a:t>
          </a:r>
        </a:p>
      </dgm:t>
    </dgm:pt>
    <dgm:pt modelId="{3DE785F5-520D-4540-ADF9-4E0DAEB7D030}" type="parTrans" cxnId="{D4334090-043C-406E-B12A-29C090A90EDA}">
      <dgm:prSet/>
      <dgm:spPr/>
      <dgm:t>
        <a:bodyPr/>
        <a:lstStyle/>
        <a:p>
          <a:endParaRPr lang="en-US"/>
        </a:p>
      </dgm:t>
    </dgm:pt>
    <dgm:pt modelId="{28338F4F-7095-433E-97E7-145C10C77468}" type="sibTrans" cxnId="{D4334090-043C-406E-B12A-29C090A90EDA}">
      <dgm:prSet/>
      <dgm:spPr/>
      <dgm:t>
        <a:bodyPr/>
        <a:lstStyle/>
        <a:p>
          <a:endParaRPr lang="en-US"/>
        </a:p>
      </dgm:t>
    </dgm:pt>
    <dgm:pt modelId="{C16F151D-8404-4E31-962C-525D0290AD64}">
      <dgm:prSet/>
      <dgm:spPr/>
      <dgm:t>
        <a:bodyPr/>
        <a:lstStyle/>
        <a:p>
          <a:r>
            <a:rPr lang="en-US"/>
            <a:t>thread</a:t>
          </a:r>
        </a:p>
      </dgm:t>
    </dgm:pt>
    <dgm:pt modelId="{6AE5F725-86F0-452E-B63F-11B83BF50A15}" type="parTrans" cxnId="{5D3A3899-5999-4556-B78D-52D8E3C88DA4}">
      <dgm:prSet/>
      <dgm:spPr/>
      <dgm:t>
        <a:bodyPr/>
        <a:lstStyle/>
        <a:p>
          <a:endParaRPr lang="en-US"/>
        </a:p>
      </dgm:t>
    </dgm:pt>
    <dgm:pt modelId="{6021C243-75E0-484D-8CCD-677AF598D0E3}" type="sibTrans" cxnId="{5D3A3899-5999-4556-B78D-52D8E3C88DA4}">
      <dgm:prSet/>
      <dgm:spPr/>
      <dgm:t>
        <a:bodyPr/>
        <a:lstStyle/>
        <a:p>
          <a:endParaRPr lang="en-US"/>
        </a:p>
      </dgm:t>
    </dgm:pt>
    <dgm:pt modelId="{78DEC37B-E396-42DD-A5CC-3343A4D0005B}">
      <dgm:prSet/>
      <dgm:spPr/>
      <dgm:t>
        <a:bodyPr/>
        <a:lstStyle/>
        <a:p>
          <a:r>
            <a:rPr lang="en-US" dirty="0"/>
            <a:t>(a)</a:t>
          </a:r>
          <a:r>
            <a:rPr lang="en-US" dirty="0" err="1"/>
            <a:t>lpc</a:t>
          </a:r>
          <a:endParaRPr lang="en-US" dirty="0"/>
        </a:p>
      </dgm:t>
    </dgm:pt>
    <dgm:pt modelId="{9197B52C-0884-429E-917D-2910B42D44A0}" type="parTrans" cxnId="{B8CECE78-D93C-44EA-AF53-5A7B1573D79D}">
      <dgm:prSet/>
      <dgm:spPr/>
      <dgm:t>
        <a:bodyPr/>
        <a:lstStyle/>
        <a:p>
          <a:endParaRPr lang="en-US"/>
        </a:p>
      </dgm:t>
    </dgm:pt>
    <dgm:pt modelId="{CE030403-0169-453B-BA5D-17BE739286A3}" type="sibTrans" cxnId="{B8CECE78-D93C-44EA-AF53-5A7B1573D79D}">
      <dgm:prSet/>
      <dgm:spPr/>
      <dgm:t>
        <a:bodyPr/>
        <a:lstStyle/>
        <a:p>
          <a:endParaRPr lang="en-US"/>
        </a:p>
      </dgm:t>
    </dgm:pt>
    <dgm:pt modelId="{F4AF8C4B-13B5-4FC2-A9C9-778D7C78DAD1}">
      <dgm:prSet/>
      <dgm:spPr/>
      <dgm:t>
        <a:bodyPr/>
        <a:lstStyle/>
        <a:p>
          <a:r>
            <a:rPr lang="en-US" dirty="0"/>
            <a:t>section</a:t>
          </a:r>
        </a:p>
      </dgm:t>
    </dgm:pt>
    <dgm:pt modelId="{883C5409-08F3-4F9B-AD9A-88D2C61EADB1}" type="parTrans" cxnId="{ED07BD1C-89A1-44FE-AC00-4836E04920D2}">
      <dgm:prSet/>
      <dgm:spPr/>
      <dgm:t>
        <a:bodyPr/>
        <a:lstStyle/>
        <a:p>
          <a:endParaRPr lang="en-US"/>
        </a:p>
      </dgm:t>
    </dgm:pt>
    <dgm:pt modelId="{DEE2516D-CA7F-4E5A-88A2-B929E581C30A}" type="sibTrans" cxnId="{ED07BD1C-89A1-44FE-AC00-4836E04920D2}">
      <dgm:prSet/>
      <dgm:spPr/>
      <dgm:t>
        <a:bodyPr/>
        <a:lstStyle/>
        <a:p>
          <a:endParaRPr lang="en-US"/>
        </a:p>
      </dgm:t>
    </dgm:pt>
    <dgm:pt modelId="{C68690D9-8439-4D22-A5E1-A2D038A32C27}">
      <dgm:prSet/>
      <dgm:spPr/>
      <dgm:t>
        <a:bodyPr/>
        <a:lstStyle/>
        <a:p>
          <a:r>
            <a:rPr lang="en-US"/>
            <a:t>pipe</a:t>
          </a:r>
        </a:p>
      </dgm:t>
    </dgm:pt>
    <dgm:pt modelId="{E5BC8B8B-42D5-4378-A4A3-D3AF558807D5}" type="parTrans" cxnId="{981221ED-5425-4084-9368-8F272907BA4F}">
      <dgm:prSet/>
      <dgm:spPr/>
      <dgm:t>
        <a:bodyPr/>
        <a:lstStyle/>
        <a:p>
          <a:endParaRPr lang="en-US"/>
        </a:p>
      </dgm:t>
    </dgm:pt>
    <dgm:pt modelId="{1CC87306-D129-468E-B403-01627261B1C1}" type="sibTrans" cxnId="{981221ED-5425-4084-9368-8F272907BA4F}">
      <dgm:prSet/>
      <dgm:spPr/>
      <dgm:t>
        <a:bodyPr/>
        <a:lstStyle/>
        <a:p>
          <a:endParaRPr lang="en-US"/>
        </a:p>
      </dgm:t>
    </dgm:pt>
    <dgm:pt modelId="{97FB6836-C6FD-4936-AA08-CF14937E9FC0}">
      <dgm:prSet/>
      <dgm:spPr/>
      <dgm:t>
        <a:bodyPr/>
        <a:lstStyle/>
        <a:p>
          <a:r>
            <a:rPr lang="en-US"/>
            <a:t>...</a:t>
          </a:r>
        </a:p>
      </dgm:t>
    </dgm:pt>
    <dgm:pt modelId="{1E24F6CD-5BEE-4580-BD30-235F2727DBDD}" type="parTrans" cxnId="{058DE51D-A69B-418B-A387-7197189A3A57}">
      <dgm:prSet/>
      <dgm:spPr/>
      <dgm:t>
        <a:bodyPr/>
        <a:lstStyle/>
        <a:p>
          <a:endParaRPr lang="en-US"/>
        </a:p>
      </dgm:t>
    </dgm:pt>
    <dgm:pt modelId="{F7DCA1E6-4470-48C3-9553-1D533A038DD7}" type="sibTrans" cxnId="{058DE51D-A69B-418B-A387-7197189A3A57}">
      <dgm:prSet/>
      <dgm:spPr/>
      <dgm:t>
        <a:bodyPr/>
        <a:lstStyle/>
        <a:p>
          <a:endParaRPr lang="en-US"/>
        </a:p>
      </dgm:t>
    </dgm:pt>
    <dgm:pt modelId="{1B1C9954-F6B5-4077-B96D-CB3186E667BA}" type="pres">
      <dgm:prSet presAssocID="{E850970D-B1D0-4DC7-9CC5-792FB998DB7B}" presName="Name0" presStyleCnt="0">
        <dgm:presLayoutVars>
          <dgm:dir/>
          <dgm:resizeHandles/>
        </dgm:presLayoutVars>
      </dgm:prSet>
      <dgm:spPr/>
    </dgm:pt>
    <dgm:pt modelId="{9E0525E0-4FDA-4D0C-9779-71B9486DC2EC}" type="pres">
      <dgm:prSet presAssocID="{3D87B96E-1AC2-48C5-B385-4C8753168FB3}" presName="compNode" presStyleCnt="0"/>
      <dgm:spPr/>
    </dgm:pt>
    <dgm:pt modelId="{FC096FB1-F9C2-4511-BAA3-2D4F1AC9B4C3}" type="pres">
      <dgm:prSet presAssocID="{3D87B96E-1AC2-48C5-B385-4C8753168FB3}" presName="dummyConnPt" presStyleCnt="0"/>
      <dgm:spPr/>
    </dgm:pt>
    <dgm:pt modelId="{32149909-E5CC-4E04-9CA7-86227813C68F}" type="pres">
      <dgm:prSet presAssocID="{3D87B96E-1AC2-48C5-B385-4C8753168FB3}" presName="node" presStyleLbl="node1" presStyleIdx="0" presStyleCnt="7">
        <dgm:presLayoutVars>
          <dgm:bulletEnabled val="1"/>
        </dgm:presLayoutVars>
      </dgm:prSet>
      <dgm:spPr/>
    </dgm:pt>
    <dgm:pt modelId="{ABD2DDF6-E800-408E-B197-6194177F78EA}" type="pres">
      <dgm:prSet presAssocID="{74127AC1-54FB-4AB7-BF3F-2F1E39630905}" presName="sibTrans" presStyleLbl="bgSibTrans2D1" presStyleIdx="0" presStyleCnt="6"/>
      <dgm:spPr/>
    </dgm:pt>
    <dgm:pt modelId="{11E51EEB-3470-445F-AE3F-29FEEFDADC6E}" type="pres">
      <dgm:prSet presAssocID="{7CF0F715-5743-4A09-9D9E-9E2AD7BBEBE6}" presName="compNode" presStyleCnt="0"/>
      <dgm:spPr/>
    </dgm:pt>
    <dgm:pt modelId="{401DC6E7-0974-4BE8-ADD4-2FD163B8FFE7}" type="pres">
      <dgm:prSet presAssocID="{7CF0F715-5743-4A09-9D9E-9E2AD7BBEBE6}" presName="dummyConnPt" presStyleCnt="0"/>
      <dgm:spPr/>
    </dgm:pt>
    <dgm:pt modelId="{CF186BF2-6AE3-4E9A-A159-B6A0279B0721}" type="pres">
      <dgm:prSet presAssocID="{7CF0F715-5743-4A09-9D9E-9E2AD7BBEBE6}" presName="node" presStyleLbl="node1" presStyleIdx="1" presStyleCnt="7">
        <dgm:presLayoutVars>
          <dgm:bulletEnabled val="1"/>
        </dgm:presLayoutVars>
      </dgm:prSet>
      <dgm:spPr/>
    </dgm:pt>
    <dgm:pt modelId="{2537F387-0259-4C0E-AB82-8477A7CB0746}" type="pres">
      <dgm:prSet presAssocID="{28338F4F-7095-433E-97E7-145C10C77468}" presName="sibTrans" presStyleLbl="bgSibTrans2D1" presStyleIdx="1" presStyleCnt="6"/>
      <dgm:spPr/>
    </dgm:pt>
    <dgm:pt modelId="{013CB6C7-F0E5-46EE-8C81-72D60AAC1603}" type="pres">
      <dgm:prSet presAssocID="{C16F151D-8404-4E31-962C-525D0290AD64}" presName="compNode" presStyleCnt="0"/>
      <dgm:spPr/>
    </dgm:pt>
    <dgm:pt modelId="{9526CFEE-9380-4220-BD3B-7835084F9A70}" type="pres">
      <dgm:prSet presAssocID="{C16F151D-8404-4E31-962C-525D0290AD64}" presName="dummyConnPt" presStyleCnt="0"/>
      <dgm:spPr/>
    </dgm:pt>
    <dgm:pt modelId="{C7134F9C-294D-4BD7-AD7C-8FF1B19E5C0F}" type="pres">
      <dgm:prSet presAssocID="{C16F151D-8404-4E31-962C-525D0290AD64}" presName="node" presStyleLbl="node1" presStyleIdx="2" presStyleCnt="7">
        <dgm:presLayoutVars>
          <dgm:bulletEnabled val="1"/>
        </dgm:presLayoutVars>
      </dgm:prSet>
      <dgm:spPr/>
    </dgm:pt>
    <dgm:pt modelId="{DE6568D8-3A68-488F-8861-E301C1142BBB}" type="pres">
      <dgm:prSet presAssocID="{6021C243-75E0-484D-8CCD-677AF598D0E3}" presName="sibTrans" presStyleLbl="bgSibTrans2D1" presStyleIdx="2" presStyleCnt="6"/>
      <dgm:spPr/>
    </dgm:pt>
    <dgm:pt modelId="{FA7DE207-B30A-4BBB-832E-6BA9984BE45B}" type="pres">
      <dgm:prSet presAssocID="{78DEC37B-E396-42DD-A5CC-3343A4D0005B}" presName="compNode" presStyleCnt="0"/>
      <dgm:spPr/>
    </dgm:pt>
    <dgm:pt modelId="{00ED0355-B04F-45C2-9F5E-D6B7F77250CA}" type="pres">
      <dgm:prSet presAssocID="{78DEC37B-E396-42DD-A5CC-3343A4D0005B}" presName="dummyConnPt" presStyleCnt="0"/>
      <dgm:spPr/>
    </dgm:pt>
    <dgm:pt modelId="{8928D6D2-F788-4FE7-8016-CB7E9758B2B9}" type="pres">
      <dgm:prSet presAssocID="{78DEC37B-E396-42DD-A5CC-3343A4D0005B}" presName="node" presStyleLbl="node1" presStyleIdx="3" presStyleCnt="7">
        <dgm:presLayoutVars>
          <dgm:bulletEnabled val="1"/>
        </dgm:presLayoutVars>
      </dgm:prSet>
      <dgm:spPr/>
    </dgm:pt>
    <dgm:pt modelId="{C1F30B84-ACD3-4884-858E-6D67FE5DEBD8}" type="pres">
      <dgm:prSet presAssocID="{CE030403-0169-453B-BA5D-17BE739286A3}" presName="sibTrans" presStyleLbl="bgSibTrans2D1" presStyleIdx="3" presStyleCnt="6"/>
      <dgm:spPr/>
    </dgm:pt>
    <dgm:pt modelId="{B0C993B3-2415-406B-8EB2-23DABBE7BB41}" type="pres">
      <dgm:prSet presAssocID="{F4AF8C4B-13B5-4FC2-A9C9-778D7C78DAD1}" presName="compNode" presStyleCnt="0"/>
      <dgm:spPr/>
    </dgm:pt>
    <dgm:pt modelId="{CE4617CD-5EF7-415D-B14B-5F91A1B5C485}" type="pres">
      <dgm:prSet presAssocID="{F4AF8C4B-13B5-4FC2-A9C9-778D7C78DAD1}" presName="dummyConnPt" presStyleCnt="0"/>
      <dgm:spPr/>
    </dgm:pt>
    <dgm:pt modelId="{6141034B-FA0C-4A81-89C5-A6599DA6088D}" type="pres">
      <dgm:prSet presAssocID="{F4AF8C4B-13B5-4FC2-A9C9-778D7C78DAD1}" presName="node" presStyleLbl="node1" presStyleIdx="4" presStyleCnt="7">
        <dgm:presLayoutVars>
          <dgm:bulletEnabled val="1"/>
        </dgm:presLayoutVars>
      </dgm:prSet>
      <dgm:spPr/>
    </dgm:pt>
    <dgm:pt modelId="{51089CA3-752A-485C-A083-8E93C1123178}" type="pres">
      <dgm:prSet presAssocID="{DEE2516D-CA7F-4E5A-88A2-B929E581C30A}" presName="sibTrans" presStyleLbl="bgSibTrans2D1" presStyleIdx="4" presStyleCnt="6"/>
      <dgm:spPr/>
    </dgm:pt>
    <dgm:pt modelId="{9C68EB0D-8EDA-4A1B-AF94-C0880DED82EE}" type="pres">
      <dgm:prSet presAssocID="{C68690D9-8439-4D22-A5E1-A2D038A32C27}" presName="compNode" presStyleCnt="0"/>
      <dgm:spPr/>
    </dgm:pt>
    <dgm:pt modelId="{2BA74C47-6706-4F7B-9069-2DA1EEB0EDA1}" type="pres">
      <dgm:prSet presAssocID="{C68690D9-8439-4D22-A5E1-A2D038A32C27}" presName="dummyConnPt" presStyleCnt="0"/>
      <dgm:spPr/>
    </dgm:pt>
    <dgm:pt modelId="{53F01A5C-50C7-47CE-8463-1072714611CD}" type="pres">
      <dgm:prSet presAssocID="{C68690D9-8439-4D22-A5E1-A2D038A32C27}" presName="node" presStyleLbl="node1" presStyleIdx="5" presStyleCnt="7">
        <dgm:presLayoutVars>
          <dgm:bulletEnabled val="1"/>
        </dgm:presLayoutVars>
      </dgm:prSet>
      <dgm:spPr/>
    </dgm:pt>
    <dgm:pt modelId="{0B78A368-8B05-4E73-A921-5F1A01618067}" type="pres">
      <dgm:prSet presAssocID="{1CC87306-D129-468E-B403-01627261B1C1}" presName="sibTrans" presStyleLbl="bgSibTrans2D1" presStyleIdx="5" presStyleCnt="6"/>
      <dgm:spPr/>
    </dgm:pt>
    <dgm:pt modelId="{4127E4E6-43BD-42B8-A1A2-BECE82DAD932}" type="pres">
      <dgm:prSet presAssocID="{97FB6836-C6FD-4936-AA08-CF14937E9FC0}" presName="compNode" presStyleCnt="0"/>
      <dgm:spPr/>
    </dgm:pt>
    <dgm:pt modelId="{2500ACBB-C2CC-43E1-8715-937C4A6B425C}" type="pres">
      <dgm:prSet presAssocID="{97FB6836-C6FD-4936-AA08-CF14937E9FC0}" presName="dummyConnPt" presStyleCnt="0"/>
      <dgm:spPr/>
    </dgm:pt>
    <dgm:pt modelId="{FDD88637-1527-4255-A6C0-6665A7A90785}" type="pres">
      <dgm:prSet presAssocID="{97FB6836-C6FD-4936-AA08-CF14937E9FC0}" presName="node" presStyleLbl="node1" presStyleIdx="6" presStyleCnt="7">
        <dgm:presLayoutVars>
          <dgm:bulletEnabled val="1"/>
        </dgm:presLayoutVars>
      </dgm:prSet>
      <dgm:spPr/>
    </dgm:pt>
  </dgm:ptLst>
  <dgm:cxnLst>
    <dgm:cxn modelId="{0D047E41-2A1C-4B50-AC46-F786A766460A}" srcId="{E850970D-B1D0-4DC7-9CC5-792FB998DB7B}" destId="{3D87B96E-1AC2-48C5-B385-4C8753168FB3}" srcOrd="0" destOrd="0" parTransId="{F44E0E08-E21E-4F9F-AD09-0656689BF559}" sibTransId="{74127AC1-54FB-4AB7-BF3F-2F1E39630905}"/>
    <dgm:cxn modelId="{9C0A45F0-4438-4D09-8BE6-9C60B4B846DA}" type="presOf" srcId="{CE030403-0169-453B-BA5D-17BE739286A3}" destId="{C1F30B84-ACD3-4884-858E-6D67FE5DEBD8}" srcOrd="0" destOrd="0" presId="urn:microsoft.com/office/officeart/2005/8/layout/bProcess4#1"/>
    <dgm:cxn modelId="{40C39E83-A01C-459E-9A3C-E04CAF3D167E}" type="presOf" srcId="{97FB6836-C6FD-4936-AA08-CF14937E9FC0}" destId="{FDD88637-1527-4255-A6C0-6665A7A90785}" srcOrd="0" destOrd="0" presId="urn:microsoft.com/office/officeart/2005/8/layout/bProcess4#1"/>
    <dgm:cxn modelId="{FDE70410-9819-4D37-85F5-C98C9BB6AD09}" type="presOf" srcId="{C68690D9-8439-4D22-A5E1-A2D038A32C27}" destId="{53F01A5C-50C7-47CE-8463-1072714611CD}" srcOrd="0" destOrd="0" presId="urn:microsoft.com/office/officeart/2005/8/layout/bProcess4#1"/>
    <dgm:cxn modelId="{1AE1C782-0A2E-4857-8AC6-6CAB96A4300A}" type="presOf" srcId="{74127AC1-54FB-4AB7-BF3F-2F1E39630905}" destId="{ABD2DDF6-E800-408E-B197-6194177F78EA}" srcOrd="0" destOrd="0" presId="urn:microsoft.com/office/officeart/2005/8/layout/bProcess4#1"/>
    <dgm:cxn modelId="{D4334090-043C-406E-B12A-29C090A90EDA}" srcId="{E850970D-B1D0-4DC7-9CC5-792FB998DB7B}" destId="{7CF0F715-5743-4A09-9D9E-9E2AD7BBEBE6}" srcOrd="1" destOrd="0" parTransId="{3DE785F5-520D-4540-ADF9-4E0DAEB7D030}" sibTransId="{28338F4F-7095-433E-97E7-145C10C77468}"/>
    <dgm:cxn modelId="{058DE51D-A69B-418B-A387-7197189A3A57}" srcId="{E850970D-B1D0-4DC7-9CC5-792FB998DB7B}" destId="{97FB6836-C6FD-4936-AA08-CF14937E9FC0}" srcOrd="6" destOrd="0" parTransId="{1E24F6CD-5BEE-4580-BD30-235F2727DBDD}" sibTransId="{F7DCA1E6-4470-48C3-9553-1D533A038DD7}"/>
    <dgm:cxn modelId="{E5A5EE03-1C44-4B09-9241-177125309715}" type="presOf" srcId="{E850970D-B1D0-4DC7-9CC5-792FB998DB7B}" destId="{1B1C9954-F6B5-4077-B96D-CB3186E667BA}" srcOrd="0" destOrd="0" presId="urn:microsoft.com/office/officeart/2005/8/layout/bProcess4#1"/>
    <dgm:cxn modelId="{981221ED-5425-4084-9368-8F272907BA4F}" srcId="{E850970D-B1D0-4DC7-9CC5-792FB998DB7B}" destId="{C68690D9-8439-4D22-A5E1-A2D038A32C27}" srcOrd="5" destOrd="0" parTransId="{E5BC8B8B-42D5-4378-A4A3-D3AF558807D5}" sibTransId="{1CC87306-D129-468E-B403-01627261B1C1}"/>
    <dgm:cxn modelId="{9C4F3C54-561A-479C-9C0B-C25A3EBB2966}" type="presOf" srcId="{7CF0F715-5743-4A09-9D9E-9E2AD7BBEBE6}" destId="{CF186BF2-6AE3-4E9A-A159-B6A0279B0721}" srcOrd="0" destOrd="0" presId="urn:microsoft.com/office/officeart/2005/8/layout/bProcess4#1"/>
    <dgm:cxn modelId="{A02499F3-2FB0-4726-B8E4-4C530B4F8B04}" type="presOf" srcId="{C16F151D-8404-4E31-962C-525D0290AD64}" destId="{C7134F9C-294D-4BD7-AD7C-8FF1B19E5C0F}" srcOrd="0" destOrd="0" presId="urn:microsoft.com/office/officeart/2005/8/layout/bProcess4#1"/>
    <dgm:cxn modelId="{B8CECE78-D93C-44EA-AF53-5A7B1573D79D}" srcId="{E850970D-B1D0-4DC7-9CC5-792FB998DB7B}" destId="{78DEC37B-E396-42DD-A5CC-3343A4D0005B}" srcOrd="3" destOrd="0" parTransId="{9197B52C-0884-429E-917D-2910B42D44A0}" sibTransId="{CE030403-0169-453B-BA5D-17BE739286A3}"/>
    <dgm:cxn modelId="{5D3A3899-5999-4556-B78D-52D8E3C88DA4}" srcId="{E850970D-B1D0-4DC7-9CC5-792FB998DB7B}" destId="{C16F151D-8404-4E31-962C-525D0290AD64}" srcOrd="2" destOrd="0" parTransId="{6AE5F725-86F0-452E-B63F-11B83BF50A15}" sibTransId="{6021C243-75E0-484D-8CCD-677AF598D0E3}"/>
    <dgm:cxn modelId="{6AAF1303-6F82-4981-9890-64B3A9F5AE5E}" type="presOf" srcId="{F4AF8C4B-13B5-4FC2-A9C9-778D7C78DAD1}" destId="{6141034B-FA0C-4A81-89C5-A6599DA6088D}" srcOrd="0" destOrd="0" presId="urn:microsoft.com/office/officeart/2005/8/layout/bProcess4#1"/>
    <dgm:cxn modelId="{527D02D9-A266-4CC9-A208-A2F5B4ABA2E2}" type="presOf" srcId="{28338F4F-7095-433E-97E7-145C10C77468}" destId="{2537F387-0259-4C0E-AB82-8477A7CB0746}" srcOrd="0" destOrd="0" presId="urn:microsoft.com/office/officeart/2005/8/layout/bProcess4#1"/>
    <dgm:cxn modelId="{4A4B8901-3EE1-47A3-BE5F-B9DA13164E1A}" type="presOf" srcId="{6021C243-75E0-484D-8CCD-677AF598D0E3}" destId="{DE6568D8-3A68-488F-8861-E301C1142BBB}" srcOrd="0" destOrd="0" presId="urn:microsoft.com/office/officeart/2005/8/layout/bProcess4#1"/>
    <dgm:cxn modelId="{6A200BDA-386F-4A09-B33F-C8C3A49B3A19}" type="presOf" srcId="{78DEC37B-E396-42DD-A5CC-3343A4D0005B}" destId="{8928D6D2-F788-4FE7-8016-CB7E9758B2B9}" srcOrd="0" destOrd="0" presId="urn:microsoft.com/office/officeart/2005/8/layout/bProcess4#1"/>
    <dgm:cxn modelId="{ED07BD1C-89A1-44FE-AC00-4836E04920D2}" srcId="{E850970D-B1D0-4DC7-9CC5-792FB998DB7B}" destId="{F4AF8C4B-13B5-4FC2-A9C9-778D7C78DAD1}" srcOrd="4" destOrd="0" parTransId="{883C5409-08F3-4F9B-AD9A-88D2C61EADB1}" sibTransId="{DEE2516D-CA7F-4E5A-88A2-B929E581C30A}"/>
    <dgm:cxn modelId="{20C37BD6-FE7E-48D1-9C20-54467666A430}" type="presOf" srcId="{3D87B96E-1AC2-48C5-B385-4C8753168FB3}" destId="{32149909-E5CC-4E04-9CA7-86227813C68F}" srcOrd="0" destOrd="0" presId="urn:microsoft.com/office/officeart/2005/8/layout/bProcess4#1"/>
    <dgm:cxn modelId="{0BCE4E91-08D1-4E09-B176-E7B0D4CA3E77}" type="presOf" srcId="{1CC87306-D129-468E-B403-01627261B1C1}" destId="{0B78A368-8B05-4E73-A921-5F1A01618067}" srcOrd="0" destOrd="0" presId="urn:microsoft.com/office/officeart/2005/8/layout/bProcess4#1"/>
    <dgm:cxn modelId="{8C73F6C5-BAC4-4F69-B0E6-DEBBACC92B6E}" type="presOf" srcId="{DEE2516D-CA7F-4E5A-88A2-B929E581C30A}" destId="{51089CA3-752A-485C-A083-8E93C1123178}" srcOrd="0" destOrd="0" presId="urn:microsoft.com/office/officeart/2005/8/layout/bProcess4#1"/>
    <dgm:cxn modelId="{0AA6ECB4-4ED0-4CB2-BF63-DE1DEE695A7C}" type="presParOf" srcId="{1B1C9954-F6B5-4077-B96D-CB3186E667BA}" destId="{9E0525E0-4FDA-4D0C-9779-71B9486DC2EC}" srcOrd="0" destOrd="0" presId="urn:microsoft.com/office/officeart/2005/8/layout/bProcess4#1"/>
    <dgm:cxn modelId="{E6E79406-200C-4CEC-9A6F-D426E69A03C1}" type="presParOf" srcId="{9E0525E0-4FDA-4D0C-9779-71B9486DC2EC}" destId="{FC096FB1-F9C2-4511-BAA3-2D4F1AC9B4C3}" srcOrd="0" destOrd="0" presId="urn:microsoft.com/office/officeart/2005/8/layout/bProcess4#1"/>
    <dgm:cxn modelId="{FBDF7BD8-3F12-4F83-A63F-C60F268F9E22}" type="presParOf" srcId="{9E0525E0-4FDA-4D0C-9779-71B9486DC2EC}" destId="{32149909-E5CC-4E04-9CA7-86227813C68F}" srcOrd="1" destOrd="0" presId="urn:microsoft.com/office/officeart/2005/8/layout/bProcess4#1"/>
    <dgm:cxn modelId="{42C624D6-65C9-4EBE-A24C-DE215CF8634F}" type="presParOf" srcId="{1B1C9954-F6B5-4077-B96D-CB3186E667BA}" destId="{ABD2DDF6-E800-408E-B197-6194177F78EA}" srcOrd="1" destOrd="0" presId="urn:microsoft.com/office/officeart/2005/8/layout/bProcess4#1"/>
    <dgm:cxn modelId="{744ABB99-EF0A-42DE-A883-F9676EE1634A}" type="presParOf" srcId="{1B1C9954-F6B5-4077-B96D-CB3186E667BA}" destId="{11E51EEB-3470-445F-AE3F-29FEEFDADC6E}" srcOrd="2" destOrd="0" presId="urn:microsoft.com/office/officeart/2005/8/layout/bProcess4#1"/>
    <dgm:cxn modelId="{A4C78D16-2439-453B-954A-500A23A07F5D}" type="presParOf" srcId="{11E51EEB-3470-445F-AE3F-29FEEFDADC6E}" destId="{401DC6E7-0974-4BE8-ADD4-2FD163B8FFE7}" srcOrd="0" destOrd="0" presId="urn:microsoft.com/office/officeart/2005/8/layout/bProcess4#1"/>
    <dgm:cxn modelId="{1C2D8C7E-C0A4-4943-8A15-97C3B4067AC0}" type="presParOf" srcId="{11E51EEB-3470-445F-AE3F-29FEEFDADC6E}" destId="{CF186BF2-6AE3-4E9A-A159-B6A0279B0721}" srcOrd="1" destOrd="0" presId="urn:microsoft.com/office/officeart/2005/8/layout/bProcess4#1"/>
    <dgm:cxn modelId="{BC44C2E5-02A1-4BC9-A391-24B95F08AE90}" type="presParOf" srcId="{1B1C9954-F6B5-4077-B96D-CB3186E667BA}" destId="{2537F387-0259-4C0E-AB82-8477A7CB0746}" srcOrd="3" destOrd="0" presId="urn:microsoft.com/office/officeart/2005/8/layout/bProcess4#1"/>
    <dgm:cxn modelId="{166FCC8E-64A1-4F57-A935-6C5AABC0EA7D}" type="presParOf" srcId="{1B1C9954-F6B5-4077-B96D-CB3186E667BA}" destId="{013CB6C7-F0E5-46EE-8C81-72D60AAC1603}" srcOrd="4" destOrd="0" presId="urn:microsoft.com/office/officeart/2005/8/layout/bProcess4#1"/>
    <dgm:cxn modelId="{2BD2276A-E526-4D06-847E-1130390AF346}" type="presParOf" srcId="{013CB6C7-F0E5-46EE-8C81-72D60AAC1603}" destId="{9526CFEE-9380-4220-BD3B-7835084F9A70}" srcOrd="0" destOrd="0" presId="urn:microsoft.com/office/officeart/2005/8/layout/bProcess4#1"/>
    <dgm:cxn modelId="{08FA10F0-D35E-45FF-8695-EB02B0CB7476}" type="presParOf" srcId="{013CB6C7-F0E5-46EE-8C81-72D60AAC1603}" destId="{C7134F9C-294D-4BD7-AD7C-8FF1B19E5C0F}" srcOrd="1" destOrd="0" presId="urn:microsoft.com/office/officeart/2005/8/layout/bProcess4#1"/>
    <dgm:cxn modelId="{E4DB12EB-27E9-4E0E-B14C-433D7E4673A6}" type="presParOf" srcId="{1B1C9954-F6B5-4077-B96D-CB3186E667BA}" destId="{DE6568D8-3A68-488F-8861-E301C1142BBB}" srcOrd="5" destOrd="0" presId="urn:microsoft.com/office/officeart/2005/8/layout/bProcess4#1"/>
    <dgm:cxn modelId="{3CA76A6F-4B63-4172-A4B1-EB65BA73B6F9}" type="presParOf" srcId="{1B1C9954-F6B5-4077-B96D-CB3186E667BA}" destId="{FA7DE207-B30A-4BBB-832E-6BA9984BE45B}" srcOrd="6" destOrd="0" presId="urn:microsoft.com/office/officeart/2005/8/layout/bProcess4#1"/>
    <dgm:cxn modelId="{B342DC43-33C1-414D-B24D-F5F93388066E}" type="presParOf" srcId="{FA7DE207-B30A-4BBB-832E-6BA9984BE45B}" destId="{00ED0355-B04F-45C2-9F5E-D6B7F77250CA}" srcOrd="0" destOrd="0" presId="urn:microsoft.com/office/officeart/2005/8/layout/bProcess4#1"/>
    <dgm:cxn modelId="{338347DD-1148-4B65-B341-80B5A6610501}" type="presParOf" srcId="{FA7DE207-B30A-4BBB-832E-6BA9984BE45B}" destId="{8928D6D2-F788-4FE7-8016-CB7E9758B2B9}" srcOrd="1" destOrd="0" presId="urn:microsoft.com/office/officeart/2005/8/layout/bProcess4#1"/>
    <dgm:cxn modelId="{05A6F559-BAF3-4E0B-AC3B-12FC11D0E2E7}" type="presParOf" srcId="{1B1C9954-F6B5-4077-B96D-CB3186E667BA}" destId="{C1F30B84-ACD3-4884-858E-6D67FE5DEBD8}" srcOrd="7" destOrd="0" presId="urn:microsoft.com/office/officeart/2005/8/layout/bProcess4#1"/>
    <dgm:cxn modelId="{E7135E37-2510-4633-B388-38B8382A312C}" type="presParOf" srcId="{1B1C9954-F6B5-4077-B96D-CB3186E667BA}" destId="{B0C993B3-2415-406B-8EB2-23DABBE7BB41}" srcOrd="8" destOrd="0" presId="urn:microsoft.com/office/officeart/2005/8/layout/bProcess4#1"/>
    <dgm:cxn modelId="{9C9683CF-AE52-4ABB-ABE3-3F0C7ED52593}" type="presParOf" srcId="{B0C993B3-2415-406B-8EB2-23DABBE7BB41}" destId="{CE4617CD-5EF7-415D-B14B-5F91A1B5C485}" srcOrd="0" destOrd="0" presId="urn:microsoft.com/office/officeart/2005/8/layout/bProcess4#1"/>
    <dgm:cxn modelId="{3FD2F111-96BF-4049-9A08-3FAA9E4DC775}" type="presParOf" srcId="{B0C993B3-2415-406B-8EB2-23DABBE7BB41}" destId="{6141034B-FA0C-4A81-89C5-A6599DA6088D}" srcOrd="1" destOrd="0" presId="urn:microsoft.com/office/officeart/2005/8/layout/bProcess4#1"/>
    <dgm:cxn modelId="{AC02ECFF-CFFE-404E-B1C2-447D37CC02F3}" type="presParOf" srcId="{1B1C9954-F6B5-4077-B96D-CB3186E667BA}" destId="{51089CA3-752A-485C-A083-8E93C1123178}" srcOrd="9" destOrd="0" presId="urn:microsoft.com/office/officeart/2005/8/layout/bProcess4#1"/>
    <dgm:cxn modelId="{CE17E87C-6F3B-4218-89BA-3EBE48F0A245}" type="presParOf" srcId="{1B1C9954-F6B5-4077-B96D-CB3186E667BA}" destId="{9C68EB0D-8EDA-4A1B-AF94-C0880DED82EE}" srcOrd="10" destOrd="0" presId="urn:microsoft.com/office/officeart/2005/8/layout/bProcess4#1"/>
    <dgm:cxn modelId="{7DA9DE70-471A-4675-B768-BABD22C55E73}" type="presParOf" srcId="{9C68EB0D-8EDA-4A1B-AF94-C0880DED82EE}" destId="{2BA74C47-6706-4F7B-9069-2DA1EEB0EDA1}" srcOrd="0" destOrd="0" presId="urn:microsoft.com/office/officeart/2005/8/layout/bProcess4#1"/>
    <dgm:cxn modelId="{D440DA97-C66C-450D-A231-198087007830}" type="presParOf" srcId="{9C68EB0D-8EDA-4A1B-AF94-C0880DED82EE}" destId="{53F01A5C-50C7-47CE-8463-1072714611CD}" srcOrd="1" destOrd="0" presId="urn:microsoft.com/office/officeart/2005/8/layout/bProcess4#1"/>
    <dgm:cxn modelId="{DB6A1B50-A558-42F2-A27E-41D478CEF128}" type="presParOf" srcId="{1B1C9954-F6B5-4077-B96D-CB3186E667BA}" destId="{0B78A368-8B05-4E73-A921-5F1A01618067}" srcOrd="11" destOrd="0" presId="urn:microsoft.com/office/officeart/2005/8/layout/bProcess4#1"/>
    <dgm:cxn modelId="{16D0FD14-41A2-4558-9C1B-25D000FC3C85}" type="presParOf" srcId="{1B1C9954-F6B5-4077-B96D-CB3186E667BA}" destId="{4127E4E6-43BD-42B8-A1A2-BECE82DAD932}" srcOrd="12" destOrd="0" presId="urn:microsoft.com/office/officeart/2005/8/layout/bProcess4#1"/>
    <dgm:cxn modelId="{B468AA8D-716B-421F-8DFB-3CCFA00A6C6D}" type="presParOf" srcId="{4127E4E6-43BD-42B8-A1A2-BECE82DAD932}" destId="{2500ACBB-C2CC-43E1-8715-937C4A6B425C}" srcOrd="0" destOrd="0" presId="urn:microsoft.com/office/officeart/2005/8/layout/bProcess4#1"/>
    <dgm:cxn modelId="{EEF47668-19AC-4E5D-9DC7-35F7F00B5077}" type="presParOf" srcId="{4127E4E6-43BD-42B8-A1A2-BECE82DAD932}" destId="{FDD88637-1527-4255-A6C0-6665A7A90785}" srcOrd="1" destOrd="0" presId="urn:microsoft.com/office/officeart/2005/8/layout/bProcess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EA3786-D224-40C8-9D10-92EA9303866D}" type="doc">
      <dgm:prSet loTypeId="urn:microsoft.com/office/officeart/2005/8/layout/cycle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30B486F-0272-489B-89A3-0115232D0FC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fuzzing</a:t>
          </a:r>
        </a:p>
      </dgm:t>
    </dgm:pt>
    <dgm:pt modelId="{1ED9DB39-6688-4DBD-8D7E-B75220F72576}" type="parTrans" cxnId="{8D98F0B5-A1C2-4C96-A924-65BB74B62DB1}">
      <dgm:prSet/>
      <dgm:spPr/>
      <dgm:t>
        <a:bodyPr/>
        <a:lstStyle/>
        <a:p>
          <a:endParaRPr lang="en-US"/>
        </a:p>
      </dgm:t>
    </dgm:pt>
    <dgm:pt modelId="{24562061-C7E5-4B53-8070-3C3A8D9C0C49}" type="sibTrans" cxnId="{8D98F0B5-A1C2-4C96-A924-65BB74B62DB1}">
      <dgm:prSet/>
      <dgm:spPr/>
      <dgm:t>
        <a:bodyPr/>
        <a:lstStyle/>
        <a:p>
          <a:endParaRPr lang="en-US"/>
        </a:p>
      </dgm:t>
    </dgm:pt>
    <dgm:pt modelId="{CD114930-9D21-4323-9605-D610B91426D6}">
      <dgm:prSet phldrT="[Text]" custT="1"/>
      <dgm:spPr/>
      <dgm:t>
        <a:bodyPr/>
        <a:lstStyle/>
        <a:p>
          <a:r>
            <a:rPr lang="en-US" sz="1900" dirty="0">
              <a:solidFill>
                <a:schemeClr val="bg1"/>
              </a:solidFill>
            </a:rPr>
            <a:t>update</a:t>
          </a:r>
        </a:p>
      </dgm:t>
    </dgm:pt>
    <dgm:pt modelId="{C52B433C-2B5C-4BC5-A815-6B95BF355EBE}" type="parTrans" cxnId="{DFBAF3B0-C153-4DD4-BB6B-E2CEF62770F7}">
      <dgm:prSet/>
      <dgm:spPr/>
      <dgm:t>
        <a:bodyPr/>
        <a:lstStyle/>
        <a:p>
          <a:endParaRPr lang="en-US"/>
        </a:p>
      </dgm:t>
    </dgm:pt>
    <dgm:pt modelId="{3B96C152-C252-4677-B13D-90EA4C00DBB7}" type="sibTrans" cxnId="{DFBAF3B0-C153-4DD4-BB6B-E2CEF62770F7}">
      <dgm:prSet/>
      <dgm:spPr/>
      <dgm:t>
        <a:bodyPr/>
        <a:lstStyle/>
        <a:p>
          <a:endParaRPr lang="en-US"/>
        </a:p>
      </dgm:t>
    </dgm:pt>
    <dgm:pt modelId="{21BE115D-EEE7-4BA1-A1F3-B28A24719FB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analyze</a:t>
          </a:r>
          <a:r>
            <a:rPr lang="en-US" dirty="0"/>
            <a:t> </a:t>
          </a:r>
        </a:p>
      </dgm:t>
    </dgm:pt>
    <dgm:pt modelId="{96726B99-1971-4920-97A2-104598C5B698}" type="parTrans" cxnId="{EC37264D-02F9-4354-9346-5089B07BAFB8}">
      <dgm:prSet/>
      <dgm:spPr/>
      <dgm:t>
        <a:bodyPr/>
        <a:lstStyle/>
        <a:p>
          <a:endParaRPr lang="en-US"/>
        </a:p>
      </dgm:t>
    </dgm:pt>
    <dgm:pt modelId="{F3F34236-313F-4E4C-BE43-65A1664AD193}" type="sibTrans" cxnId="{EC37264D-02F9-4354-9346-5089B07BAFB8}">
      <dgm:prSet/>
      <dgm:spPr/>
      <dgm:t>
        <a:bodyPr/>
        <a:lstStyle/>
        <a:p>
          <a:endParaRPr lang="en-US"/>
        </a:p>
      </dgm:t>
    </dgm:pt>
    <dgm:pt modelId="{6AFFEF3A-0C36-432B-BFFE-B89844B5FAF8}" type="pres">
      <dgm:prSet presAssocID="{4BEA3786-D224-40C8-9D10-92EA9303866D}" presName="cycle" presStyleCnt="0">
        <dgm:presLayoutVars>
          <dgm:dir/>
          <dgm:resizeHandles val="exact"/>
        </dgm:presLayoutVars>
      </dgm:prSet>
      <dgm:spPr/>
    </dgm:pt>
    <dgm:pt modelId="{5705D5E8-44FC-4429-9E71-AC9CD989F919}" type="pres">
      <dgm:prSet presAssocID="{C30B486F-0272-489B-89A3-0115232D0FCA}" presName="dummy" presStyleCnt="0"/>
      <dgm:spPr/>
    </dgm:pt>
    <dgm:pt modelId="{16DE1CF7-9C7B-476B-8563-ED50760F17F4}" type="pres">
      <dgm:prSet presAssocID="{C30B486F-0272-489B-89A3-0115232D0FCA}" presName="node" presStyleLbl="revTx" presStyleIdx="0" presStyleCnt="3">
        <dgm:presLayoutVars>
          <dgm:bulletEnabled val="1"/>
        </dgm:presLayoutVars>
      </dgm:prSet>
      <dgm:spPr/>
    </dgm:pt>
    <dgm:pt modelId="{CB949732-64E2-4259-A347-B2F664ECFBD0}" type="pres">
      <dgm:prSet presAssocID="{24562061-C7E5-4B53-8070-3C3A8D9C0C49}" presName="sibTrans" presStyleLbl="node1" presStyleIdx="0" presStyleCnt="3"/>
      <dgm:spPr/>
    </dgm:pt>
    <dgm:pt modelId="{BD4870A2-47DE-44B2-A604-49729028371F}" type="pres">
      <dgm:prSet presAssocID="{21BE115D-EEE7-4BA1-A1F3-B28A24719FBE}" presName="dummy" presStyleCnt="0"/>
      <dgm:spPr/>
    </dgm:pt>
    <dgm:pt modelId="{AA9161F3-3643-48B5-AE19-BA5D68D4A075}" type="pres">
      <dgm:prSet presAssocID="{21BE115D-EEE7-4BA1-A1F3-B28A24719FBE}" presName="node" presStyleLbl="revTx" presStyleIdx="1" presStyleCnt="3">
        <dgm:presLayoutVars>
          <dgm:bulletEnabled val="1"/>
        </dgm:presLayoutVars>
      </dgm:prSet>
      <dgm:spPr/>
    </dgm:pt>
    <dgm:pt modelId="{5C91863C-FF64-4050-BC88-BD6A16179932}" type="pres">
      <dgm:prSet presAssocID="{F3F34236-313F-4E4C-BE43-65A1664AD193}" presName="sibTrans" presStyleLbl="node1" presStyleIdx="1" presStyleCnt="3"/>
      <dgm:spPr/>
    </dgm:pt>
    <dgm:pt modelId="{D31C5DD4-5D53-4618-8156-A6BD4803C88D}" type="pres">
      <dgm:prSet presAssocID="{CD114930-9D21-4323-9605-D610B91426D6}" presName="dummy" presStyleCnt="0"/>
      <dgm:spPr/>
    </dgm:pt>
    <dgm:pt modelId="{BFA0FCF3-3D99-4EC5-AC8C-AAA30A856C00}" type="pres">
      <dgm:prSet presAssocID="{CD114930-9D21-4323-9605-D610B91426D6}" presName="node" presStyleLbl="revTx" presStyleIdx="2" presStyleCnt="3" custScaleX="122537">
        <dgm:presLayoutVars>
          <dgm:bulletEnabled val="1"/>
        </dgm:presLayoutVars>
      </dgm:prSet>
      <dgm:spPr/>
    </dgm:pt>
    <dgm:pt modelId="{A8404BC1-CF2E-45F6-B887-E785493A918D}" type="pres">
      <dgm:prSet presAssocID="{3B96C152-C252-4677-B13D-90EA4C00DBB7}" presName="sibTrans" presStyleLbl="node1" presStyleIdx="2" presStyleCnt="3"/>
      <dgm:spPr/>
    </dgm:pt>
  </dgm:ptLst>
  <dgm:cxnLst>
    <dgm:cxn modelId="{EC37264D-02F9-4354-9346-5089B07BAFB8}" srcId="{4BEA3786-D224-40C8-9D10-92EA9303866D}" destId="{21BE115D-EEE7-4BA1-A1F3-B28A24719FBE}" srcOrd="1" destOrd="0" parTransId="{96726B99-1971-4920-97A2-104598C5B698}" sibTransId="{F3F34236-313F-4E4C-BE43-65A1664AD193}"/>
    <dgm:cxn modelId="{958170E3-7C07-46AE-9EC4-BE0566BC14AD}" type="presOf" srcId="{21BE115D-EEE7-4BA1-A1F3-B28A24719FBE}" destId="{AA9161F3-3643-48B5-AE19-BA5D68D4A075}" srcOrd="0" destOrd="0" presId="urn:microsoft.com/office/officeart/2005/8/layout/cycle1"/>
    <dgm:cxn modelId="{E49ED65C-B1AC-4D53-9B29-FCCDF7C9CC8D}" type="presOf" srcId="{F3F34236-313F-4E4C-BE43-65A1664AD193}" destId="{5C91863C-FF64-4050-BC88-BD6A16179932}" srcOrd="0" destOrd="0" presId="urn:microsoft.com/office/officeart/2005/8/layout/cycle1"/>
    <dgm:cxn modelId="{3D37EE4E-46DC-4B9A-A64A-59D2A6800BF5}" type="presOf" srcId="{C30B486F-0272-489B-89A3-0115232D0FCA}" destId="{16DE1CF7-9C7B-476B-8563-ED50760F17F4}" srcOrd="0" destOrd="0" presId="urn:microsoft.com/office/officeart/2005/8/layout/cycle1"/>
    <dgm:cxn modelId="{911ABDFE-6184-47F0-AC32-A7D50631F40E}" type="presOf" srcId="{24562061-C7E5-4B53-8070-3C3A8D9C0C49}" destId="{CB949732-64E2-4259-A347-B2F664ECFBD0}" srcOrd="0" destOrd="0" presId="urn:microsoft.com/office/officeart/2005/8/layout/cycle1"/>
    <dgm:cxn modelId="{DFBAF3B0-C153-4DD4-BB6B-E2CEF62770F7}" srcId="{4BEA3786-D224-40C8-9D10-92EA9303866D}" destId="{CD114930-9D21-4323-9605-D610B91426D6}" srcOrd="2" destOrd="0" parTransId="{C52B433C-2B5C-4BC5-A815-6B95BF355EBE}" sibTransId="{3B96C152-C252-4677-B13D-90EA4C00DBB7}"/>
    <dgm:cxn modelId="{784AB162-F98E-42A6-9419-65E13A969C66}" type="presOf" srcId="{4BEA3786-D224-40C8-9D10-92EA9303866D}" destId="{6AFFEF3A-0C36-432B-BFFE-B89844B5FAF8}" srcOrd="0" destOrd="0" presId="urn:microsoft.com/office/officeart/2005/8/layout/cycle1"/>
    <dgm:cxn modelId="{2C82D548-F630-44EC-B180-149C64EDB4F2}" type="presOf" srcId="{3B96C152-C252-4677-B13D-90EA4C00DBB7}" destId="{A8404BC1-CF2E-45F6-B887-E785493A918D}" srcOrd="0" destOrd="0" presId="urn:microsoft.com/office/officeart/2005/8/layout/cycle1"/>
    <dgm:cxn modelId="{6579EE0E-19A6-488F-B438-EB39AA6062E8}" type="presOf" srcId="{CD114930-9D21-4323-9605-D610B91426D6}" destId="{BFA0FCF3-3D99-4EC5-AC8C-AAA30A856C00}" srcOrd="0" destOrd="0" presId="urn:microsoft.com/office/officeart/2005/8/layout/cycle1"/>
    <dgm:cxn modelId="{8D98F0B5-A1C2-4C96-A924-65BB74B62DB1}" srcId="{4BEA3786-D224-40C8-9D10-92EA9303866D}" destId="{C30B486F-0272-489B-89A3-0115232D0FCA}" srcOrd="0" destOrd="0" parTransId="{1ED9DB39-6688-4DBD-8D7E-B75220F72576}" sibTransId="{24562061-C7E5-4B53-8070-3C3A8D9C0C49}"/>
    <dgm:cxn modelId="{29198A93-371E-4621-8D96-48BAD494E957}" type="presParOf" srcId="{6AFFEF3A-0C36-432B-BFFE-B89844B5FAF8}" destId="{5705D5E8-44FC-4429-9E71-AC9CD989F919}" srcOrd="0" destOrd="0" presId="urn:microsoft.com/office/officeart/2005/8/layout/cycle1"/>
    <dgm:cxn modelId="{2BC24115-0FEA-483D-A114-5A887FC6728F}" type="presParOf" srcId="{6AFFEF3A-0C36-432B-BFFE-B89844B5FAF8}" destId="{16DE1CF7-9C7B-476B-8563-ED50760F17F4}" srcOrd="1" destOrd="0" presId="urn:microsoft.com/office/officeart/2005/8/layout/cycle1"/>
    <dgm:cxn modelId="{78DC8C59-0139-4E0D-B4AE-2371B776D8B9}" type="presParOf" srcId="{6AFFEF3A-0C36-432B-BFFE-B89844B5FAF8}" destId="{CB949732-64E2-4259-A347-B2F664ECFBD0}" srcOrd="2" destOrd="0" presId="urn:microsoft.com/office/officeart/2005/8/layout/cycle1"/>
    <dgm:cxn modelId="{97307E84-F303-4C43-BC85-961B7E5E389E}" type="presParOf" srcId="{6AFFEF3A-0C36-432B-BFFE-B89844B5FAF8}" destId="{BD4870A2-47DE-44B2-A604-49729028371F}" srcOrd="3" destOrd="0" presId="urn:microsoft.com/office/officeart/2005/8/layout/cycle1"/>
    <dgm:cxn modelId="{72FFDC78-7BBD-4468-B57D-9EE0162EEE05}" type="presParOf" srcId="{6AFFEF3A-0C36-432B-BFFE-B89844B5FAF8}" destId="{AA9161F3-3643-48B5-AE19-BA5D68D4A075}" srcOrd="4" destOrd="0" presId="urn:microsoft.com/office/officeart/2005/8/layout/cycle1"/>
    <dgm:cxn modelId="{BD265334-67A0-4F42-B089-4B3AA100BF89}" type="presParOf" srcId="{6AFFEF3A-0C36-432B-BFFE-B89844B5FAF8}" destId="{5C91863C-FF64-4050-BC88-BD6A16179932}" srcOrd="5" destOrd="0" presId="urn:microsoft.com/office/officeart/2005/8/layout/cycle1"/>
    <dgm:cxn modelId="{5887FB55-9016-4EB8-A44F-E9F3D9A59900}" type="presParOf" srcId="{6AFFEF3A-0C36-432B-BFFE-B89844B5FAF8}" destId="{D31C5DD4-5D53-4618-8156-A6BD4803C88D}" srcOrd="6" destOrd="0" presId="urn:microsoft.com/office/officeart/2005/8/layout/cycle1"/>
    <dgm:cxn modelId="{AA4EBC16-728D-4CC1-840A-B0CCE2EF80FC}" type="presParOf" srcId="{6AFFEF3A-0C36-432B-BFFE-B89844B5FAF8}" destId="{BFA0FCF3-3D99-4EC5-AC8C-AAA30A856C00}" srcOrd="7" destOrd="0" presId="urn:microsoft.com/office/officeart/2005/8/layout/cycle1"/>
    <dgm:cxn modelId="{E906881B-EE3C-4C15-8FE4-9EB0E0726F60}" type="presParOf" srcId="{6AFFEF3A-0C36-432B-BFFE-B89844B5FAF8}" destId="{A8404BC1-CF2E-45F6-B887-E785493A918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F4D470-D1B0-4AC3-88A9-84BA21EF8C05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4AB5D7-CF21-41EF-9314-0542D0B46413}">
      <dgm:prSet/>
      <dgm:spPr/>
      <dgm:t>
        <a:bodyPr/>
        <a:lstStyle/>
        <a:p>
          <a:r>
            <a:rPr lang="en-US"/>
            <a:t>B</a:t>
          </a:r>
        </a:p>
      </dgm:t>
    </dgm:pt>
    <dgm:pt modelId="{BBDB33DF-D337-4FE3-95F4-9BDAEAC35113}" type="parTrans" cxnId="{8648C1A5-7B3B-4796-AE3B-802EE7E415B3}">
      <dgm:prSet/>
      <dgm:spPr/>
      <dgm:t>
        <a:bodyPr/>
        <a:lstStyle/>
        <a:p>
          <a:endParaRPr lang="en-US"/>
        </a:p>
      </dgm:t>
    </dgm:pt>
    <dgm:pt modelId="{6B531E75-2F87-48E5-822A-2D034F6540BD}" type="sibTrans" cxnId="{8648C1A5-7B3B-4796-AE3B-802EE7E415B3}">
      <dgm:prSet/>
      <dgm:spPr/>
      <dgm:t>
        <a:bodyPr/>
        <a:lstStyle/>
        <a:p>
          <a:endParaRPr lang="en-US"/>
        </a:p>
      </dgm:t>
    </dgm:pt>
    <dgm:pt modelId="{A25E3C87-0043-4421-A9F7-C178904F0390}">
      <dgm:prSet/>
      <dgm:spPr/>
      <dgm:t>
        <a:bodyPr/>
        <a:lstStyle/>
        <a:p>
          <a:r>
            <a:rPr lang="en-US"/>
            <a:t>C</a:t>
          </a:r>
        </a:p>
      </dgm:t>
    </dgm:pt>
    <dgm:pt modelId="{F93657B7-FED1-48BC-831C-925431FAE055}" type="parTrans" cxnId="{48206441-49B5-445D-875D-DF290E0CAB88}">
      <dgm:prSet/>
      <dgm:spPr/>
      <dgm:t>
        <a:bodyPr/>
        <a:lstStyle/>
        <a:p>
          <a:endParaRPr lang="en-US"/>
        </a:p>
      </dgm:t>
    </dgm:pt>
    <dgm:pt modelId="{B7DAC159-B7A3-46B5-883C-20C35D1E694B}" type="sibTrans" cxnId="{48206441-49B5-445D-875D-DF290E0CAB88}">
      <dgm:prSet/>
      <dgm:spPr/>
      <dgm:t>
        <a:bodyPr/>
        <a:lstStyle/>
        <a:p>
          <a:endParaRPr lang="en-US"/>
        </a:p>
      </dgm:t>
    </dgm:pt>
    <dgm:pt modelId="{E1756493-BBC8-4789-BBF2-5C080669EACF}">
      <dgm:prSet/>
      <dgm:spPr/>
      <dgm:t>
        <a:bodyPr/>
        <a:lstStyle/>
        <a:p>
          <a:r>
            <a:rPr lang="en-US" dirty="0"/>
            <a:t>A</a:t>
          </a:r>
        </a:p>
      </dgm:t>
    </dgm:pt>
    <dgm:pt modelId="{01D44788-F532-45EB-8633-5DCD44BD023B}" type="parTrans" cxnId="{7C80ECB4-9DB1-4503-A065-2846E0E7B6BD}">
      <dgm:prSet/>
      <dgm:spPr/>
      <dgm:t>
        <a:bodyPr/>
        <a:lstStyle/>
        <a:p>
          <a:endParaRPr lang="en-US"/>
        </a:p>
      </dgm:t>
    </dgm:pt>
    <dgm:pt modelId="{0ABF1E49-C76C-4385-ACE0-E3F5262D11DE}" type="sibTrans" cxnId="{7C80ECB4-9DB1-4503-A065-2846E0E7B6BD}">
      <dgm:prSet/>
      <dgm:spPr/>
      <dgm:t>
        <a:bodyPr/>
        <a:lstStyle/>
        <a:p>
          <a:endParaRPr lang="en-US"/>
        </a:p>
      </dgm:t>
    </dgm:pt>
    <dgm:pt modelId="{8B7A2BC5-92F0-4306-A335-3AED07DE91FB}" type="pres">
      <dgm:prSet presAssocID="{2BF4D470-D1B0-4AC3-88A9-84BA21EF8C05}" presName="Name0" presStyleCnt="0">
        <dgm:presLayoutVars>
          <dgm:dir/>
          <dgm:animLvl val="lvl"/>
          <dgm:resizeHandles val="exact"/>
        </dgm:presLayoutVars>
      </dgm:prSet>
      <dgm:spPr/>
    </dgm:pt>
    <dgm:pt modelId="{B552DD0D-8934-4689-915E-1EF6622CFDC5}" type="pres">
      <dgm:prSet presAssocID="{2BF4D470-D1B0-4AC3-88A9-84BA21EF8C05}" presName="tSp" presStyleCnt="0"/>
      <dgm:spPr/>
    </dgm:pt>
    <dgm:pt modelId="{73BB7772-9292-42C7-B7CF-2C4804D92C75}" type="pres">
      <dgm:prSet presAssocID="{2BF4D470-D1B0-4AC3-88A9-84BA21EF8C05}" presName="bSp" presStyleCnt="0"/>
      <dgm:spPr/>
    </dgm:pt>
    <dgm:pt modelId="{194C8924-2F5B-4179-92B8-EA8CAF2EB156}" type="pres">
      <dgm:prSet presAssocID="{2BF4D470-D1B0-4AC3-88A9-84BA21EF8C05}" presName="process" presStyleCnt="0"/>
      <dgm:spPr/>
    </dgm:pt>
    <dgm:pt modelId="{F9A0D3C8-DF66-41F6-AA0E-E9CA9D88BDCB}" type="pres">
      <dgm:prSet presAssocID="{E1756493-BBC8-4789-BBF2-5C080669EACF}" presName="composite1" presStyleCnt="0"/>
      <dgm:spPr/>
    </dgm:pt>
    <dgm:pt modelId="{5C6DC266-F2D9-4499-89E0-DEC5BC406DD0}" type="pres">
      <dgm:prSet presAssocID="{E1756493-BBC8-4789-BBF2-5C080669EACF}" presName="dummyNode1" presStyleLbl="node1" presStyleIdx="0" presStyleCnt="3"/>
      <dgm:spPr/>
    </dgm:pt>
    <dgm:pt modelId="{D5094597-5495-46A5-9EDE-9CF655B23333}" type="pres">
      <dgm:prSet presAssocID="{E1756493-BBC8-4789-BBF2-5C080669EACF}" presName="childNode1" presStyleLbl="bgAcc1" presStyleIdx="0" presStyleCnt="3">
        <dgm:presLayoutVars>
          <dgm:bulletEnabled val="1"/>
        </dgm:presLayoutVars>
      </dgm:prSet>
      <dgm:spPr/>
    </dgm:pt>
    <dgm:pt modelId="{96241903-CE8D-4023-BE3B-4DCE51FC0C9C}" type="pres">
      <dgm:prSet presAssocID="{E1756493-BBC8-4789-BBF2-5C080669EACF}" presName="childNode1tx" presStyleLbl="bgAcc1" presStyleIdx="0" presStyleCnt="3">
        <dgm:presLayoutVars>
          <dgm:bulletEnabled val="1"/>
        </dgm:presLayoutVars>
      </dgm:prSet>
      <dgm:spPr/>
    </dgm:pt>
    <dgm:pt modelId="{E2576512-AE99-4083-A534-F8C3AE65328C}" type="pres">
      <dgm:prSet presAssocID="{E1756493-BBC8-4789-BBF2-5C080669EACF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BB99EC98-B407-4019-907A-C34A4EE2184F}" type="pres">
      <dgm:prSet presAssocID="{E1756493-BBC8-4789-BBF2-5C080669EACF}" presName="connSite1" presStyleCnt="0"/>
      <dgm:spPr/>
    </dgm:pt>
    <dgm:pt modelId="{F6C808ED-B4E9-4EF8-996D-476BCC4511AA}" type="pres">
      <dgm:prSet presAssocID="{0ABF1E49-C76C-4385-ACE0-E3F5262D11DE}" presName="Name9" presStyleLbl="sibTrans2D1" presStyleIdx="0" presStyleCnt="2"/>
      <dgm:spPr/>
    </dgm:pt>
    <dgm:pt modelId="{810C699C-046C-4E84-B08C-49470478C196}" type="pres">
      <dgm:prSet presAssocID="{084AB5D7-CF21-41EF-9314-0542D0B46413}" presName="composite2" presStyleCnt="0"/>
      <dgm:spPr/>
    </dgm:pt>
    <dgm:pt modelId="{3304C644-076A-4DBC-BB0F-75083686ADD2}" type="pres">
      <dgm:prSet presAssocID="{084AB5D7-CF21-41EF-9314-0542D0B46413}" presName="dummyNode2" presStyleLbl="node1" presStyleIdx="0" presStyleCnt="3"/>
      <dgm:spPr/>
    </dgm:pt>
    <dgm:pt modelId="{F4B98327-6AB5-4AF8-A2A8-C6B3E82E4135}" type="pres">
      <dgm:prSet presAssocID="{084AB5D7-CF21-41EF-9314-0542D0B46413}" presName="childNode2" presStyleLbl="bgAcc1" presStyleIdx="1" presStyleCnt="3">
        <dgm:presLayoutVars>
          <dgm:bulletEnabled val="1"/>
        </dgm:presLayoutVars>
      </dgm:prSet>
      <dgm:spPr/>
    </dgm:pt>
    <dgm:pt modelId="{FFEAE65F-16BD-4B03-96FF-30046E6283AC}" type="pres">
      <dgm:prSet presAssocID="{084AB5D7-CF21-41EF-9314-0542D0B46413}" presName="childNode2tx" presStyleLbl="bgAcc1" presStyleIdx="1" presStyleCnt="3">
        <dgm:presLayoutVars>
          <dgm:bulletEnabled val="1"/>
        </dgm:presLayoutVars>
      </dgm:prSet>
      <dgm:spPr/>
    </dgm:pt>
    <dgm:pt modelId="{5206CA5A-951B-4364-9C95-DA7D470EB5AA}" type="pres">
      <dgm:prSet presAssocID="{084AB5D7-CF21-41EF-9314-0542D0B46413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FDC9A9E4-7C28-49A7-AD92-3299948417CE}" type="pres">
      <dgm:prSet presAssocID="{084AB5D7-CF21-41EF-9314-0542D0B46413}" presName="connSite2" presStyleCnt="0"/>
      <dgm:spPr/>
    </dgm:pt>
    <dgm:pt modelId="{B7960E81-5160-41DE-B63B-2629A4F9FF02}" type="pres">
      <dgm:prSet presAssocID="{6B531E75-2F87-48E5-822A-2D034F6540BD}" presName="Name18" presStyleLbl="sibTrans2D1" presStyleIdx="1" presStyleCnt="2"/>
      <dgm:spPr/>
    </dgm:pt>
    <dgm:pt modelId="{0CAA62DD-D564-4D23-9FB1-9067894F131D}" type="pres">
      <dgm:prSet presAssocID="{A25E3C87-0043-4421-A9F7-C178904F0390}" presName="composite1" presStyleCnt="0"/>
      <dgm:spPr/>
    </dgm:pt>
    <dgm:pt modelId="{E91E47DA-620D-4EAD-9FFC-AA8BDDE0A880}" type="pres">
      <dgm:prSet presAssocID="{A25E3C87-0043-4421-A9F7-C178904F0390}" presName="dummyNode1" presStyleLbl="node1" presStyleIdx="1" presStyleCnt="3"/>
      <dgm:spPr/>
    </dgm:pt>
    <dgm:pt modelId="{8E93E317-3CD2-45CC-9BDB-9783EF49B7AF}" type="pres">
      <dgm:prSet presAssocID="{A25E3C87-0043-4421-A9F7-C178904F0390}" presName="childNode1" presStyleLbl="bgAcc1" presStyleIdx="2" presStyleCnt="3">
        <dgm:presLayoutVars>
          <dgm:bulletEnabled val="1"/>
        </dgm:presLayoutVars>
      </dgm:prSet>
      <dgm:spPr/>
    </dgm:pt>
    <dgm:pt modelId="{9EE4DE63-72D9-467D-A857-098B98058161}" type="pres">
      <dgm:prSet presAssocID="{A25E3C87-0043-4421-A9F7-C178904F0390}" presName="childNode1tx" presStyleLbl="bgAcc1" presStyleIdx="2" presStyleCnt="3">
        <dgm:presLayoutVars>
          <dgm:bulletEnabled val="1"/>
        </dgm:presLayoutVars>
      </dgm:prSet>
      <dgm:spPr/>
    </dgm:pt>
    <dgm:pt modelId="{40187C3F-D138-447F-AA52-43E9125F9A22}" type="pres">
      <dgm:prSet presAssocID="{A25E3C87-0043-4421-A9F7-C178904F0390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A991DFC6-A6B7-4528-A3BE-1BFC43512341}" type="pres">
      <dgm:prSet presAssocID="{A25E3C87-0043-4421-A9F7-C178904F0390}" presName="connSite1" presStyleCnt="0"/>
      <dgm:spPr/>
    </dgm:pt>
  </dgm:ptLst>
  <dgm:cxnLst>
    <dgm:cxn modelId="{D388B0FA-D5BF-4A1E-99F5-BE8E2E7400A9}" type="presOf" srcId="{6B531E75-2F87-48E5-822A-2D034F6540BD}" destId="{B7960E81-5160-41DE-B63B-2629A4F9FF02}" srcOrd="0" destOrd="0" presId="urn:microsoft.com/office/officeart/2005/8/layout/hProcess4"/>
    <dgm:cxn modelId="{3F605A2B-207A-434D-9A08-5C7123B10341}" type="presOf" srcId="{0ABF1E49-C76C-4385-ACE0-E3F5262D11DE}" destId="{F6C808ED-B4E9-4EF8-996D-476BCC4511AA}" srcOrd="0" destOrd="0" presId="urn:microsoft.com/office/officeart/2005/8/layout/hProcess4"/>
    <dgm:cxn modelId="{7C80ECB4-9DB1-4503-A065-2846E0E7B6BD}" srcId="{2BF4D470-D1B0-4AC3-88A9-84BA21EF8C05}" destId="{E1756493-BBC8-4789-BBF2-5C080669EACF}" srcOrd="0" destOrd="0" parTransId="{01D44788-F532-45EB-8633-5DCD44BD023B}" sibTransId="{0ABF1E49-C76C-4385-ACE0-E3F5262D11DE}"/>
    <dgm:cxn modelId="{39D0E8E2-D098-4910-A73F-C28FB2A423F5}" type="presOf" srcId="{084AB5D7-CF21-41EF-9314-0542D0B46413}" destId="{5206CA5A-951B-4364-9C95-DA7D470EB5AA}" srcOrd="0" destOrd="0" presId="urn:microsoft.com/office/officeart/2005/8/layout/hProcess4"/>
    <dgm:cxn modelId="{F5E3FEC8-61E9-49F1-934F-AF70E5A842C6}" type="presOf" srcId="{A25E3C87-0043-4421-A9F7-C178904F0390}" destId="{40187C3F-D138-447F-AA52-43E9125F9A22}" srcOrd="0" destOrd="0" presId="urn:microsoft.com/office/officeart/2005/8/layout/hProcess4"/>
    <dgm:cxn modelId="{EFD67741-5093-42F3-876D-8837BE741E9C}" type="presOf" srcId="{2BF4D470-D1B0-4AC3-88A9-84BA21EF8C05}" destId="{8B7A2BC5-92F0-4306-A335-3AED07DE91FB}" srcOrd="0" destOrd="0" presId="urn:microsoft.com/office/officeart/2005/8/layout/hProcess4"/>
    <dgm:cxn modelId="{48206441-49B5-445D-875D-DF290E0CAB88}" srcId="{2BF4D470-D1B0-4AC3-88A9-84BA21EF8C05}" destId="{A25E3C87-0043-4421-A9F7-C178904F0390}" srcOrd="2" destOrd="0" parTransId="{F93657B7-FED1-48BC-831C-925431FAE055}" sibTransId="{B7DAC159-B7A3-46B5-883C-20C35D1E694B}"/>
    <dgm:cxn modelId="{52DF7ED1-E1B1-41FF-8BF1-B84AF31B4E5F}" type="presOf" srcId="{E1756493-BBC8-4789-BBF2-5C080669EACF}" destId="{E2576512-AE99-4083-A534-F8C3AE65328C}" srcOrd="0" destOrd="0" presId="urn:microsoft.com/office/officeart/2005/8/layout/hProcess4"/>
    <dgm:cxn modelId="{8648C1A5-7B3B-4796-AE3B-802EE7E415B3}" srcId="{2BF4D470-D1B0-4AC3-88A9-84BA21EF8C05}" destId="{084AB5D7-CF21-41EF-9314-0542D0B46413}" srcOrd="1" destOrd="0" parTransId="{BBDB33DF-D337-4FE3-95F4-9BDAEAC35113}" sibTransId="{6B531E75-2F87-48E5-822A-2D034F6540BD}"/>
    <dgm:cxn modelId="{85B306F2-977C-45BB-BAD4-D4632BA314F3}" type="presParOf" srcId="{8B7A2BC5-92F0-4306-A335-3AED07DE91FB}" destId="{B552DD0D-8934-4689-915E-1EF6622CFDC5}" srcOrd="0" destOrd="0" presId="urn:microsoft.com/office/officeart/2005/8/layout/hProcess4"/>
    <dgm:cxn modelId="{A74FC428-745A-43BB-9A26-DD1295B82C29}" type="presParOf" srcId="{8B7A2BC5-92F0-4306-A335-3AED07DE91FB}" destId="{73BB7772-9292-42C7-B7CF-2C4804D92C75}" srcOrd="1" destOrd="0" presId="urn:microsoft.com/office/officeart/2005/8/layout/hProcess4"/>
    <dgm:cxn modelId="{F307F074-3B8C-446D-9C7A-D4BBEBAEA4F8}" type="presParOf" srcId="{8B7A2BC5-92F0-4306-A335-3AED07DE91FB}" destId="{194C8924-2F5B-4179-92B8-EA8CAF2EB156}" srcOrd="2" destOrd="0" presId="urn:microsoft.com/office/officeart/2005/8/layout/hProcess4"/>
    <dgm:cxn modelId="{9A6DB5E4-2D68-4608-A2A2-5E44E4CC994E}" type="presParOf" srcId="{194C8924-2F5B-4179-92B8-EA8CAF2EB156}" destId="{F9A0D3C8-DF66-41F6-AA0E-E9CA9D88BDCB}" srcOrd="0" destOrd="0" presId="urn:microsoft.com/office/officeart/2005/8/layout/hProcess4"/>
    <dgm:cxn modelId="{29B64614-E5DF-4229-932E-F66966AD3638}" type="presParOf" srcId="{F9A0D3C8-DF66-41F6-AA0E-E9CA9D88BDCB}" destId="{5C6DC266-F2D9-4499-89E0-DEC5BC406DD0}" srcOrd="0" destOrd="0" presId="urn:microsoft.com/office/officeart/2005/8/layout/hProcess4"/>
    <dgm:cxn modelId="{88D525BF-B39C-4873-9C95-4E389A02F457}" type="presParOf" srcId="{F9A0D3C8-DF66-41F6-AA0E-E9CA9D88BDCB}" destId="{D5094597-5495-46A5-9EDE-9CF655B23333}" srcOrd="1" destOrd="0" presId="urn:microsoft.com/office/officeart/2005/8/layout/hProcess4"/>
    <dgm:cxn modelId="{2B155F1A-1880-4FF8-A7C8-106A74913763}" type="presParOf" srcId="{F9A0D3C8-DF66-41F6-AA0E-E9CA9D88BDCB}" destId="{96241903-CE8D-4023-BE3B-4DCE51FC0C9C}" srcOrd="2" destOrd="0" presId="urn:microsoft.com/office/officeart/2005/8/layout/hProcess4"/>
    <dgm:cxn modelId="{11849C4B-697A-4988-B015-ECA30DBC8AFB}" type="presParOf" srcId="{F9A0D3C8-DF66-41F6-AA0E-E9CA9D88BDCB}" destId="{E2576512-AE99-4083-A534-F8C3AE65328C}" srcOrd="3" destOrd="0" presId="urn:microsoft.com/office/officeart/2005/8/layout/hProcess4"/>
    <dgm:cxn modelId="{7DCC7711-5658-43C6-A16F-95806491486F}" type="presParOf" srcId="{F9A0D3C8-DF66-41F6-AA0E-E9CA9D88BDCB}" destId="{BB99EC98-B407-4019-907A-C34A4EE2184F}" srcOrd="4" destOrd="0" presId="urn:microsoft.com/office/officeart/2005/8/layout/hProcess4"/>
    <dgm:cxn modelId="{D084A155-F733-4716-8382-36EDFE6AA88D}" type="presParOf" srcId="{194C8924-2F5B-4179-92B8-EA8CAF2EB156}" destId="{F6C808ED-B4E9-4EF8-996D-476BCC4511AA}" srcOrd="1" destOrd="0" presId="urn:microsoft.com/office/officeart/2005/8/layout/hProcess4"/>
    <dgm:cxn modelId="{A4B3E850-22C9-49CD-A735-F1F70E8A6241}" type="presParOf" srcId="{194C8924-2F5B-4179-92B8-EA8CAF2EB156}" destId="{810C699C-046C-4E84-B08C-49470478C196}" srcOrd="2" destOrd="0" presId="urn:microsoft.com/office/officeart/2005/8/layout/hProcess4"/>
    <dgm:cxn modelId="{5F720C4D-AD80-4EFE-BB69-A6AF996EDD4D}" type="presParOf" srcId="{810C699C-046C-4E84-B08C-49470478C196}" destId="{3304C644-076A-4DBC-BB0F-75083686ADD2}" srcOrd="0" destOrd="0" presId="urn:microsoft.com/office/officeart/2005/8/layout/hProcess4"/>
    <dgm:cxn modelId="{E0F0B172-FA16-416C-9A0C-9E254D3385E5}" type="presParOf" srcId="{810C699C-046C-4E84-B08C-49470478C196}" destId="{F4B98327-6AB5-4AF8-A2A8-C6B3E82E4135}" srcOrd="1" destOrd="0" presId="urn:microsoft.com/office/officeart/2005/8/layout/hProcess4"/>
    <dgm:cxn modelId="{F7B919C5-F083-41B4-83DD-9A7972B3A87F}" type="presParOf" srcId="{810C699C-046C-4E84-B08C-49470478C196}" destId="{FFEAE65F-16BD-4B03-96FF-30046E6283AC}" srcOrd="2" destOrd="0" presId="urn:microsoft.com/office/officeart/2005/8/layout/hProcess4"/>
    <dgm:cxn modelId="{548DD068-6280-4127-95DF-BFAB833E0240}" type="presParOf" srcId="{810C699C-046C-4E84-B08C-49470478C196}" destId="{5206CA5A-951B-4364-9C95-DA7D470EB5AA}" srcOrd="3" destOrd="0" presId="urn:microsoft.com/office/officeart/2005/8/layout/hProcess4"/>
    <dgm:cxn modelId="{474398B6-DC14-4EBE-B88A-0A8CCFE0FA30}" type="presParOf" srcId="{810C699C-046C-4E84-B08C-49470478C196}" destId="{FDC9A9E4-7C28-49A7-AD92-3299948417CE}" srcOrd="4" destOrd="0" presId="urn:microsoft.com/office/officeart/2005/8/layout/hProcess4"/>
    <dgm:cxn modelId="{30EF6450-F308-4833-83CE-302477011ED2}" type="presParOf" srcId="{194C8924-2F5B-4179-92B8-EA8CAF2EB156}" destId="{B7960E81-5160-41DE-B63B-2629A4F9FF02}" srcOrd="3" destOrd="0" presId="urn:microsoft.com/office/officeart/2005/8/layout/hProcess4"/>
    <dgm:cxn modelId="{04DD717A-002B-42F6-BD95-D6F3A9AB5F30}" type="presParOf" srcId="{194C8924-2F5B-4179-92B8-EA8CAF2EB156}" destId="{0CAA62DD-D564-4D23-9FB1-9067894F131D}" srcOrd="4" destOrd="0" presId="urn:microsoft.com/office/officeart/2005/8/layout/hProcess4"/>
    <dgm:cxn modelId="{F672DB9E-4E3E-42F0-8FE4-66FCE3696E3C}" type="presParOf" srcId="{0CAA62DD-D564-4D23-9FB1-9067894F131D}" destId="{E91E47DA-620D-4EAD-9FFC-AA8BDDE0A880}" srcOrd="0" destOrd="0" presId="urn:microsoft.com/office/officeart/2005/8/layout/hProcess4"/>
    <dgm:cxn modelId="{EF2F0F26-B15A-4A0C-A847-E561A310D2CC}" type="presParOf" srcId="{0CAA62DD-D564-4D23-9FB1-9067894F131D}" destId="{8E93E317-3CD2-45CC-9BDB-9783EF49B7AF}" srcOrd="1" destOrd="0" presId="urn:microsoft.com/office/officeart/2005/8/layout/hProcess4"/>
    <dgm:cxn modelId="{71F8FE5B-9F6E-4173-BA59-8B745F9BA4B4}" type="presParOf" srcId="{0CAA62DD-D564-4D23-9FB1-9067894F131D}" destId="{9EE4DE63-72D9-467D-A857-098B98058161}" srcOrd="2" destOrd="0" presId="urn:microsoft.com/office/officeart/2005/8/layout/hProcess4"/>
    <dgm:cxn modelId="{3A74F57B-57EB-4C09-A146-8D0FB5A6B369}" type="presParOf" srcId="{0CAA62DD-D564-4D23-9FB1-9067894F131D}" destId="{40187C3F-D138-447F-AA52-43E9125F9A22}" srcOrd="3" destOrd="0" presId="urn:microsoft.com/office/officeart/2005/8/layout/hProcess4"/>
    <dgm:cxn modelId="{77EB8D11-7C4F-4FBA-AB7B-ED1B679CC048}" type="presParOf" srcId="{0CAA62DD-D564-4D23-9FB1-9067894F131D}" destId="{A991DFC6-A6B7-4528-A3BE-1BFC4351234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27571-AF8D-496C-A037-E504BD0FC0E2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2B63C-C1B8-4686-8575-414937D592BD}">
      <dsp:nvSpPr>
        <dsp:cNvPr id="0" name=""/>
        <dsp:cNvSpPr/>
      </dsp:nvSpPr>
      <dsp:spPr>
        <a:xfrm>
          <a:off x="492024" y="334530"/>
          <a:ext cx="5554760" cy="6694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Kernel attack surface</a:t>
          </a:r>
        </a:p>
      </dsp:txBody>
      <dsp:txXfrm>
        <a:off x="492024" y="334530"/>
        <a:ext cx="5554760" cy="669409"/>
      </dsp:txXfrm>
    </dsp:sp>
    <dsp:sp modelId="{777FED74-610C-4AB1-965A-7B65D67A83BC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149A0-09EB-416D-B248-CAD03F944E74}">
      <dsp:nvSpPr>
        <dsp:cNvPr id="0" name=""/>
        <dsp:cNvSpPr/>
      </dsp:nvSpPr>
      <dsp:spPr>
        <a:xfrm>
          <a:off x="875812" y="1338819"/>
          <a:ext cx="5170972" cy="6694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Fuzzing</a:t>
          </a:r>
        </a:p>
      </dsp:txBody>
      <dsp:txXfrm>
        <a:off x="875812" y="1338819"/>
        <a:ext cx="5170972" cy="669409"/>
      </dsp:txXfrm>
    </dsp:sp>
    <dsp:sp modelId="{27BC84F0-F420-425E-A70C-349D762DEA53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CE87E-2779-4F84-AEE4-E63514532878}">
      <dsp:nvSpPr>
        <dsp:cNvPr id="0" name=""/>
        <dsp:cNvSpPr/>
      </dsp:nvSpPr>
      <dsp:spPr>
        <a:xfrm>
          <a:off x="875812" y="2343108"/>
          <a:ext cx="5170972" cy="6694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Exploitation techniques</a:t>
          </a:r>
        </a:p>
      </dsp:txBody>
      <dsp:txXfrm>
        <a:off x="875812" y="2343108"/>
        <a:ext cx="5170972" cy="669409"/>
      </dsp:txXfrm>
    </dsp:sp>
    <dsp:sp modelId="{39AC079B-DE6C-48CF-A7B6-B2B6F9054A07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496D7-6D3C-41A0-ACD5-1216CD2503CA}">
      <dsp:nvSpPr>
        <dsp:cNvPr id="0" name=""/>
        <dsp:cNvSpPr/>
      </dsp:nvSpPr>
      <dsp:spPr>
        <a:xfrm>
          <a:off x="492024" y="3347397"/>
          <a:ext cx="5554760" cy="6694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Mitigations</a:t>
          </a:r>
        </a:p>
      </dsp:txBody>
      <dsp:txXfrm>
        <a:off x="492024" y="3347397"/>
        <a:ext cx="5554760" cy="669409"/>
      </dsp:txXfrm>
    </dsp:sp>
    <dsp:sp modelId="{52F3DC16-3F85-4234-99EB-39F4488FD89C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2DDF6-E800-408E-B197-6194177F78EA}">
      <dsp:nvSpPr>
        <dsp:cNvPr id="0" name=""/>
        <dsp:cNvSpPr/>
      </dsp:nvSpPr>
      <dsp:spPr>
        <a:xfrm rot="5400000">
          <a:off x="431934" y="630564"/>
          <a:ext cx="979473" cy="1184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49909-E5CC-4E04-9CA7-86227813C68F}">
      <dsp:nvSpPr>
        <dsp:cNvPr id="0" name=""/>
        <dsp:cNvSpPr/>
      </dsp:nvSpPr>
      <dsp:spPr>
        <a:xfrm>
          <a:off x="654548" y="1465"/>
          <a:ext cx="1316277" cy="789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mutex</a:t>
          </a:r>
          <a:endParaRPr lang="en-US" sz="2400" kern="1200" dirty="0"/>
        </a:p>
      </dsp:txBody>
      <dsp:txXfrm>
        <a:off x="677679" y="24596"/>
        <a:ext cx="1270015" cy="743504"/>
      </dsp:txXfrm>
    </dsp:sp>
    <dsp:sp modelId="{2537F387-0259-4C0E-AB82-8477A7CB0746}">
      <dsp:nvSpPr>
        <dsp:cNvPr id="0" name=""/>
        <dsp:cNvSpPr/>
      </dsp:nvSpPr>
      <dsp:spPr>
        <a:xfrm rot="5400000">
          <a:off x="431934" y="1617772"/>
          <a:ext cx="979473" cy="1184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86BF2-6AE3-4E9A-A159-B6A0279B0721}">
      <dsp:nvSpPr>
        <dsp:cNvPr id="0" name=""/>
        <dsp:cNvSpPr/>
      </dsp:nvSpPr>
      <dsp:spPr>
        <a:xfrm>
          <a:off x="654548" y="988673"/>
          <a:ext cx="1316277" cy="789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memory</a:t>
          </a:r>
        </a:p>
      </dsp:txBody>
      <dsp:txXfrm>
        <a:off x="677679" y="1011804"/>
        <a:ext cx="1270015" cy="743504"/>
      </dsp:txXfrm>
    </dsp:sp>
    <dsp:sp modelId="{DE6568D8-3A68-488F-8861-E301C1142BBB}">
      <dsp:nvSpPr>
        <dsp:cNvPr id="0" name=""/>
        <dsp:cNvSpPr/>
      </dsp:nvSpPr>
      <dsp:spPr>
        <a:xfrm>
          <a:off x="925538" y="2111376"/>
          <a:ext cx="1742914" cy="1184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34F9C-294D-4BD7-AD7C-8FF1B19E5C0F}">
      <dsp:nvSpPr>
        <dsp:cNvPr id="0" name=""/>
        <dsp:cNvSpPr/>
      </dsp:nvSpPr>
      <dsp:spPr>
        <a:xfrm>
          <a:off x="654548" y="1975881"/>
          <a:ext cx="1316277" cy="789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thread</a:t>
          </a:r>
        </a:p>
      </dsp:txBody>
      <dsp:txXfrm>
        <a:off x="677679" y="1999012"/>
        <a:ext cx="1270015" cy="743504"/>
      </dsp:txXfrm>
    </dsp:sp>
    <dsp:sp modelId="{C1F30B84-ACD3-4884-858E-6D67FE5DEBD8}">
      <dsp:nvSpPr>
        <dsp:cNvPr id="0" name=""/>
        <dsp:cNvSpPr/>
      </dsp:nvSpPr>
      <dsp:spPr>
        <a:xfrm rot="16200000">
          <a:off x="2182583" y="1617772"/>
          <a:ext cx="979473" cy="1184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8D6D2-F788-4FE7-8016-CB7E9758B2B9}">
      <dsp:nvSpPr>
        <dsp:cNvPr id="0" name=""/>
        <dsp:cNvSpPr/>
      </dsp:nvSpPr>
      <dsp:spPr>
        <a:xfrm>
          <a:off x="2405198" y="1975881"/>
          <a:ext cx="1316277" cy="789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(a)</a:t>
          </a:r>
          <a:r>
            <a:rPr lang="en-US" sz="2400" kern="1200" dirty="0" err="1"/>
            <a:t>lpc</a:t>
          </a:r>
          <a:endParaRPr lang="en-US" sz="2400" kern="1200" dirty="0"/>
        </a:p>
      </dsp:txBody>
      <dsp:txXfrm>
        <a:off x="2428329" y="1999012"/>
        <a:ext cx="1270015" cy="743504"/>
      </dsp:txXfrm>
    </dsp:sp>
    <dsp:sp modelId="{51089CA3-752A-485C-A083-8E93C1123178}">
      <dsp:nvSpPr>
        <dsp:cNvPr id="0" name=""/>
        <dsp:cNvSpPr/>
      </dsp:nvSpPr>
      <dsp:spPr>
        <a:xfrm rot="16200000">
          <a:off x="2182583" y="630564"/>
          <a:ext cx="979473" cy="1184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1034B-FA0C-4A81-89C5-A6599DA6088D}">
      <dsp:nvSpPr>
        <dsp:cNvPr id="0" name=""/>
        <dsp:cNvSpPr/>
      </dsp:nvSpPr>
      <dsp:spPr>
        <a:xfrm>
          <a:off x="2405198" y="988673"/>
          <a:ext cx="1316277" cy="789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section</a:t>
          </a:r>
        </a:p>
      </dsp:txBody>
      <dsp:txXfrm>
        <a:off x="2428329" y="1011804"/>
        <a:ext cx="1270015" cy="743504"/>
      </dsp:txXfrm>
    </dsp:sp>
    <dsp:sp modelId="{0B78A368-8B05-4E73-A921-5F1A01618067}">
      <dsp:nvSpPr>
        <dsp:cNvPr id="0" name=""/>
        <dsp:cNvSpPr/>
      </dsp:nvSpPr>
      <dsp:spPr>
        <a:xfrm>
          <a:off x="2676188" y="136960"/>
          <a:ext cx="1742914" cy="1184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01A5C-50C7-47CE-8463-1072714611CD}">
      <dsp:nvSpPr>
        <dsp:cNvPr id="0" name=""/>
        <dsp:cNvSpPr/>
      </dsp:nvSpPr>
      <dsp:spPr>
        <a:xfrm>
          <a:off x="2405198" y="1465"/>
          <a:ext cx="1316277" cy="789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pipe</a:t>
          </a:r>
        </a:p>
      </dsp:txBody>
      <dsp:txXfrm>
        <a:off x="2428329" y="24596"/>
        <a:ext cx="1270015" cy="743504"/>
      </dsp:txXfrm>
    </dsp:sp>
    <dsp:sp modelId="{FDD88637-1527-4255-A6C0-6665A7A90785}">
      <dsp:nvSpPr>
        <dsp:cNvPr id="0" name=""/>
        <dsp:cNvSpPr/>
      </dsp:nvSpPr>
      <dsp:spPr>
        <a:xfrm>
          <a:off x="4155847" y="1465"/>
          <a:ext cx="1316277" cy="789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...</a:t>
          </a:r>
        </a:p>
      </dsp:txBody>
      <dsp:txXfrm>
        <a:off x="4178978" y="24596"/>
        <a:ext cx="1270015" cy="743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E1CF7-9C7B-476B-8563-ED50760F17F4}">
      <dsp:nvSpPr>
        <dsp:cNvPr id="0" name=""/>
        <dsp:cNvSpPr/>
      </dsp:nvSpPr>
      <dsp:spPr>
        <a:xfrm>
          <a:off x="1626890" y="158590"/>
          <a:ext cx="810821" cy="810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fuzzing</a:t>
          </a:r>
        </a:p>
      </dsp:txBody>
      <dsp:txXfrm>
        <a:off x="1626890" y="158590"/>
        <a:ext cx="810821" cy="810821"/>
      </dsp:txXfrm>
    </dsp:sp>
    <dsp:sp modelId="{CB949732-64E2-4259-A347-B2F664ECFBD0}">
      <dsp:nvSpPr>
        <dsp:cNvPr id="0" name=""/>
        <dsp:cNvSpPr/>
      </dsp:nvSpPr>
      <dsp:spPr>
        <a:xfrm>
          <a:off x="393352" y="-544"/>
          <a:ext cx="1915607" cy="1915607"/>
        </a:xfrm>
        <a:prstGeom prst="circularArrow">
          <a:avLst>
            <a:gd name="adj1" fmla="val 8254"/>
            <a:gd name="adj2" fmla="val 576571"/>
            <a:gd name="adj3" fmla="val 2961777"/>
            <a:gd name="adj4" fmla="val 53115"/>
            <a:gd name="adj5" fmla="val 9629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161F3-3643-48B5-AE19-BA5D68D4A075}">
      <dsp:nvSpPr>
        <dsp:cNvPr id="0" name=""/>
        <dsp:cNvSpPr/>
      </dsp:nvSpPr>
      <dsp:spPr>
        <a:xfrm>
          <a:off x="945746" y="1338367"/>
          <a:ext cx="810821" cy="810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analyze</a:t>
          </a:r>
          <a:r>
            <a:rPr lang="en-US" sz="1900" kern="1200" dirty="0"/>
            <a:t> </a:t>
          </a:r>
        </a:p>
      </dsp:txBody>
      <dsp:txXfrm>
        <a:off x="945746" y="1338367"/>
        <a:ext cx="810821" cy="810821"/>
      </dsp:txXfrm>
    </dsp:sp>
    <dsp:sp modelId="{5C91863C-FF64-4050-BC88-BD6A16179932}">
      <dsp:nvSpPr>
        <dsp:cNvPr id="0" name=""/>
        <dsp:cNvSpPr/>
      </dsp:nvSpPr>
      <dsp:spPr>
        <a:xfrm>
          <a:off x="393352" y="-544"/>
          <a:ext cx="1915607" cy="1915607"/>
        </a:xfrm>
        <a:prstGeom prst="circularArrow">
          <a:avLst>
            <a:gd name="adj1" fmla="val 8254"/>
            <a:gd name="adj2" fmla="val 576571"/>
            <a:gd name="adj3" fmla="val 10170314"/>
            <a:gd name="adj4" fmla="val 7261652"/>
            <a:gd name="adj5" fmla="val 9629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0FCF3-3D99-4EC5-AC8C-AAA30A856C00}">
      <dsp:nvSpPr>
        <dsp:cNvPr id="0" name=""/>
        <dsp:cNvSpPr/>
      </dsp:nvSpPr>
      <dsp:spPr>
        <a:xfrm>
          <a:off x="173234" y="158590"/>
          <a:ext cx="993555" cy="810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update</a:t>
          </a:r>
        </a:p>
      </dsp:txBody>
      <dsp:txXfrm>
        <a:off x="173234" y="158590"/>
        <a:ext cx="993555" cy="810821"/>
      </dsp:txXfrm>
    </dsp:sp>
    <dsp:sp modelId="{A8404BC1-CF2E-45F6-B887-E785493A918D}">
      <dsp:nvSpPr>
        <dsp:cNvPr id="0" name=""/>
        <dsp:cNvSpPr/>
      </dsp:nvSpPr>
      <dsp:spPr>
        <a:xfrm>
          <a:off x="393352" y="-544"/>
          <a:ext cx="1915607" cy="1915607"/>
        </a:xfrm>
        <a:prstGeom prst="circularArrow">
          <a:avLst>
            <a:gd name="adj1" fmla="val 8254"/>
            <a:gd name="adj2" fmla="val 576571"/>
            <a:gd name="adj3" fmla="val 16854780"/>
            <a:gd name="adj4" fmla="val 15386594"/>
            <a:gd name="adj5" fmla="val 9629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94597-5495-46A5-9EDE-9CF655B23333}">
      <dsp:nvSpPr>
        <dsp:cNvPr id="0" name=""/>
        <dsp:cNvSpPr/>
      </dsp:nvSpPr>
      <dsp:spPr>
        <a:xfrm>
          <a:off x="1554694" y="306083"/>
          <a:ext cx="713103" cy="588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808ED-B4E9-4EF8-996D-476BCC4511AA}">
      <dsp:nvSpPr>
        <dsp:cNvPr id="0" name=""/>
        <dsp:cNvSpPr/>
      </dsp:nvSpPr>
      <dsp:spPr>
        <a:xfrm>
          <a:off x="1898970" y="243354"/>
          <a:ext cx="1086031" cy="1086031"/>
        </a:xfrm>
        <a:prstGeom prst="leftCircularArrow">
          <a:avLst>
            <a:gd name="adj1" fmla="val 5894"/>
            <a:gd name="adj2" fmla="val 775889"/>
            <a:gd name="adj3" fmla="val 2551400"/>
            <a:gd name="adj4" fmla="val 9024489"/>
            <a:gd name="adj5" fmla="val 687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76512-AE99-4083-A534-F8C3AE65328C}">
      <dsp:nvSpPr>
        <dsp:cNvPr id="0" name=""/>
        <dsp:cNvSpPr/>
      </dsp:nvSpPr>
      <dsp:spPr>
        <a:xfrm>
          <a:off x="1713161" y="768210"/>
          <a:ext cx="633869" cy="252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</a:t>
          </a:r>
        </a:p>
      </dsp:txBody>
      <dsp:txXfrm>
        <a:off x="1720544" y="775593"/>
        <a:ext cx="619103" cy="237303"/>
      </dsp:txXfrm>
    </dsp:sp>
    <dsp:sp modelId="{F4B98327-6AB5-4AF8-A2A8-C6B3E82E4135}">
      <dsp:nvSpPr>
        <dsp:cNvPr id="0" name=""/>
        <dsp:cNvSpPr/>
      </dsp:nvSpPr>
      <dsp:spPr>
        <a:xfrm>
          <a:off x="2651831" y="306083"/>
          <a:ext cx="713103" cy="588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60E81-5160-41DE-B63B-2629A4F9FF02}">
      <dsp:nvSpPr>
        <dsp:cNvPr id="0" name=""/>
        <dsp:cNvSpPr/>
      </dsp:nvSpPr>
      <dsp:spPr>
        <a:xfrm>
          <a:off x="2990165" y="-152119"/>
          <a:ext cx="1177150" cy="1177150"/>
        </a:xfrm>
        <a:prstGeom prst="circularArrow">
          <a:avLst>
            <a:gd name="adj1" fmla="val 5438"/>
            <a:gd name="adj2" fmla="val 707556"/>
            <a:gd name="adj3" fmla="val 19116933"/>
            <a:gd name="adj4" fmla="val 12575511"/>
            <a:gd name="adj5" fmla="val 63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6CA5A-951B-4364-9C95-DA7D470EB5AA}">
      <dsp:nvSpPr>
        <dsp:cNvPr id="0" name=""/>
        <dsp:cNvSpPr/>
      </dsp:nvSpPr>
      <dsp:spPr>
        <a:xfrm>
          <a:off x="2810298" y="180049"/>
          <a:ext cx="633869" cy="252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</a:t>
          </a:r>
        </a:p>
      </dsp:txBody>
      <dsp:txXfrm>
        <a:off x="2817681" y="187432"/>
        <a:ext cx="619103" cy="237303"/>
      </dsp:txXfrm>
    </dsp:sp>
    <dsp:sp modelId="{8E93E317-3CD2-45CC-9BDB-9783EF49B7AF}">
      <dsp:nvSpPr>
        <dsp:cNvPr id="0" name=""/>
        <dsp:cNvSpPr/>
      </dsp:nvSpPr>
      <dsp:spPr>
        <a:xfrm>
          <a:off x="3748968" y="306083"/>
          <a:ext cx="713103" cy="588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87C3F-D138-447F-AA52-43E9125F9A22}">
      <dsp:nvSpPr>
        <dsp:cNvPr id="0" name=""/>
        <dsp:cNvSpPr/>
      </dsp:nvSpPr>
      <dsp:spPr>
        <a:xfrm>
          <a:off x="3907436" y="768210"/>
          <a:ext cx="633869" cy="252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</a:t>
          </a:r>
        </a:p>
      </dsp:txBody>
      <dsp:txXfrm>
        <a:off x="3914819" y="775593"/>
        <a:ext cx="619103" cy="237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#1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bkpt" val="bal"/>
          <dgm:param type="contDir" val="revDir"/>
          <dgm:param type="grDir" val="tL"/>
          <dgm:param type="flowDir" val="col"/>
        </dgm:alg>
      </dgm:if>
      <dgm:else name="Name3">
        <dgm:alg type="snake">
          <dgm:param type="bkpt" val="bal"/>
          <dgm:param type="contDir" val="revDir"/>
          <dgm:param type="grDir" val="tR"/>
          <dgm:param type="flowDir" val="co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Sty" val="noArr"/>
                <dgm:param type="endSty" val="noArr"/>
                <dgm:param type="begPts" val="auto auto tCtr"/>
                <dgm:param type="endPts" val="auto auto bCt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Sty" val="noArr"/>
                <dgm:param type="endSty" val="noArr"/>
                <dgm:param type="begPts" val="auto auto tCtr"/>
                <dgm:param type="endPts" val="auto auto b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6320" y="1483359"/>
            <a:ext cx="9946640" cy="129508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6320" y="3094038"/>
            <a:ext cx="5110480" cy="54324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lideshare.net/PeterHlavaty/how-saf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lex-ionescu.com/Publications/SyScan/syscan2014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.intel.com/sites/default/files/managed/4d/2a/control-flow-enforcement-technology-preview.pdf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xlab.tencent.com/en/2016/11/02/return-flow-guar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ople.eecs.berkeley.edu/~dawnsong/papers/osdi14-paper-kuznetsov.pdf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dl.acm.org/citation.cfm?id=284847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www.slideshare.net/PeterHlavaty/back-to-the-co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x.grsecurity.net/docs/PaXTeam-H2HC15-RAP-RIP-ROP.pdf" TargetMode="External"/><Relationship Id="rId4" Type="http://schemas.openxmlformats.org/officeDocument/2006/relationships/hyperlink" Target="http://www.pcc.me.uk/~peter/acad/usenix14.pdf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shweta24/publications/dop_oakland16.pdf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blogs/2013/07/22/intel-memory-protection-extensions-intel-mpx-support-in-the-gnu-toolchain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aesoo.gtisc.gatech.edu/pubs/2016/song:kenali.pdf" TargetMode="External"/><Relationship Id="rId4" Type="http://schemas.openxmlformats.org/officeDocument/2006/relationships/hyperlink" Target="https://community.arm.com/groups/processors/blog/2016/10/27/armv8-a-architecture-2016-additions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ex-ionescu.com/syscan2015.pdf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PeterHlavaty/rainbow-over-the-windows-more-colors-than-you-could-expect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935" y="774700"/>
            <a:ext cx="8340725" cy="1295400"/>
          </a:xfrm>
        </p:spPr>
        <p:txBody>
          <a:bodyPr>
            <a:normAutofit/>
          </a:bodyPr>
          <a:lstStyle/>
          <a:p>
            <a:r>
              <a:rPr lang="en-US" dirty="0"/>
              <a:t>You </a:t>
            </a:r>
            <a:r>
              <a:rPr lang="en-US" dirty="0" err="1"/>
              <a:t>didnt</a:t>
            </a:r>
            <a:r>
              <a:rPr lang="en-US"/>
              <a:t> see it’s coming?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585" y="2385378"/>
            <a:ext cx="5110480" cy="543242"/>
          </a:xfrm>
        </p:spPr>
        <p:txBody>
          <a:bodyPr/>
          <a:lstStyle/>
          <a:p>
            <a:r>
              <a:rPr lang="en-US">
                <a:sym typeface="+mn-ea"/>
              </a:rPr>
              <a:t> “Dawn of hardened Windows Kernel”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166" y="2928620"/>
            <a:ext cx="2324219" cy="23115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W32k kernel </a:t>
            </a:r>
            <a:r>
              <a:rPr lang="en-US" dirty="0" err="1"/>
              <a:t>io</a:t>
            </a:r>
            <a:r>
              <a:rPr lang="en-US" dirty="0"/>
              <a:t> : _</a:t>
            </a:r>
            <a:r>
              <a:rPr lang="en-US" dirty="0" err="1"/>
              <a:t>gre_bitmap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345" y="2353770"/>
            <a:ext cx="3686504" cy="4220451"/>
          </a:xfrm>
        </p:spPr>
        <p:txBody>
          <a:bodyPr>
            <a:normAutofit/>
          </a:bodyPr>
          <a:lstStyle/>
          <a:p>
            <a:r>
              <a:rPr lang="en-US" dirty="0"/>
              <a:t>Simple &amp; *reliable* </a:t>
            </a:r>
          </a:p>
          <a:p>
            <a:pPr marL="0" indent="0">
              <a:buNone/>
            </a:pPr>
            <a:r>
              <a:rPr lang="en-US" dirty="0"/>
              <a:t>   pool layout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Direct </a:t>
            </a:r>
            <a:r>
              <a:rPr lang="en-US" dirty="0" err="1"/>
              <a:t>syscalls</a:t>
            </a:r>
            <a:r>
              <a:rPr lang="en-US" dirty="0"/>
              <a:t> for content manipulation </a:t>
            </a:r>
          </a:p>
          <a:p>
            <a:endParaRPr lang="en-US" dirty="0"/>
          </a:p>
          <a:p>
            <a:r>
              <a:rPr lang="en-US" dirty="0"/>
              <a:t>Pivot -&gt; worker technique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849" y="1690688"/>
            <a:ext cx="7834477" cy="40186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w32k out of scope of interest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040" y="1826260"/>
            <a:ext cx="10779760" cy="4584065"/>
          </a:xfrm>
        </p:spPr>
        <p:txBody>
          <a:bodyPr>
            <a:normAutofit fontScale="90000" lnSpcReduction="10000"/>
          </a:bodyPr>
          <a:lstStyle/>
          <a:p>
            <a:pPr lvl="0"/>
            <a:r>
              <a:rPr lang="en-US" dirty="0"/>
              <a:t>somehow :</a:t>
            </a:r>
          </a:p>
          <a:p>
            <a:pPr lvl="1"/>
            <a:r>
              <a:rPr lang="en-US" sz="2400" dirty="0"/>
              <a:t>going to be locked down &amp; filtered out</a:t>
            </a:r>
          </a:p>
          <a:p>
            <a:pPr lvl="1"/>
            <a:r>
              <a:rPr lang="en-US" dirty="0"/>
              <a:t>not so cool anymore, many research done, many bugs out, ...</a:t>
            </a:r>
          </a:p>
          <a:p>
            <a:pPr lvl="1"/>
            <a:r>
              <a:rPr lang="en-US" dirty="0"/>
              <a:t>so complex so it even gets boring after time of researching there</a:t>
            </a:r>
          </a:p>
          <a:p>
            <a:pPr lvl="1"/>
            <a:r>
              <a:rPr lang="en-US" dirty="0"/>
              <a:t>if you trying to find something -&gt; you will : if no, then try harder...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however in nowadays still applies (and some time will)</a:t>
            </a:r>
          </a:p>
          <a:p>
            <a:pPr lvl="1"/>
            <a:r>
              <a:rPr lang="en-US" sz="2055" dirty="0">
                <a:sym typeface="+mn-ea"/>
              </a:rPr>
              <a:t>weakest points of windows kernel</a:t>
            </a:r>
            <a:endParaRPr lang="en-US" sz="2055" dirty="0"/>
          </a:p>
          <a:p>
            <a:pPr lvl="1"/>
            <a:r>
              <a:rPr lang="en-US" sz="2055" dirty="0">
                <a:sym typeface="+mn-ea"/>
              </a:rPr>
              <a:t>accessible from most sandboxes</a:t>
            </a:r>
            <a:endParaRPr lang="en-US" sz="2055" dirty="0"/>
          </a:p>
          <a:p>
            <a:pPr lvl="1"/>
            <a:r>
              <a:rPr lang="en-US" sz="2055" dirty="0">
                <a:sym typeface="+mn-ea"/>
              </a:rPr>
              <a:t>best attack vector nowadays</a:t>
            </a:r>
          </a:p>
          <a:p>
            <a:pPr lvl="1"/>
            <a:r>
              <a:rPr lang="en-US" sz="2000" dirty="0">
                <a:sym typeface="+mn-ea"/>
              </a:rPr>
              <a:t>attackers are lazy, why do something hard if no need ?</a:t>
            </a:r>
          </a:p>
          <a:p>
            <a:pPr lvl="1"/>
            <a:endParaRPr lang="en-US" dirty="0"/>
          </a:p>
          <a:p>
            <a:pPr marL="0" lv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                              *PERFECT GROUND FOR YOUR FUZZER*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945" y="3380740"/>
            <a:ext cx="2338705" cy="24085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ntos : lets move from win32k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574094"/>
              </p:ext>
            </p:extLst>
          </p:nvPr>
        </p:nvGraphicFramePr>
        <p:xfrm>
          <a:off x="940134" y="2260342"/>
          <a:ext cx="6126674" cy="2767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5110" y="3379470"/>
            <a:ext cx="5311140" cy="2279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ntos - attack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84780"/>
            <a:ext cx="10515600" cy="3492500"/>
          </a:xfrm>
        </p:spPr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difference :</a:t>
            </a:r>
          </a:p>
          <a:p>
            <a:pPr lvl="1"/>
            <a:r>
              <a:rPr lang="en-US" dirty="0"/>
              <a:t>seemingly no data parsing +-</a:t>
            </a:r>
          </a:p>
          <a:p>
            <a:pPr lvl="1"/>
            <a:r>
              <a:rPr lang="en-US" dirty="0"/>
              <a:t>state only</a:t>
            </a:r>
          </a:p>
          <a:p>
            <a:pPr lvl="1"/>
            <a:r>
              <a:rPr lang="en-US" dirty="0"/>
              <a:t>from untrusted level / app container not much to touch</a:t>
            </a:r>
          </a:p>
          <a:p>
            <a:pPr lvl="1"/>
            <a:r>
              <a:rPr lang="en-US" dirty="0"/>
              <a:t>small number of state changing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r>
              <a:rPr lang="en-US" dirty="0"/>
              <a:t>state changes are minimalistic in most cases*</a:t>
            </a:r>
          </a:p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20" y="1531620"/>
            <a:ext cx="3110865" cy="24733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ntos</a:t>
            </a:r>
            <a:r>
              <a:rPr lang="en-US" dirty="0"/>
              <a:t> under the microscope - extensions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3721" y="2128044"/>
            <a:ext cx="3015697" cy="326374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Nt</a:t>
            </a:r>
            <a:r>
              <a:rPr lang="en-US" dirty="0"/>
              <a:t>*Transaction*</a:t>
            </a:r>
          </a:p>
          <a:p>
            <a:r>
              <a:rPr lang="en-US" dirty="0" err="1"/>
              <a:t>Nt</a:t>
            </a:r>
            <a:r>
              <a:rPr lang="en-US" dirty="0"/>
              <a:t>*Enlistment*</a:t>
            </a:r>
          </a:p>
          <a:p>
            <a:r>
              <a:rPr lang="en-US" dirty="0" err="1"/>
              <a:t>Nt</a:t>
            </a:r>
            <a:r>
              <a:rPr lang="en-US" dirty="0"/>
              <a:t>*Manager*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95" y="2263775"/>
            <a:ext cx="6802120" cy="36874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tm.sys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ntos</a:t>
            </a:r>
            <a:r>
              <a:rPr lang="en-US" dirty="0"/>
              <a:t> extension</a:t>
            </a:r>
          </a:p>
          <a:p>
            <a:r>
              <a:rPr lang="en-US" dirty="0"/>
              <a:t>Kernel Transaction Manager</a:t>
            </a:r>
          </a:p>
          <a:p>
            <a:r>
              <a:rPr lang="en-US" dirty="0"/>
              <a:t>however not much attack surface as well</a:t>
            </a:r>
          </a:p>
          <a:p>
            <a:r>
              <a:rPr lang="en-US" dirty="0"/>
              <a:t>simple states &amp; minimum </a:t>
            </a:r>
            <a:r>
              <a:rPr lang="en-US" dirty="0" err="1"/>
              <a:t>syscalls</a:t>
            </a:r>
            <a:endParaRPr lang="en-US" dirty="0"/>
          </a:p>
          <a:p>
            <a:r>
              <a:rPr lang="en-US" dirty="0"/>
              <a:t>however interconnections</a:t>
            </a:r>
          </a:p>
          <a:p>
            <a:endParaRPr lang="en-US" dirty="0"/>
          </a:p>
          <a:p>
            <a:r>
              <a:rPr lang="en-US" dirty="0" err="1"/>
              <a:t>Qilin</a:t>
            </a:r>
            <a:r>
              <a:rPr lang="en-US" dirty="0"/>
              <a:t> vs tm, round1 : 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nullptr</a:t>
            </a:r>
            <a:endParaRPr lang="en-US" dirty="0"/>
          </a:p>
          <a:p>
            <a:pPr lvl="1"/>
            <a:r>
              <a:rPr lang="en-US" dirty="0"/>
              <a:t>1 exploitable double </a:t>
            </a:r>
            <a:r>
              <a:rPr lang="en-US" dirty="0" err="1"/>
              <a:t>ObDeref</a:t>
            </a:r>
            <a:r>
              <a:rPr lang="en-US" dirty="0"/>
              <a:t> -&gt; type confusion -&gt; </a:t>
            </a:r>
            <a:r>
              <a:rPr lang="en-US" dirty="0" err="1"/>
              <a:t>uaf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explore unknown : indirections++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745" y="2025650"/>
            <a:ext cx="10417810" cy="3996055"/>
          </a:xfrm>
        </p:spPr>
        <p:txBody>
          <a:bodyPr>
            <a:normAutofit fontScale="87500" lnSpcReduction="10000"/>
          </a:bodyPr>
          <a:lstStyle/>
          <a:p>
            <a:endParaRPr lang="en-US" dirty="0"/>
          </a:p>
          <a:p>
            <a:r>
              <a:rPr lang="en-US" dirty="0"/>
              <a:t>tm.sys simple </a:t>
            </a:r>
          </a:p>
          <a:p>
            <a:pPr marL="0" indent="0">
              <a:buNone/>
            </a:pPr>
            <a:r>
              <a:rPr lang="en-US" dirty="0"/>
              <a:t>	purpose driver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interesting </a:t>
            </a:r>
          </a:p>
          <a:p>
            <a:pPr marL="0" indent="0">
              <a:buNone/>
            </a:pPr>
            <a:r>
              <a:rPr lang="en-US" dirty="0"/>
              <a:t>    	module involved </a:t>
            </a:r>
          </a:p>
          <a:p>
            <a:pPr marL="0" indent="0">
              <a:buNone/>
            </a:pPr>
            <a:r>
              <a:rPr lang="en-US" dirty="0"/>
              <a:t>	at backend</a:t>
            </a:r>
          </a:p>
          <a:p>
            <a:endParaRPr lang="en-US" dirty="0"/>
          </a:p>
          <a:p>
            <a:r>
              <a:rPr lang="en-US" dirty="0"/>
              <a:t>CLFS.sys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50" y="1529080"/>
            <a:ext cx="6172835" cy="4492625"/>
          </a:xfrm>
          <a:prstGeom prst="rect">
            <a:avLst/>
          </a:prstGeom>
        </p:spPr>
      </p:pic>
      <p:cxnSp>
        <p:nvCxnSpPr>
          <p:cNvPr id="7" name="Connector: Elbow 5"/>
          <p:cNvCxnSpPr/>
          <p:nvPr/>
        </p:nvCxnSpPr>
        <p:spPr>
          <a:xfrm rot="16200000">
            <a:off x="2897505" y="2698115"/>
            <a:ext cx="3331845" cy="131699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or: Elbow 7"/>
          <p:cNvCxnSpPr/>
          <p:nvPr/>
        </p:nvCxnSpPr>
        <p:spPr>
          <a:xfrm>
            <a:off x="3890010" y="5007610"/>
            <a:ext cx="2118995" cy="947420"/>
          </a:xfrm>
          <a:prstGeom prst="bentConnector3">
            <a:avLst>
              <a:gd name="adj1" fmla="val 50015"/>
            </a:avLst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Elbow 12"/>
          <p:cNvCxnSpPr/>
          <p:nvPr/>
        </p:nvCxnSpPr>
        <p:spPr>
          <a:xfrm flipV="1">
            <a:off x="3920490" y="4156075"/>
            <a:ext cx="4554220" cy="301625"/>
          </a:xfrm>
          <a:prstGeom prst="bentConnector3">
            <a:avLst>
              <a:gd name="adj1" fmla="val 50014"/>
            </a:avLst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CLFS.sys : unseen hand behind the scenes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Common Log File System</a:t>
            </a:r>
          </a:p>
          <a:p>
            <a:r>
              <a:rPr lang="en-US" dirty="0"/>
              <a:t>not everything need to be direct</a:t>
            </a:r>
          </a:p>
          <a:p>
            <a:r>
              <a:rPr lang="en-US" dirty="0"/>
              <a:t>easy to get interest if you look at simplistic tm.sys</a:t>
            </a:r>
          </a:p>
          <a:p>
            <a:r>
              <a:rPr lang="en-US" dirty="0" err="1"/>
              <a:t>clfs</a:t>
            </a:r>
            <a:r>
              <a:rPr lang="en-US" dirty="0"/>
              <a:t> used at many different places in </a:t>
            </a:r>
            <a:r>
              <a:rPr lang="en-US" dirty="0" err="1"/>
              <a:t>ntos</a:t>
            </a:r>
            <a:r>
              <a:rPr lang="en-US" dirty="0"/>
              <a:t> itself as well</a:t>
            </a:r>
          </a:p>
          <a:p>
            <a:endParaRPr lang="en-US" dirty="0"/>
          </a:p>
          <a:p>
            <a:r>
              <a:rPr lang="en-US" dirty="0" err="1"/>
              <a:t>clfs</a:t>
            </a:r>
            <a:r>
              <a:rPr lang="en-US" dirty="0"/>
              <a:t> on other hand more complex</a:t>
            </a:r>
          </a:p>
          <a:p>
            <a:pPr lvl="1"/>
            <a:r>
              <a:rPr lang="en-US" dirty="0" err="1"/>
              <a:t>c++</a:t>
            </a:r>
            <a:r>
              <a:rPr lang="en-US" dirty="0"/>
              <a:t> code base</a:t>
            </a:r>
          </a:p>
          <a:p>
            <a:pPr lvl="1"/>
            <a:r>
              <a:rPr lang="en-US" dirty="0"/>
              <a:t>complex state</a:t>
            </a:r>
          </a:p>
          <a:p>
            <a:pPr lvl="1"/>
            <a:r>
              <a:rPr lang="en-US" dirty="0"/>
              <a:t>involve data parsing</a:t>
            </a:r>
          </a:p>
          <a:p>
            <a:pPr lvl="0"/>
            <a:r>
              <a:rPr lang="en-US" dirty="0" err="1"/>
              <a:t>Qilin</a:t>
            </a:r>
            <a:r>
              <a:rPr lang="en-US" dirty="0"/>
              <a:t> vs </a:t>
            </a:r>
            <a:r>
              <a:rPr lang="en-US" dirty="0" err="1"/>
              <a:t>clfs</a:t>
            </a:r>
            <a:r>
              <a:rPr lang="en-US" dirty="0"/>
              <a:t> : 3~5 state bugs, 6~8 data parsing</a:t>
            </a:r>
          </a:p>
          <a:p>
            <a:pPr lvl="0"/>
            <a:r>
              <a:rPr lang="en-US" dirty="0"/>
              <a:t>Advanced *data* </a:t>
            </a:r>
            <a:r>
              <a:rPr lang="en-US" dirty="0" err="1"/>
              <a:t>fuzzer</a:t>
            </a:r>
            <a:r>
              <a:rPr lang="en-US" dirty="0"/>
              <a:t> : covers all first hand bugs, and extend 4+</a:t>
            </a:r>
          </a:p>
          <a:p>
            <a:pPr lvl="1"/>
            <a:r>
              <a:rPr lang="en-US" dirty="0"/>
              <a:t>by @long123king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bug hunting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research, fuzzing, feedback, analysis, loop back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kick off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select target</a:t>
            </a:r>
          </a:p>
          <a:p>
            <a:r>
              <a:rPr lang="en-US"/>
              <a:t>collect related syscalls ( apis )</a:t>
            </a:r>
          </a:p>
          <a:p>
            <a:r>
              <a:rPr lang="en-US"/>
              <a:t>research attack surface</a:t>
            </a:r>
          </a:p>
          <a:p>
            <a:pPr lvl="1"/>
            <a:r>
              <a:rPr lang="en-US"/>
              <a:t>go trough related msdn part (if any)</a:t>
            </a:r>
          </a:p>
          <a:p>
            <a:pPr lvl="1"/>
            <a:r>
              <a:rPr lang="en-US"/>
              <a:t>understand abstracted functionality</a:t>
            </a:r>
          </a:p>
          <a:p>
            <a:pPr lvl="2"/>
            <a:r>
              <a:rPr lang="en-US" sz="2000"/>
              <a:t>what it is purpose</a:t>
            </a:r>
          </a:p>
          <a:p>
            <a:pPr lvl="2"/>
            <a:r>
              <a:rPr lang="en-US" sz="2000"/>
              <a:t>what is usual way of working with it</a:t>
            </a:r>
          </a:p>
          <a:p>
            <a:pPr lvl="1"/>
            <a:r>
              <a:rPr lang="en-US"/>
              <a:t>double check interesting points with kernel implementation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5160010" cy="679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Peter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840423" y="25050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@zer0mem</a:t>
            </a:r>
          </a:p>
          <a:p>
            <a:r>
              <a:rPr lang="en-US" dirty="0">
                <a:solidFill>
                  <a:schemeClr val="bg1"/>
                </a:solidFill>
              </a:rPr>
              <a:t>Windows kernel research at </a:t>
            </a:r>
            <a:r>
              <a:rPr lang="en-US" dirty="0" err="1">
                <a:solidFill>
                  <a:schemeClr val="bg1"/>
                </a:solidFill>
              </a:rPr>
              <a:t>KeenLab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Tencent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pwn2own winner (2015 / 2016), </a:t>
            </a:r>
            <a:r>
              <a:rPr lang="en-US" dirty="0" err="1">
                <a:solidFill>
                  <a:schemeClr val="bg1"/>
                </a:solidFill>
              </a:rPr>
              <a:t>pwnie</a:t>
            </a:r>
            <a:r>
              <a:rPr lang="en-US" dirty="0">
                <a:solidFill>
                  <a:schemeClr val="bg1"/>
                </a:solidFill>
              </a:rPr>
              <a:t> nominee (2015)</a:t>
            </a:r>
          </a:p>
          <a:p>
            <a:r>
              <a:rPr lang="en-US" dirty="0">
                <a:solidFill>
                  <a:schemeClr val="bg1"/>
                </a:solidFill>
              </a:rPr>
              <a:t>fuzzing focus : state</a:t>
            </a:r>
          </a:p>
          <a:p>
            <a:r>
              <a:rPr lang="en-US" dirty="0" err="1">
                <a:solidFill>
                  <a:schemeClr val="bg1"/>
                </a:solidFill>
              </a:rPr>
              <a:t>wushu</a:t>
            </a:r>
            <a:r>
              <a:rPr lang="en-US" dirty="0">
                <a:solidFill>
                  <a:schemeClr val="bg1"/>
                </a:solidFill>
              </a:rPr>
              <a:t> player</a:t>
            </a:r>
          </a:p>
        </p:txBody>
      </p:sp>
    </p:spTree>
    <p:extLst>
      <p:ext uri="{BB962C8B-B14F-4D97-AF65-F5344CB8AC3E}">
        <p14:creationId xmlns:p14="http://schemas.microsoft.com/office/powerpoint/2010/main" val="144045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some code to automate working with target</a:t>
            </a:r>
          </a:p>
          <a:p>
            <a:pPr lvl="1"/>
            <a:r>
              <a:rPr lang="en-US"/>
              <a:t>optionally use existing framework, just add functionality per target</a:t>
            </a:r>
          </a:p>
          <a:p>
            <a:pPr lvl="0"/>
            <a:r>
              <a:rPr lang="en-US"/>
              <a:t>make it work</a:t>
            </a:r>
          </a:p>
          <a:p>
            <a:pPr lvl="1"/>
            <a:r>
              <a:rPr lang="en-US"/>
              <a:t>most basic syscalls working (open, close, get)</a:t>
            </a:r>
          </a:p>
          <a:p>
            <a:pPr lvl="0"/>
            <a:r>
              <a:rPr lang="en-US"/>
              <a:t>make use of previous reseach</a:t>
            </a:r>
          </a:p>
          <a:p>
            <a:pPr lvl="1"/>
            <a:r>
              <a:rPr lang="en-US"/>
              <a:t>implement basic schema from previous step</a:t>
            </a:r>
          </a:p>
          <a:p>
            <a:pPr lvl="1"/>
            <a:r>
              <a:rPr lang="en-US"/>
              <a:t>ensure that your fuzzer can sucessfully work on target based on documentation of target</a:t>
            </a:r>
          </a:p>
          <a:p>
            <a:pPr lvl="1"/>
            <a:r>
              <a:rPr lang="en-US"/>
              <a:t>introduce randomnes with preserving certain sucess ratio</a:t>
            </a:r>
          </a:p>
          <a:p>
            <a:pPr lvl="1"/>
            <a:r>
              <a:rPr lang="en-US"/>
              <a:t>introduce connections (syscall &amp; handle dependencies)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good is your fuzzing ?</a:t>
            </a:r>
          </a:p>
          <a:p>
            <a:r>
              <a:rPr lang="en-US"/>
              <a:t>sucess ratio % ?</a:t>
            </a:r>
          </a:p>
          <a:p>
            <a:r>
              <a:rPr lang="en-US"/>
              <a:t>code coverage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145" y="2907030"/>
            <a:ext cx="6863715" cy="28460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meassure your fuzzing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40" y="2221230"/>
            <a:ext cx="886333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fuzzing is one part</a:t>
            </a:r>
          </a:p>
          <a:p>
            <a:r>
              <a:rPr lang="en-US" dirty="0"/>
              <a:t>you want more </a:t>
            </a:r>
            <a:r>
              <a:rPr lang="en-US" dirty="0" err="1"/>
              <a:t>bugz</a:t>
            </a:r>
            <a:r>
              <a:rPr lang="en-US" dirty="0"/>
              <a:t> ? you need know your target well</a:t>
            </a:r>
          </a:p>
          <a:p>
            <a:r>
              <a:rPr lang="en-US" dirty="0"/>
              <a:t>not only target, but your </a:t>
            </a:r>
            <a:r>
              <a:rPr lang="en-US" dirty="0" err="1"/>
              <a:t>fuzzer</a:t>
            </a:r>
            <a:r>
              <a:rPr lang="en-US" dirty="0"/>
              <a:t> as well</a:t>
            </a:r>
          </a:p>
          <a:p>
            <a:endParaRPr lang="en-US" dirty="0"/>
          </a:p>
          <a:p>
            <a:r>
              <a:rPr lang="en-US" dirty="0"/>
              <a:t>analyze less covered parts</a:t>
            </a:r>
          </a:p>
          <a:p>
            <a:r>
              <a:rPr lang="en-US" dirty="0"/>
              <a:t>think of possible buggy scenarios</a:t>
            </a:r>
          </a:p>
          <a:p>
            <a:r>
              <a:rPr lang="en-US" dirty="0"/>
              <a:t>implement back to </a:t>
            </a:r>
            <a:r>
              <a:rPr lang="en-US" dirty="0" err="1"/>
              <a:t>fuzzer</a:t>
            </a:r>
            <a:endParaRPr lang="en-US" dirty="0"/>
          </a:p>
          <a:p>
            <a:r>
              <a:rPr lang="en-US" dirty="0"/>
              <a:t>loop back (from documentation, trough fuzzing up to understanding)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00237003"/>
              </p:ext>
            </p:extLst>
          </p:nvPr>
        </p:nvGraphicFramePr>
        <p:xfrm>
          <a:off x="6004910" y="3397469"/>
          <a:ext cx="2610946" cy="2149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fuzzing is not enough</a:t>
            </a:r>
          </a:p>
          <a:p>
            <a:pPr lvl="1"/>
            <a:r>
              <a:rPr lang="en-US" sz="2400"/>
              <a:t>you need to understand what you are fuzzing</a:t>
            </a:r>
          </a:p>
          <a:p>
            <a:pPr lvl="1"/>
            <a:r>
              <a:rPr lang="en-US" sz="2400"/>
              <a:t>better understanding helps to build more tricky logic</a:t>
            </a:r>
          </a:p>
          <a:p>
            <a:pPr lvl="2"/>
            <a:r>
              <a:rPr lang="en-US" sz="2000"/>
              <a:t>hower once you concrete too much, then you puting yourself into corner</a:t>
            </a:r>
          </a:p>
          <a:p>
            <a:r>
              <a:rPr lang="en-US"/>
              <a:t>better to be backuped with code coverage corpus</a:t>
            </a:r>
          </a:p>
          <a:p>
            <a:pPr lvl="1"/>
            <a:r>
              <a:rPr lang="en-US"/>
              <a:t>corpus is essential to keep &amp; update, but not recycle (scatter&amp;replace) often</a:t>
            </a:r>
          </a:p>
          <a:p>
            <a:pPr lvl="0"/>
            <a:r>
              <a:rPr lang="en-US"/>
              <a:t>fuzzer is not all you need</a:t>
            </a:r>
          </a:p>
          <a:p>
            <a:pPr lvl="1"/>
            <a:r>
              <a:rPr lang="en-US"/>
              <a:t>runtime tools [ adress sanitizers, race tools, debugger plugins, .. ]</a:t>
            </a:r>
          </a:p>
          <a:p>
            <a:pPr lvl="1"/>
            <a:r>
              <a:rPr lang="en-US"/>
              <a:t>static tools [ helping your fuzzer, helping your analysis 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lets move to exploitation techniques!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w32k easy to go, however not so easy from locked down / filtered state anymore</a:t>
            </a:r>
          </a:p>
          <a:p>
            <a:pPr lvl="1"/>
            <a:r>
              <a:rPr lang="en-US" dirty="0"/>
              <a:t>can go trough chaining, but we can do better</a:t>
            </a:r>
          </a:p>
          <a:p>
            <a:pPr lvl="1"/>
            <a:endParaRPr lang="en-US" dirty="0"/>
          </a:p>
          <a:p>
            <a:pPr lvl="0"/>
            <a:r>
              <a:rPr lang="en-US" dirty="0" err="1"/>
              <a:t>ntos</a:t>
            </a:r>
            <a:r>
              <a:rPr lang="en-US" dirty="0"/>
              <a:t>, harder to go</a:t>
            </a:r>
          </a:p>
          <a:p>
            <a:pPr lvl="1"/>
            <a:r>
              <a:rPr lang="en-US" dirty="0"/>
              <a:t>not much available </a:t>
            </a:r>
            <a:r>
              <a:rPr lang="en-US" dirty="0" err="1"/>
              <a:t>syscalls</a:t>
            </a:r>
            <a:r>
              <a:rPr lang="en-US" dirty="0"/>
              <a:t> - harder to setup &amp; control technique properly</a:t>
            </a:r>
          </a:p>
          <a:p>
            <a:pPr lvl="1"/>
            <a:r>
              <a:rPr lang="en-US" dirty="0"/>
              <a:t>not much used before - why to go harder way if no need ?</a:t>
            </a:r>
          </a:p>
          <a:p>
            <a:pPr lvl="1"/>
            <a:r>
              <a:rPr lang="en-US" dirty="0"/>
              <a:t>less objects, with less nasty states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nt!KeWaitForSingleObject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4698365"/>
          </a:xfrm>
        </p:spPr>
        <p:txBody>
          <a:bodyPr>
            <a:normAutofit lnSpcReduction="10000"/>
          </a:bodyPr>
          <a:lstStyle/>
          <a:p>
            <a:r>
              <a:rPr lang="en-US"/>
              <a:t>small object</a:t>
            </a:r>
          </a:p>
          <a:p>
            <a:r>
              <a:rPr lang="en-US"/>
              <a:t>relativelly simple</a:t>
            </a:r>
          </a:p>
          <a:p>
            <a:r>
              <a:rPr lang="en-US">
                <a:sym typeface="+mn-ea"/>
              </a:rPr>
              <a:t>interesting </a:t>
            </a:r>
            <a:r>
              <a:rPr lang="en-US"/>
              <a:t>logic behind usage</a:t>
            </a:r>
          </a:p>
          <a:p>
            <a:pPr lvl="1"/>
            <a:r>
              <a:rPr lang="en-US"/>
              <a:t>lock / unlock</a:t>
            </a:r>
          </a:p>
          <a:p>
            <a:pPr lvl="1"/>
            <a:r>
              <a:rPr lang="en-US"/>
              <a:t>wait</a:t>
            </a:r>
          </a:p>
          <a:p>
            <a:pPr lvl="1"/>
            <a:r>
              <a:rPr lang="en-US"/>
              <a:t>kernel pointers</a:t>
            </a:r>
          </a:p>
          <a:p>
            <a:pPr lvl="1"/>
            <a:r>
              <a:rPr lang="en-US"/>
              <a:t>ethreads</a:t>
            </a:r>
          </a:p>
          <a:p>
            <a:pPr lvl="0"/>
            <a:r>
              <a:rPr lang="en-US"/>
              <a:t>offers various primitives : </a:t>
            </a:r>
          </a:p>
          <a:p>
            <a:pPr lvl="1"/>
            <a:r>
              <a:rPr lang="en-US"/>
              <a:t>arbitrary decrease</a:t>
            </a:r>
          </a:p>
          <a:p>
            <a:pPr lvl="1"/>
            <a:r>
              <a:rPr lang="en-US"/>
              <a:t>arbitrary write where - kernel pointer*</a:t>
            </a:r>
          </a:p>
          <a:p>
            <a:pPr lvl="1"/>
            <a:r>
              <a:rPr lang="en-US"/>
              <a:t>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640" y="3169920"/>
            <a:ext cx="5156200" cy="1377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SafeLink write where primitive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Introduced to deal </a:t>
            </a:r>
          </a:p>
          <a:p>
            <a:pPr marL="0" indent="0">
              <a:buNone/>
            </a:pPr>
            <a:r>
              <a:rPr lang="en-US" dirty="0"/>
              <a:t>	meta data link corruptions</a:t>
            </a:r>
          </a:p>
          <a:p>
            <a:r>
              <a:rPr lang="en-US" dirty="0"/>
              <a:t>previously lead to :</a:t>
            </a:r>
          </a:p>
          <a:p>
            <a:pPr marL="0" indent="0">
              <a:buNone/>
            </a:pPr>
            <a:r>
              <a:rPr lang="en-US" dirty="0"/>
              <a:t>	write where - what</a:t>
            </a:r>
          </a:p>
          <a:p>
            <a:r>
              <a:rPr lang="en-US" dirty="0"/>
              <a:t>now it leads to </a:t>
            </a:r>
            <a:r>
              <a:rPr lang="en-US" dirty="0" err="1"/>
              <a:t>int</a:t>
            </a:r>
            <a:r>
              <a:rPr lang="en-US" dirty="0"/>
              <a:t> 0x29</a:t>
            </a:r>
          </a:p>
          <a:p>
            <a:pPr marL="0" indent="0">
              <a:buNone/>
            </a:pPr>
            <a:r>
              <a:rPr lang="en-US" dirty="0"/>
              <a:t>	... not necessary, or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435" y="1577340"/>
            <a:ext cx="5587365" cy="4034155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51238726"/>
              </p:ext>
            </p:extLst>
          </p:nvPr>
        </p:nvGraphicFramePr>
        <p:xfrm>
          <a:off x="155028" y="5146267"/>
          <a:ext cx="609600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write – kernel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428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target needs to point to semaphore / event</a:t>
            </a:r>
          </a:p>
          <a:p>
            <a:r>
              <a:rPr lang="en-US" dirty="0"/>
              <a:t>Problem ? .. Well not much :</a:t>
            </a:r>
          </a:p>
          <a:p>
            <a:pPr lvl="1"/>
            <a:r>
              <a:rPr lang="en-US" dirty="0"/>
              <a:t>You can predict kernel mode memory members</a:t>
            </a:r>
          </a:p>
          <a:p>
            <a:pPr lvl="1"/>
            <a:r>
              <a:rPr lang="en-US" dirty="0"/>
              <a:t>You can misalign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178" y="3082267"/>
            <a:ext cx="3133725" cy="2409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94" y="3745569"/>
            <a:ext cx="5076825" cy="2533650"/>
          </a:xfrm>
          <a:prstGeom prst="rect">
            <a:avLst/>
          </a:prstGeom>
        </p:spPr>
      </p:pic>
      <p:cxnSp>
        <p:nvCxnSpPr>
          <p:cNvPr id="7" name="Connector: Elbow 6"/>
          <p:cNvCxnSpPr/>
          <p:nvPr/>
        </p:nvCxnSpPr>
        <p:spPr>
          <a:xfrm flipV="1">
            <a:off x="6005019" y="3681248"/>
            <a:ext cx="1939159" cy="1331146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065546" y="2532333"/>
            <a:ext cx="2957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Flink</a:t>
            </a:r>
            <a:r>
              <a:rPr lang="en-US" dirty="0">
                <a:solidFill>
                  <a:schemeClr val="bg1"/>
                </a:solidFill>
              </a:rPr>
              <a:t> –&gt; Blink == Blink -&gt; Blink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8146" y="6372176"/>
            <a:ext cx="4959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http://www.slideshare.net/PeterHlavaty/how-safe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2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608792"/>
              </p:ext>
            </p:extLst>
          </p:nvPr>
        </p:nvGraphicFramePr>
        <p:xfrm>
          <a:off x="1208689" y="2006928"/>
          <a:ext cx="610651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4856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everything touchable in </a:t>
            </a:r>
            <a:r>
              <a:rPr lang="en-US" dirty="0" err="1"/>
              <a:t>ntos</a:t>
            </a:r>
            <a:r>
              <a:rPr lang="en-US" dirty="0"/>
              <a:t> is really minimalistic</a:t>
            </a:r>
          </a:p>
          <a:p>
            <a:r>
              <a:rPr lang="en-US" dirty="0"/>
              <a:t>more complex mechanism</a:t>
            </a:r>
          </a:p>
          <a:p>
            <a:r>
              <a:rPr lang="en-US" dirty="0">
                <a:sym typeface="+mn-ea"/>
              </a:rPr>
              <a:t>more complex state</a:t>
            </a:r>
            <a:endParaRPr lang="en-US" dirty="0"/>
          </a:p>
          <a:p>
            <a:r>
              <a:rPr lang="en-US" dirty="0"/>
              <a:t>good interconnections</a:t>
            </a:r>
          </a:p>
          <a:p>
            <a:endParaRPr lang="en-US" dirty="0"/>
          </a:p>
          <a:p>
            <a:r>
              <a:rPr lang="en-US" dirty="0"/>
              <a:t>.. however well written code ..</a:t>
            </a:r>
          </a:p>
          <a:p>
            <a:pPr lvl="1"/>
            <a:r>
              <a:rPr lang="en-US" dirty="0"/>
              <a:t>lot of safe checks</a:t>
            </a:r>
          </a:p>
          <a:p>
            <a:pPr lvl="1"/>
            <a:r>
              <a:rPr lang="en-US" dirty="0"/>
              <a:t>safe user mode memory handling (via 'getters')</a:t>
            </a:r>
          </a:p>
          <a:p>
            <a:pPr lvl="1"/>
            <a:r>
              <a:rPr lang="en-US" dirty="0"/>
              <a:t>seems well designed</a:t>
            </a:r>
          </a:p>
        </p:txBody>
      </p:sp>
      <p:sp>
        <p:nvSpPr>
          <p:cNvPr id="5" name="Rectangle 4"/>
          <p:cNvSpPr/>
          <p:nvPr/>
        </p:nvSpPr>
        <p:spPr>
          <a:xfrm>
            <a:off x="81002" y="6311900"/>
            <a:ext cx="592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http://alex-ionescu.com/Publications/SyScan/syscan2014.pdf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ALPC #spray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620" y="1513627"/>
            <a:ext cx="7486650" cy="4076700"/>
          </a:xfrm>
        </p:spPr>
      </p:pic>
      <p:sp>
        <p:nvSpPr>
          <p:cNvPr id="3" name="Rectangle 2"/>
          <p:cNvSpPr/>
          <p:nvPr/>
        </p:nvSpPr>
        <p:spPr>
          <a:xfrm>
            <a:off x="263730" y="167081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kd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&gt;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!_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kalpc_message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 …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  +0x010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PortQueue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 +0x018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OwnerPort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 …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 +0x068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MessageAttributes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 +0x0b0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DataUserVa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     : Ptr64 Void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…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  +0x0d8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ExtensionBuffer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 : Ptr64 Void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 +0x0e0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ExtensionBufferSize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: Uint8B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 +0x0e8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PortMessage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: _PORT_MESSAGE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kd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dt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nt</a:t>
            </a:r>
            <a:r>
              <a:rPr lang="en-US" dirty="0">
                <a:solidFill>
                  <a:schemeClr val="bg1"/>
                </a:solidFill>
              </a:rPr>
              <a:t>!_</a:t>
            </a:r>
            <a:r>
              <a:rPr lang="en-US" dirty="0" err="1">
                <a:solidFill>
                  <a:schemeClr val="bg1"/>
                </a:solidFill>
              </a:rPr>
              <a:t>kalpc_message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PortMessage</a:t>
            </a:r>
            <a:r>
              <a:rPr lang="en-US" dirty="0">
                <a:solidFill>
                  <a:schemeClr val="bg1"/>
                </a:solidFill>
              </a:rPr>
              <a:t>-&gt;u1-&gt;*</a:t>
            </a:r>
          </a:p>
          <a:p>
            <a:r>
              <a:rPr lang="en-US" dirty="0">
                <a:solidFill>
                  <a:schemeClr val="bg1"/>
                </a:solidFill>
              </a:rPr>
              <a:t>   +0x0e8 </a:t>
            </a:r>
            <a:r>
              <a:rPr lang="en-US" dirty="0" err="1">
                <a:solidFill>
                  <a:schemeClr val="bg1"/>
                </a:solidFill>
              </a:rPr>
              <a:t>PortMessage</a:t>
            </a:r>
            <a:r>
              <a:rPr lang="en-US" dirty="0">
                <a:solidFill>
                  <a:schemeClr val="bg1"/>
                </a:solidFill>
              </a:rPr>
              <a:t>       : </a:t>
            </a:r>
          </a:p>
          <a:p>
            <a:r>
              <a:rPr lang="en-US" dirty="0">
                <a:solidFill>
                  <a:schemeClr val="bg1"/>
                </a:solidFill>
              </a:rPr>
              <a:t>      +0x000 u1                : </a:t>
            </a:r>
          </a:p>
          <a:p>
            <a:r>
              <a:rPr lang="en-US" dirty="0">
                <a:solidFill>
                  <a:schemeClr val="bg1"/>
                </a:solidFill>
              </a:rPr>
              <a:t>         +0x000 s1                : &lt;unnamed-tag&gt;</a:t>
            </a:r>
          </a:p>
          <a:p>
            <a:r>
              <a:rPr lang="en-US" dirty="0">
                <a:solidFill>
                  <a:schemeClr val="bg1"/>
                </a:solidFill>
              </a:rPr>
              <a:t>         +0x000 Length            : Uint4B</a:t>
            </a:r>
          </a:p>
          <a:p>
            <a:r>
              <a:rPr lang="en-US" dirty="0">
                <a:solidFill>
                  <a:schemeClr val="bg1"/>
                </a:solidFill>
              </a:rPr>
              <a:t>      +0x004 u2</a:t>
            </a:r>
          </a:p>
        </p:txBody>
      </p:sp>
    </p:spTree>
    <p:extLst>
      <p:ext uri="{BB962C8B-B14F-4D97-AF65-F5344CB8AC3E}">
        <p14:creationId xmlns:p14="http://schemas.microsoft.com/office/powerpoint/2010/main" val="2749273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ALPC #detect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620" y="1513627"/>
            <a:ext cx="7486650" cy="4076700"/>
          </a:xfrm>
        </p:spPr>
      </p:pic>
      <p:sp>
        <p:nvSpPr>
          <p:cNvPr id="3" name="Rectangle 2"/>
          <p:cNvSpPr/>
          <p:nvPr/>
        </p:nvSpPr>
        <p:spPr>
          <a:xfrm>
            <a:off x="263730" y="167081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kd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&gt;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!_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kalpc_message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 …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  +0x010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PortQueue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 +0x018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OwnerPort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 …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 +0x068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MessageAttributes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 +0x0b0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DataUserVa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     : Ptr64 Void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…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  +0x0d8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ExtensionBuffer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 : Ptr64 Void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 +0x0e0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ExtensionBufferSize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: Uint8B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 +0x0e8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PortMessage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: _PORT_MESSAGE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kd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dt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nt</a:t>
            </a:r>
            <a:r>
              <a:rPr lang="en-US" dirty="0">
                <a:solidFill>
                  <a:schemeClr val="bg1"/>
                </a:solidFill>
              </a:rPr>
              <a:t>!_</a:t>
            </a:r>
            <a:r>
              <a:rPr lang="en-US" dirty="0" err="1">
                <a:solidFill>
                  <a:schemeClr val="bg1"/>
                </a:solidFill>
              </a:rPr>
              <a:t>kalpc_message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PortMessage</a:t>
            </a:r>
            <a:r>
              <a:rPr lang="en-US" dirty="0">
                <a:solidFill>
                  <a:schemeClr val="bg1"/>
                </a:solidFill>
              </a:rPr>
              <a:t>-&gt;u1-&gt;*</a:t>
            </a:r>
          </a:p>
          <a:p>
            <a:r>
              <a:rPr lang="en-US" dirty="0">
                <a:solidFill>
                  <a:schemeClr val="bg1"/>
                </a:solidFill>
              </a:rPr>
              <a:t>   +0x0e8 </a:t>
            </a:r>
            <a:r>
              <a:rPr lang="en-US" dirty="0" err="1">
                <a:solidFill>
                  <a:schemeClr val="bg1"/>
                </a:solidFill>
              </a:rPr>
              <a:t>PortMessage</a:t>
            </a:r>
            <a:r>
              <a:rPr lang="en-US" dirty="0">
                <a:solidFill>
                  <a:schemeClr val="bg1"/>
                </a:solidFill>
              </a:rPr>
              <a:t>       : </a:t>
            </a:r>
          </a:p>
          <a:p>
            <a:r>
              <a:rPr lang="en-US" dirty="0">
                <a:solidFill>
                  <a:schemeClr val="bg1"/>
                </a:solidFill>
              </a:rPr>
              <a:t>      +0x000 u1                : </a:t>
            </a:r>
          </a:p>
          <a:p>
            <a:r>
              <a:rPr lang="en-US" dirty="0">
                <a:solidFill>
                  <a:schemeClr val="bg1"/>
                </a:solidFill>
              </a:rPr>
              <a:t>         +0x000 s1                : &lt;unnamed-tag&gt;</a:t>
            </a:r>
          </a:p>
          <a:p>
            <a:r>
              <a:rPr lang="en-US" dirty="0">
                <a:solidFill>
                  <a:schemeClr val="bg1"/>
                </a:solidFill>
              </a:rPr>
              <a:t>         </a:t>
            </a:r>
            <a:r>
              <a:rPr lang="en-US" b="1" dirty="0">
                <a:solidFill>
                  <a:srgbClr val="FF0000"/>
                </a:solidFill>
              </a:rPr>
              <a:t>+0x000 Length            : Uint4B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>
                <a:solidFill>
                  <a:srgbClr val="FFC000"/>
                </a:solidFill>
              </a:rPr>
              <a:t>+0x004 u2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54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ALPC #overflow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620" y="1513627"/>
            <a:ext cx="7486650" cy="4076700"/>
          </a:xfrm>
        </p:spPr>
      </p:pic>
      <p:sp>
        <p:nvSpPr>
          <p:cNvPr id="3" name="Rectangle 2"/>
          <p:cNvSpPr/>
          <p:nvPr/>
        </p:nvSpPr>
        <p:spPr>
          <a:xfrm>
            <a:off x="263730" y="167081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kd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&gt;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!_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kalpc_message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 …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  +0x010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PortQueue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 +0x018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OwnerPort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 …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 +0x068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MessageAttributes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 +0x0b0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DataUserVa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     : Ptr64 Void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…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  </a:t>
            </a:r>
            <a:r>
              <a:rPr lang="en-US" b="1" u="sng" dirty="0">
                <a:solidFill>
                  <a:srgbClr val="00B050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+0x0d8 </a:t>
            </a:r>
            <a:r>
              <a:rPr lang="en-US" b="1" u="sng" dirty="0" err="1">
                <a:solidFill>
                  <a:srgbClr val="00B050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ExtensionBuffer</a:t>
            </a:r>
            <a:r>
              <a:rPr lang="en-US" b="1" u="sng" dirty="0">
                <a:solidFill>
                  <a:srgbClr val="00B050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 : Ptr64 Void</a:t>
            </a:r>
            <a:endParaRPr lang="en-US" b="1" u="sng" dirty="0">
              <a:solidFill>
                <a:srgbClr val="00B050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+0x0e0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ExtensionBufferSize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: Uint8B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 +0x0e8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PortMessage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: _PORT_MESSAGE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kd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dt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nt</a:t>
            </a:r>
            <a:r>
              <a:rPr lang="en-US" dirty="0">
                <a:solidFill>
                  <a:schemeClr val="bg1"/>
                </a:solidFill>
              </a:rPr>
              <a:t>!_</a:t>
            </a:r>
            <a:r>
              <a:rPr lang="en-US" dirty="0" err="1">
                <a:solidFill>
                  <a:schemeClr val="bg1"/>
                </a:solidFill>
              </a:rPr>
              <a:t>kalpc_message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PortMessage</a:t>
            </a:r>
            <a:r>
              <a:rPr lang="en-US" dirty="0">
                <a:solidFill>
                  <a:schemeClr val="bg1"/>
                </a:solidFill>
              </a:rPr>
              <a:t>-&gt;u1-&gt;*</a:t>
            </a:r>
          </a:p>
          <a:p>
            <a:r>
              <a:rPr lang="en-US" dirty="0">
                <a:solidFill>
                  <a:schemeClr val="bg1"/>
                </a:solidFill>
              </a:rPr>
              <a:t>   +0x0e8 </a:t>
            </a:r>
            <a:r>
              <a:rPr lang="en-US" dirty="0" err="1">
                <a:solidFill>
                  <a:schemeClr val="bg1"/>
                </a:solidFill>
              </a:rPr>
              <a:t>PortMessage</a:t>
            </a:r>
            <a:r>
              <a:rPr lang="en-US" dirty="0">
                <a:solidFill>
                  <a:schemeClr val="bg1"/>
                </a:solidFill>
              </a:rPr>
              <a:t>       : </a:t>
            </a:r>
          </a:p>
          <a:p>
            <a:r>
              <a:rPr lang="en-US" dirty="0">
                <a:solidFill>
                  <a:schemeClr val="bg1"/>
                </a:solidFill>
              </a:rPr>
              <a:t>      +0x000 u1                : </a:t>
            </a:r>
          </a:p>
          <a:p>
            <a:r>
              <a:rPr lang="en-US" dirty="0">
                <a:solidFill>
                  <a:schemeClr val="bg1"/>
                </a:solidFill>
              </a:rPr>
              <a:t>         +0x000 s1                : &lt;unnamed-tag&gt;</a:t>
            </a:r>
          </a:p>
          <a:p>
            <a:r>
              <a:rPr lang="en-US" dirty="0">
                <a:solidFill>
                  <a:schemeClr val="bg1"/>
                </a:solidFill>
              </a:rPr>
              <a:t>         +0x000 Length            : Uint4B</a:t>
            </a:r>
          </a:p>
          <a:p>
            <a:r>
              <a:rPr lang="en-US" dirty="0">
                <a:solidFill>
                  <a:schemeClr val="bg1"/>
                </a:solidFill>
              </a:rPr>
              <a:t>      +0x004 u2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55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ALPC #</a:t>
            </a:r>
            <a:r>
              <a:rPr lang="en-US" dirty="0" err="1"/>
              <a:t>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662"/>
            <a:ext cx="10515600" cy="47423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#4 threads </a:t>
            </a:r>
          </a:p>
          <a:p>
            <a:pPr marL="0" indent="0">
              <a:buNone/>
            </a:pPr>
            <a:r>
              <a:rPr lang="en-US" dirty="0"/>
              <a:t>               ( </a:t>
            </a:r>
            <a:r>
              <a:rPr lang="en-US" dirty="0" err="1"/>
              <a:t>gdi</a:t>
            </a:r>
            <a:r>
              <a:rPr lang="en-US" dirty="0"/>
              <a:t> tech, only #1 thread )</a:t>
            </a:r>
          </a:p>
          <a:p>
            <a:pPr lvl="1"/>
            <a:r>
              <a:rPr lang="en-US" dirty="0" err="1"/>
              <a:t>io</a:t>
            </a:r>
            <a:endParaRPr lang="en-US" dirty="0"/>
          </a:p>
          <a:p>
            <a:pPr lvl="1"/>
            <a:r>
              <a:rPr lang="en-US" dirty="0"/>
              <a:t>pivot</a:t>
            </a:r>
          </a:p>
          <a:p>
            <a:pPr lvl="1"/>
            <a:r>
              <a:rPr lang="en-US" dirty="0"/>
              <a:t>worker</a:t>
            </a:r>
          </a:p>
          <a:p>
            <a:pPr lvl="1"/>
            <a:r>
              <a:rPr lang="en-US" dirty="0"/>
              <a:t>server</a:t>
            </a:r>
          </a:p>
          <a:p>
            <a:endParaRPr lang="en-US" dirty="0"/>
          </a:p>
          <a:p>
            <a:r>
              <a:rPr lang="en-US" dirty="0"/>
              <a:t>Performing additional write per </a:t>
            </a:r>
            <a:r>
              <a:rPr lang="en-US" dirty="0" err="1"/>
              <a:t>io</a:t>
            </a:r>
            <a:r>
              <a:rPr lang="en-US" dirty="0"/>
              <a:t> !</a:t>
            </a:r>
          </a:p>
          <a:p>
            <a:r>
              <a:rPr lang="en-US" dirty="0"/>
              <a:t>synchronization</a:t>
            </a:r>
          </a:p>
          <a:p>
            <a:r>
              <a:rPr lang="en-US" dirty="0"/>
              <a:t>Undocumented ALPC</a:t>
            </a:r>
          </a:p>
          <a:p>
            <a:pPr lvl="1"/>
            <a:r>
              <a:rPr lang="en-US" dirty="0"/>
              <a:t>Setup server – client</a:t>
            </a:r>
          </a:p>
          <a:p>
            <a:pPr lvl="1"/>
            <a:r>
              <a:rPr lang="en-US" dirty="0"/>
              <a:t>Keeping messages alive</a:t>
            </a:r>
          </a:p>
          <a:p>
            <a:r>
              <a:rPr lang="en-US" dirty="0"/>
              <a:t>pool </a:t>
            </a:r>
            <a:r>
              <a:rPr lang="en-US" dirty="0" err="1"/>
              <a:t>feng</a:t>
            </a:r>
            <a:r>
              <a:rPr lang="en-US" dirty="0"/>
              <a:t> </a:t>
            </a:r>
            <a:r>
              <a:rPr lang="en-US" dirty="0" err="1"/>
              <a:t>shui</a:t>
            </a:r>
            <a:r>
              <a:rPr lang="en-US" dirty="0"/>
              <a:t> is problematic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157" y="2204155"/>
            <a:ext cx="4080935" cy="1514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129" y="1027906"/>
            <a:ext cx="4051508" cy="52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39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Hardenings !?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SMEP, KASLR, </a:t>
            </a:r>
            <a:r>
              <a:rPr lang="en-US" dirty="0" err="1"/>
              <a:t>Nx</a:t>
            </a:r>
            <a:r>
              <a:rPr lang="en-US" dirty="0"/>
              <a:t>, CFG, RFG, ACL, </a:t>
            </a:r>
            <a:r>
              <a:rPr lang="en-US" dirty="0" err="1"/>
              <a:t>SafeLink</a:t>
            </a:r>
            <a:r>
              <a:rPr lang="en-US" dirty="0"/>
              <a:t> ...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user to kernel, from kernel to jail : w32k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61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? win32k – win32kfull – win32kbase ?</a:t>
            </a:r>
          </a:p>
          <a:p>
            <a:pPr lvl="2"/>
            <a:r>
              <a:rPr lang="en-US" dirty="0"/>
              <a:t>win32k -&gt; wrapper to add stub* with access checks</a:t>
            </a:r>
          </a:p>
          <a:p>
            <a:pPr lvl="1"/>
            <a:r>
              <a:rPr lang="en-US" dirty="0"/>
              <a:t>restrict access only to necessary parts</a:t>
            </a:r>
          </a:p>
          <a:p>
            <a:pPr lvl="2"/>
            <a:r>
              <a:rPr lang="en-US" dirty="0"/>
              <a:t>maybe not 'clean' solution, but security++ (relatively)</a:t>
            </a:r>
          </a:p>
          <a:p>
            <a:pPr lvl="1"/>
            <a:r>
              <a:rPr lang="en-US" dirty="0"/>
              <a:t>app can have different sandboxed entities, and per entity different attack surfaces</a:t>
            </a:r>
          </a:p>
          <a:p>
            <a:pPr lvl="2"/>
            <a:r>
              <a:rPr lang="en-US" dirty="0"/>
              <a:t>find way from one to another, and you can find way out of filter</a:t>
            </a:r>
          </a:p>
          <a:p>
            <a:pPr lvl="1"/>
            <a:r>
              <a:rPr lang="en-US" dirty="0"/>
              <a:t>in optimal scenario limit potential bug landscape</a:t>
            </a:r>
          </a:p>
          <a:p>
            <a:pPr lvl="2"/>
            <a:r>
              <a:rPr lang="en-US" sz="2000" dirty="0"/>
              <a:t>first part of good effect</a:t>
            </a:r>
          </a:p>
          <a:p>
            <a:pPr lvl="1"/>
            <a:r>
              <a:rPr lang="en-US" dirty="0"/>
              <a:t>in </a:t>
            </a:r>
            <a:r>
              <a:rPr lang="en-US" dirty="0">
                <a:sym typeface="+mn-ea"/>
              </a:rPr>
              <a:t>optimal </a:t>
            </a:r>
            <a:r>
              <a:rPr lang="en-US" dirty="0"/>
              <a:t>scenario limit exploitation techniques</a:t>
            </a:r>
          </a:p>
          <a:p>
            <a:pPr lvl="2"/>
            <a:r>
              <a:rPr lang="en-US" dirty="0"/>
              <a:t>this is the second good effect</a:t>
            </a:r>
          </a:p>
          <a:p>
            <a:pPr lvl="0"/>
            <a:r>
              <a:rPr lang="en-US" dirty="0"/>
              <a:t>lockdown</a:t>
            </a:r>
          </a:p>
          <a:p>
            <a:pPr lvl="1"/>
            <a:r>
              <a:rPr lang="en-US" dirty="0"/>
              <a:t>wow, this sure solve something in crazy *absolute* way </a:t>
            </a:r>
            <a:r>
              <a:rPr lang="en-US" dirty="0" err="1"/>
              <a:t>O_o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w32k is here for you if you need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can have arbitrary decrease ? [ see previous semaphore slides ]</a:t>
            </a:r>
          </a:p>
          <a:p>
            <a:pPr lvl="1"/>
            <a:r>
              <a:rPr lang="en-US" dirty="0"/>
              <a:t>Or any suitable primitive, just necessary be creative</a:t>
            </a:r>
          </a:p>
          <a:p>
            <a:r>
              <a:rPr lang="en-US" dirty="0"/>
              <a:t>Would he choose </a:t>
            </a:r>
            <a:r>
              <a:rPr lang="en-US" dirty="0" err="1"/>
              <a:t>alpc</a:t>
            </a:r>
            <a:r>
              <a:rPr lang="en-US" dirty="0"/>
              <a:t> technique ?</a:t>
            </a:r>
          </a:p>
          <a:p>
            <a:r>
              <a:rPr lang="en-US" dirty="0"/>
              <a:t>If he is lazy (smart) enough, then no 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Re-enable w32k instead!</a:t>
            </a:r>
          </a:p>
          <a:p>
            <a:pPr lvl="1"/>
            <a:r>
              <a:rPr lang="en-US" dirty="0"/>
              <a:t>even allow more proc in your job in case of need</a:t>
            </a:r>
          </a:p>
          <a:p>
            <a:r>
              <a:rPr lang="en-US" dirty="0"/>
              <a:t>do one-bit kernel </a:t>
            </a:r>
            <a:r>
              <a:rPr lang="en-US" dirty="0" err="1"/>
              <a:t>pwn</a:t>
            </a:r>
            <a:r>
              <a:rPr lang="en-US" dirty="0"/>
              <a:t> via win32k!_gre_bitmap and enjoy life!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06" y="3438366"/>
            <a:ext cx="9697085" cy="112585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code exec vs mittigations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KASLR, code signing, Nx, CFG, SMEP</a:t>
            </a:r>
          </a:p>
          <a:p>
            <a:endParaRPr lang="en-US"/>
          </a:p>
          <a:p>
            <a:r>
              <a:rPr lang="en-US"/>
              <a:t>set some good security boundaries</a:t>
            </a:r>
          </a:p>
          <a:p>
            <a:r>
              <a:rPr lang="en-US"/>
              <a:t>however getting code exec no problem after all</a:t>
            </a:r>
          </a:p>
          <a:p>
            <a:pPr lvl="1"/>
            <a:r>
              <a:rPr lang="en-US"/>
              <a:t>kaslr - good bug or additional info leak</a:t>
            </a:r>
          </a:p>
          <a:p>
            <a:pPr lvl="1"/>
            <a:r>
              <a:rPr lang="en-US"/>
              <a:t>code signing : we will ship our code to kernel via kernel io, and exec it</a:t>
            </a:r>
          </a:p>
          <a:p>
            <a:pPr lvl="1"/>
            <a:r>
              <a:rPr lang="en-US"/>
              <a:t>Nx + SMEP : find rwe page, or create it</a:t>
            </a:r>
          </a:p>
          <a:p>
            <a:pPr lvl="1"/>
            <a:r>
              <a:rPr lang="en-US"/>
              <a:t>CFG :  find good trampoline or target stack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easy to be said, harder to be done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actually</a:t>
            </a:r>
          </a:p>
          <a:p>
            <a:r>
              <a:rPr lang="en-US" dirty="0"/>
              <a:t>kernel-</a:t>
            </a:r>
            <a:r>
              <a:rPr lang="en-US" dirty="0" err="1"/>
              <a:t>io</a:t>
            </a:r>
            <a:r>
              <a:rPr lang="en-US" dirty="0"/>
              <a:t> techniques already described</a:t>
            </a:r>
          </a:p>
          <a:p>
            <a:r>
              <a:rPr lang="en-US" dirty="0"/>
              <a:t>still headache with kernel </a:t>
            </a:r>
            <a:r>
              <a:rPr lang="en-US" dirty="0" err="1"/>
              <a:t>Nx</a:t>
            </a:r>
            <a:r>
              <a:rPr lang="en-US" dirty="0"/>
              <a:t> / SMEP ?</a:t>
            </a:r>
          </a:p>
          <a:p>
            <a:pPr lvl="1"/>
            <a:r>
              <a:rPr lang="en-US" dirty="0" err="1"/>
              <a:t>NtUserMessageCall</a:t>
            </a:r>
            <a:r>
              <a:rPr lang="en-US" dirty="0"/>
              <a:t> [ following slide ]</a:t>
            </a:r>
          </a:p>
          <a:p>
            <a:pPr lvl="0"/>
            <a:r>
              <a:rPr lang="en-US" dirty="0"/>
              <a:t>CFG</a:t>
            </a:r>
          </a:p>
          <a:p>
            <a:pPr lvl="1"/>
            <a:r>
              <a:rPr lang="en-US" dirty="0"/>
              <a:t>prevents only from ROP to be kicked of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dont</a:t>
            </a:r>
            <a:r>
              <a:rPr lang="en-US" dirty="0"/>
              <a:t> like ROP neither, target stack [ + functions ]</a:t>
            </a:r>
          </a:p>
          <a:p>
            <a:pPr lvl="1"/>
            <a:r>
              <a:rPr lang="en-US" dirty="0"/>
              <a:t>CFG alone is not enough (in terms of code exec) !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064" y="583740"/>
            <a:ext cx="2691581" cy="5455572"/>
          </a:xfrm>
        </p:spPr>
        <p:txBody>
          <a:bodyPr/>
          <a:lstStyle/>
          <a:p>
            <a:r>
              <a:rPr lang="en-US" dirty="0"/>
              <a:t>windows sandbox</a:t>
            </a:r>
            <a:br>
              <a:rPr lang="en-US" dirty="0"/>
            </a:br>
            <a:r>
              <a:rPr lang="en-US" dirty="0"/>
              <a:t>kernel attack surface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446" y="583740"/>
            <a:ext cx="6583125" cy="5514811"/>
          </a:xfrm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NtUserMessageCall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168" y="1825625"/>
            <a:ext cx="10515600" cy="4351338"/>
          </a:xfrm>
        </p:spPr>
        <p:txBody>
          <a:bodyPr/>
          <a:lstStyle/>
          <a:p>
            <a:r>
              <a:rPr lang="en-US" dirty="0"/>
              <a:t>Function of many faces</a:t>
            </a:r>
          </a:p>
          <a:p>
            <a:r>
              <a:rPr lang="en-US" dirty="0"/>
              <a:t>7 parameters</a:t>
            </a:r>
          </a:p>
          <a:p>
            <a:r>
              <a:rPr lang="en-US" dirty="0"/>
              <a:t>Full control over them</a:t>
            </a:r>
          </a:p>
          <a:p>
            <a:r>
              <a:rPr lang="en-US" dirty="0"/>
              <a:t>Indirect call invoked</a:t>
            </a:r>
          </a:p>
          <a:p>
            <a:r>
              <a:rPr lang="en-US" dirty="0"/>
              <a:t>7+ member of </a:t>
            </a:r>
            <a:r>
              <a:rPr lang="en-US" dirty="0" err="1"/>
              <a:t>vtable</a:t>
            </a:r>
            <a:r>
              <a:rPr lang="en-US" dirty="0"/>
              <a:t> &lt;- dummy!</a:t>
            </a:r>
          </a:p>
          <a:p>
            <a:r>
              <a:rPr lang="en-US" dirty="0" err="1"/>
              <a:t>vcall</a:t>
            </a:r>
            <a:r>
              <a:rPr lang="en-US" dirty="0"/>
              <a:t> return is passed to user!</a:t>
            </a:r>
          </a:p>
          <a:p>
            <a:endParaRPr lang="en-US" dirty="0"/>
          </a:p>
          <a:p>
            <a:r>
              <a:rPr lang="en-US" dirty="0"/>
              <a:t>Enough primitives for kernel code exec, with valid function (no ROP) 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968" y="1282217"/>
            <a:ext cx="5930900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kernel code exec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Misuse existing functions</a:t>
            </a:r>
          </a:p>
          <a:p>
            <a:pPr lvl="1"/>
            <a:r>
              <a:rPr lang="en-US" dirty="0" err="1"/>
              <a:t>NtUserMessageCall</a:t>
            </a:r>
            <a:endParaRPr lang="en-US" dirty="0"/>
          </a:p>
          <a:p>
            <a:r>
              <a:rPr lang="en-US" dirty="0"/>
              <a:t>Allocate RWE memory</a:t>
            </a:r>
          </a:p>
          <a:p>
            <a:r>
              <a:rPr lang="en-US" dirty="0" err="1"/>
              <a:t>memcpy</a:t>
            </a:r>
            <a:r>
              <a:rPr lang="en-US" dirty="0"/>
              <a:t> you kernel driver</a:t>
            </a:r>
          </a:p>
          <a:p>
            <a:r>
              <a:rPr lang="en-US" dirty="0"/>
              <a:t>Stack hook</a:t>
            </a:r>
          </a:p>
          <a:p>
            <a:endParaRPr lang="en-US" dirty="0"/>
          </a:p>
          <a:p>
            <a:r>
              <a:rPr lang="en-US" dirty="0"/>
              <a:t>Game over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974" y="843454"/>
            <a:ext cx="4860101" cy="545486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SMAP - tale of lacking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607" y="2125170"/>
            <a:ext cx="10515600" cy="4351338"/>
          </a:xfrm>
        </p:spPr>
        <p:txBody>
          <a:bodyPr/>
          <a:lstStyle/>
          <a:p>
            <a:r>
              <a:rPr lang="en-US" dirty="0"/>
              <a:t>prevents kernel unwanted access to user mode memory</a:t>
            </a:r>
          </a:p>
          <a:p>
            <a:r>
              <a:rPr lang="en-US" dirty="0"/>
              <a:t>sets bare metal borders between data in user mode and kernel</a:t>
            </a:r>
          </a:p>
          <a:p>
            <a:r>
              <a:rPr lang="en-US" dirty="0"/>
              <a:t>should serve as fine security feature … does it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SMAP - tale of lacking feature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03" y="1690688"/>
            <a:ext cx="8000313" cy="4702887"/>
          </a:xfrm>
        </p:spPr>
      </p:pic>
    </p:spTree>
    <p:extLst>
      <p:ext uri="{BB962C8B-B14F-4D97-AF65-F5344CB8AC3E}">
        <p14:creationId xmlns:p14="http://schemas.microsoft.com/office/powerpoint/2010/main" val="180662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SMAP - tale of lacking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510665"/>
            <a:ext cx="11057890" cy="494474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dirty="0"/>
              <a:t>			... however ...</a:t>
            </a:r>
          </a:p>
          <a:p>
            <a:endParaRPr lang="en-US" dirty="0"/>
          </a:p>
          <a:p>
            <a:r>
              <a:rPr lang="en-US" dirty="0"/>
              <a:t>without proper security schema in underlying OS, it is just shinny ...</a:t>
            </a:r>
          </a:p>
          <a:p>
            <a:pPr lvl="1"/>
            <a:r>
              <a:rPr lang="en-US" dirty="0" err="1"/>
              <a:t>nullptr</a:t>
            </a:r>
            <a:r>
              <a:rPr lang="en-US" dirty="0"/>
              <a:t> </a:t>
            </a:r>
            <a:r>
              <a:rPr lang="en-US" dirty="0" err="1"/>
              <a:t>deref</a:t>
            </a:r>
            <a:r>
              <a:rPr lang="en-US" dirty="0"/>
              <a:t> protection - anything bellow 0x10000</a:t>
            </a:r>
          </a:p>
          <a:p>
            <a:pPr lvl="1"/>
            <a:r>
              <a:rPr lang="en-US" dirty="0"/>
              <a:t>poisons should be *not-</a:t>
            </a:r>
            <a:r>
              <a:rPr lang="en-US" dirty="0" err="1"/>
              <a:t>mappable</a:t>
            </a:r>
            <a:r>
              <a:rPr lang="en-US" dirty="0"/>
              <a:t>* by user by default!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need controlled data at exploitation ? why you need them in user mode ?</a:t>
            </a:r>
          </a:p>
          <a:p>
            <a:pPr lvl="1"/>
            <a:r>
              <a:rPr lang="en-US" dirty="0"/>
              <a:t>easy to put in kernel (pipes, direct mem mapping, </a:t>
            </a:r>
            <a:r>
              <a:rPr lang="en-US" dirty="0" err="1"/>
              <a:t>physmap</a:t>
            </a:r>
            <a:r>
              <a:rPr lang="en-US" dirty="0"/>
              <a:t>, </a:t>
            </a:r>
            <a:r>
              <a:rPr lang="en-US" dirty="0">
                <a:sym typeface="+mn-ea"/>
              </a:rPr>
              <a:t>kernel stack,</a:t>
            </a:r>
            <a:r>
              <a:rPr lang="en-US" dirty="0"/>
              <a:t> ...)</a:t>
            </a:r>
          </a:p>
          <a:p>
            <a:pPr lvl="1"/>
            <a:r>
              <a:rPr lang="en-US" dirty="0"/>
              <a:t>in occasional cases one more bug to leak address layout</a:t>
            </a:r>
          </a:p>
          <a:p>
            <a:pPr lvl="2"/>
            <a:r>
              <a:rPr lang="en-US" sz="2000" dirty="0"/>
              <a:t>in most cases you can get them out from mem corruption bug (unprotected raw pointers, ...)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security features is good to have, but better to use to max potential</a:t>
            </a:r>
          </a:p>
          <a:p>
            <a:pPr lvl="1"/>
            <a:r>
              <a:rPr lang="en-US" dirty="0"/>
              <a:t>which OS nowadays is using SMAP in way that it is really obstacle for attackers 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– hardware!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CET-IBT</a:t>
            </a:r>
          </a:p>
          <a:p>
            <a:pPr lvl="1"/>
            <a:r>
              <a:rPr lang="en-US" dirty="0"/>
              <a:t>Indirect jumps / calls + </a:t>
            </a:r>
            <a:r>
              <a:rPr lang="en-US" dirty="0" err="1"/>
              <a:t>endbrXX</a:t>
            </a:r>
            <a:endParaRPr lang="en-US" dirty="0"/>
          </a:p>
          <a:p>
            <a:pPr lvl="1"/>
            <a:r>
              <a:rPr lang="en-US" dirty="0"/>
              <a:t>Similar idea with CFG indeed</a:t>
            </a:r>
          </a:p>
          <a:p>
            <a:pPr lvl="1"/>
            <a:r>
              <a:rPr lang="en-US" dirty="0"/>
              <a:t>Your jumps can not go wild, like ROP do!</a:t>
            </a:r>
          </a:p>
          <a:p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CET-Shadow Stack</a:t>
            </a:r>
            <a:endParaRPr lang="en-US" dirty="0"/>
          </a:p>
          <a:p>
            <a:pPr lvl="1"/>
            <a:r>
              <a:rPr lang="en-US" dirty="0"/>
              <a:t>nicely done!</a:t>
            </a:r>
          </a:p>
          <a:p>
            <a:pPr lvl="1"/>
            <a:r>
              <a:rPr lang="en-US" dirty="0"/>
              <a:t>You can not subvert control flow via stack hooking anymore!</a:t>
            </a:r>
          </a:p>
          <a:p>
            <a:endParaRPr lang="en-US" dirty="0"/>
          </a:p>
          <a:p>
            <a:r>
              <a:rPr lang="en-US" dirty="0"/>
              <a:t>so seriously, what now ? </a:t>
            </a:r>
          </a:p>
          <a:p>
            <a:pPr lvl="1"/>
            <a:r>
              <a:rPr lang="en-US" dirty="0"/>
              <a:t>… wait for some time to adapt to mainstream </a:t>
            </a:r>
            <a:r>
              <a:rPr lang="en-US" dirty="0" err="1"/>
              <a:t>O_o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6035" y="6176963"/>
            <a:ext cx="93658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https://software.intel.com/sites/default/files/managed/4d/2a/control-flow-enforcement-technology-preview.pdf</a:t>
            </a:r>
            <a:r>
              <a:rPr lang="en-US" sz="1400" dirty="0"/>
              <a:t>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Flow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Rumors about RFG</a:t>
            </a:r>
          </a:p>
          <a:p>
            <a:pPr lvl="1"/>
            <a:r>
              <a:rPr lang="en-US" dirty="0"/>
              <a:t>Return Flow Guard</a:t>
            </a:r>
          </a:p>
          <a:p>
            <a:pPr lvl="1"/>
            <a:r>
              <a:rPr lang="en-US" dirty="0"/>
              <a:t>Preliminary documentation (nice!) :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http://xlab.tencent.com/en/2016/11/02/return-flow-guard/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Simple &amp; fast &amp; effective</a:t>
            </a:r>
          </a:p>
          <a:p>
            <a:r>
              <a:rPr lang="en-US" dirty="0"/>
              <a:t>Effective ?</a:t>
            </a:r>
          </a:p>
          <a:p>
            <a:pPr lvl="1"/>
            <a:r>
              <a:rPr lang="en-US" dirty="0"/>
              <a:t>Shadow Stack alike, therefore yes!</a:t>
            </a:r>
          </a:p>
          <a:p>
            <a:pPr lvl="2"/>
            <a:r>
              <a:rPr lang="en-US" dirty="0"/>
              <a:t>.. and we are back with FS on x64! fs:[</a:t>
            </a:r>
            <a:r>
              <a:rPr lang="en-US" dirty="0" err="1"/>
              <a:t>rsp</a:t>
            </a:r>
            <a:r>
              <a:rPr lang="en-US" dirty="0"/>
              <a:t>]</a:t>
            </a: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arbitrary read / write will not touch it!</a:t>
            </a:r>
          </a:p>
          <a:p>
            <a:pPr lvl="1"/>
            <a:r>
              <a:rPr lang="en-US" dirty="0"/>
              <a:t> in combination with CFG ? – hell, a lot!</a:t>
            </a:r>
          </a:p>
          <a:p>
            <a:pPr lvl="2"/>
            <a:r>
              <a:rPr lang="en-US" dirty="0"/>
              <a:t>Two simple &amp; effective mitigations together are pretty solid!</a:t>
            </a:r>
          </a:p>
          <a:p>
            <a:pPr lvl="2"/>
            <a:r>
              <a:rPr lang="en-US" dirty="0"/>
              <a:t>Can be implemented with todays hardware!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856" y="3375305"/>
            <a:ext cx="5366026" cy="18415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1380" y="6284273"/>
            <a:ext cx="8098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https://people.eecs.berkeley.edu/~dawnsong/papers/osdi14-paper-kuznetsov.pdf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655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{C/R}FG vs CET vs CFI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CET-IBT</a:t>
            </a:r>
          </a:p>
          <a:p>
            <a:pPr lvl="1"/>
            <a:r>
              <a:rPr lang="en-US" dirty="0"/>
              <a:t>some criticize that it lacks type integrity hash checks</a:t>
            </a:r>
          </a:p>
          <a:p>
            <a:pPr lvl="1"/>
            <a:r>
              <a:rPr lang="en-US" dirty="0"/>
              <a:t>It sets bare metal </a:t>
            </a:r>
            <a:r>
              <a:rPr lang="en-US" u="sng" dirty="0"/>
              <a:t>rules</a:t>
            </a:r>
            <a:r>
              <a:rPr lang="en-US" dirty="0"/>
              <a:t> – how calls / ret must behave</a:t>
            </a:r>
          </a:p>
          <a:p>
            <a:pPr lvl="1"/>
            <a:r>
              <a:rPr lang="en-US" dirty="0"/>
              <a:t>CET is *not* about control flow *integrity* in particular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Implies : ROP is over but you can jump to *any* function instead!</a:t>
            </a:r>
          </a:p>
          <a:p>
            <a:r>
              <a:rPr lang="en-US" dirty="0"/>
              <a:t>CFG + RFG</a:t>
            </a:r>
          </a:p>
          <a:p>
            <a:pPr lvl="1"/>
            <a:r>
              <a:rPr lang="en-US" dirty="0"/>
              <a:t>very close to CET</a:t>
            </a:r>
          </a:p>
          <a:p>
            <a:pPr lvl="1"/>
            <a:r>
              <a:rPr lang="en-US" dirty="0"/>
              <a:t>Added some integrity checks on top of it</a:t>
            </a:r>
          </a:p>
          <a:p>
            <a:pPr lvl="2"/>
            <a:r>
              <a:rPr lang="en-US" dirty="0"/>
              <a:t>black-list (not include into bitmap) “dangerous” functions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Implies : ROP is over but you can jump to large *subset* of functions instead!</a:t>
            </a:r>
          </a:p>
          <a:p>
            <a:pPr lvl="2"/>
            <a:r>
              <a:rPr lang="en-US" dirty="0"/>
              <a:t>depends on corner cases however</a:t>
            </a:r>
          </a:p>
          <a:p>
            <a:pPr lvl="2"/>
            <a:r>
              <a:rPr lang="en-US" dirty="0"/>
              <a:t>As you can see CFG improvements over time, cat – mouse game 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 – wild technique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92" y="1699498"/>
            <a:ext cx="7500618" cy="4351338"/>
          </a:xfrm>
        </p:spPr>
      </p:pic>
    </p:spTree>
    <p:extLst>
      <p:ext uri="{BB962C8B-B14F-4D97-AF65-F5344CB8AC3E}">
        <p14:creationId xmlns:p14="http://schemas.microsoft.com/office/powerpoint/2010/main" val="516253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oriented - restricted technique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588" y="6311900"/>
            <a:ext cx="4290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http://dl.acm.org/citation.cfm?id=2848479</a:t>
            </a:r>
            <a:r>
              <a:rPr lang="en-US" dirty="0"/>
              <a:t>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66" y="1660088"/>
            <a:ext cx="7362570" cy="4351338"/>
          </a:xfrm>
        </p:spPr>
      </p:pic>
    </p:spTree>
    <p:extLst>
      <p:ext uri="{BB962C8B-B14F-4D97-AF65-F5344CB8AC3E}">
        <p14:creationId xmlns:p14="http://schemas.microsoft.com/office/powerpoint/2010/main" val="422707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path of less resistance - w32k*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resides in ring 0</a:t>
            </a:r>
          </a:p>
          <a:p>
            <a:pPr lvl="1"/>
            <a:r>
              <a:rPr lang="en-US"/>
              <a:t>natural := ( level &lt; medium ) -&gt; SYSTEM (/kernel code exec) escape</a:t>
            </a:r>
          </a:p>
          <a:p>
            <a:pPr lvl="0"/>
            <a:r>
              <a:rPr lang="en-US"/>
              <a:t>huge attack surface</a:t>
            </a:r>
          </a:p>
          <a:p>
            <a:pPr lvl="1"/>
            <a:r>
              <a:rPr lang="en-US" sz="2400"/>
              <a:t>huge in comparsion to ntoskrnl counterpart or in-ring3-sandbox interface</a:t>
            </a:r>
          </a:p>
          <a:p>
            <a:pPr lvl="1"/>
            <a:r>
              <a:rPr lang="en-US" sz="2400"/>
              <a:t>state logic, window callbacks, hidden syscalls, directx, format parsing, ...</a:t>
            </a:r>
          </a:p>
          <a:p>
            <a:pPr lvl="0"/>
            <a:r>
              <a:rPr lang="en-US"/>
              <a:t>accessible from sandbox-es</a:t>
            </a:r>
          </a:p>
          <a:p>
            <a:pPr lvl="1"/>
            <a:r>
              <a:rPr lang="en-US"/>
              <a:t>nowdays more or less =&gt; big success!</a:t>
            </a:r>
          </a:p>
          <a:p>
            <a:pPr lvl="0"/>
            <a:r>
              <a:rPr lang="en-US"/>
              <a:t>easy develepoing of exploitation techniques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CET-{</a:t>
            </a:r>
            <a:r>
              <a:rPr lang="en-US" dirty="0" err="1"/>
              <a:t>IBT+ShadowStack</a:t>
            </a:r>
            <a:r>
              <a:rPr lang="en-US" dirty="0"/>
              <a:t>} / {C/R}FG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662" y="1540916"/>
            <a:ext cx="10515600" cy="44862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Gadgets == functions (Loop dispatcher / </a:t>
            </a:r>
            <a:r>
              <a:rPr lang="en-US" dirty="0" err="1"/>
              <a:t>KernelIo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Proper CFI needed (clang / </a:t>
            </a:r>
            <a:r>
              <a:rPr lang="en-US" dirty="0" err="1"/>
              <a:t>pax</a:t>
            </a:r>
            <a:r>
              <a:rPr lang="en-US" dirty="0"/>
              <a:t>) </a:t>
            </a:r>
          </a:p>
          <a:p>
            <a:r>
              <a:rPr lang="en-US" dirty="0"/>
              <a:t>Kernel Code Exec, doable ?</a:t>
            </a:r>
          </a:p>
          <a:p>
            <a:pPr lvl="1"/>
            <a:r>
              <a:rPr lang="en-US" dirty="0"/>
              <a:t>Well, if you want install old school rootkit, doable</a:t>
            </a:r>
          </a:p>
          <a:p>
            <a:pPr lvl="2"/>
            <a:r>
              <a:rPr lang="en-US" dirty="0"/>
              <a:t>RWE on kernel component in your reach 			</a:t>
            </a:r>
          </a:p>
          <a:p>
            <a:pPr lvl="2"/>
            <a:r>
              <a:rPr lang="en-US" dirty="0"/>
              <a:t>Patch legitimate kernel</a:t>
            </a:r>
          </a:p>
          <a:p>
            <a:pPr lvl="2"/>
            <a:r>
              <a:rPr lang="en-US" dirty="0"/>
              <a:t>Jump</a:t>
            </a:r>
          </a:p>
          <a:p>
            <a:pPr lvl="2"/>
            <a:r>
              <a:rPr lang="en-US" dirty="0"/>
              <a:t>Patch back</a:t>
            </a:r>
          </a:p>
          <a:p>
            <a:pPr lvl="1"/>
            <a:r>
              <a:rPr lang="en-US" dirty="0"/>
              <a:t>Obviously bad code!</a:t>
            </a:r>
          </a:p>
          <a:p>
            <a:pPr lvl="1"/>
            <a:r>
              <a:rPr lang="en-US" dirty="0"/>
              <a:t>any reasonable benefits from kernel code exec ?</a:t>
            </a:r>
          </a:p>
          <a:p>
            <a:r>
              <a:rPr lang="en-US" dirty="0"/>
              <a:t>Kernel Code Exec, needed ?</a:t>
            </a:r>
          </a:p>
          <a:p>
            <a:pPr lvl="1"/>
            <a:r>
              <a:rPr lang="en-US" dirty="0"/>
              <a:t>do you even need your own _</a:t>
            </a:r>
            <a:r>
              <a:rPr lang="en-US" dirty="0" err="1"/>
              <a:t>eproc</a:t>
            </a:r>
            <a:r>
              <a:rPr lang="en-US" dirty="0"/>
              <a:t> ?</a:t>
            </a:r>
          </a:p>
          <a:p>
            <a:pPr lvl="1"/>
            <a:r>
              <a:rPr lang="en-US" dirty="0"/>
              <a:t>why don’t just use kernel </a:t>
            </a:r>
            <a:r>
              <a:rPr lang="en-US" dirty="0" err="1"/>
              <a:t>io</a:t>
            </a:r>
            <a:r>
              <a:rPr lang="en-US" dirty="0"/>
              <a:t> (legit non-harm)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r>
              <a:rPr lang="en-US" dirty="0"/>
              <a:t>force(trick) other _</a:t>
            </a:r>
            <a:r>
              <a:rPr lang="en-US" dirty="0" err="1"/>
              <a:t>ethreads</a:t>
            </a:r>
            <a:r>
              <a:rPr lang="en-US" dirty="0"/>
              <a:t> to do job for you </a:t>
            </a:r>
          </a:p>
          <a:p>
            <a:pPr lvl="1"/>
            <a:r>
              <a:rPr lang="en-US" dirty="0"/>
              <a:t>Patching their stacks (</a:t>
            </a:r>
            <a:r>
              <a:rPr lang="en-US" dirty="0" err="1"/>
              <a:t>params</a:t>
            </a:r>
            <a:r>
              <a:rPr lang="en-US" dirty="0"/>
              <a:t> / rets) should do the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4989815" y="6027191"/>
            <a:ext cx="5616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http://www.slideshare.net/PeterHlavaty/back-to-the-core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051" y="2703489"/>
            <a:ext cx="3542380" cy="26567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97955" y="2199935"/>
            <a:ext cx="2272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( </a:t>
            </a:r>
            <a:r>
              <a:rPr lang="en-US" dirty="0" err="1">
                <a:solidFill>
                  <a:schemeClr val="bg1"/>
                </a:solidFill>
              </a:rPr>
              <a:t>VadRoot</a:t>
            </a:r>
            <a:r>
              <a:rPr lang="en-US" dirty="0">
                <a:solidFill>
                  <a:schemeClr val="bg1"/>
                </a:solidFill>
              </a:rPr>
              <a:t> technique )</a:t>
            </a:r>
          </a:p>
        </p:txBody>
      </p:sp>
      <p:sp>
        <p:nvSpPr>
          <p:cNvPr id="7" name="Rectangle 6"/>
          <p:cNvSpPr/>
          <p:nvPr/>
        </p:nvSpPr>
        <p:spPr>
          <a:xfrm>
            <a:off x="174169" y="5948821"/>
            <a:ext cx="4850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http://www.pcc.me.uk/~peter/acad/usenix14.pdf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8993" y="6346079"/>
            <a:ext cx="6868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https://pax.grsecurity.net/docs/PaXTeam-H2HC15-RAP-RIP-ROP.pdf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503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attacks! - TODO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your goal ?</a:t>
            </a:r>
          </a:p>
        </p:txBody>
      </p:sp>
    </p:spTree>
    <p:extLst>
      <p:ext uri="{BB962C8B-B14F-4D97-AF65-F5344CB8AC3E}">
        <p14:creationId xmlns:p14="http://schemas.microsoft.com/office/powerpoint/2010/main" val="3661262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 – Turing Complete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98750" y="1690688"/>
            <a:ext cx="9934636" cy="4625208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70" y="2233003"/>
            <a:ext cx="5547562" cy="3413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407" y="3016251"/>
            <a:ext cx="5288707" cy="22841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0974" y="5993391"/>
            <a:ext cx="8915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https://www.comp.nus.edu.sg/~shweta24/publications/dop_oakland16.pdf</a:t>
            </a:r>
            <a:r>
              <a:rPr lang="en-US" dirty="0"/>
              <a:t> f</a:t>
            </a:r>
          </a:p>
        </p:txBody>
      </p:sp>
    </p:spTree>
    <p:extLst>
      <p:ext uri="{BB962C8B-B14F-4D97-AF65-F5344CB8AC3E}">
        <p14:creationId xmlns:p14="http://schemas.microsoft.com/office/powerpoint/2010/main" val="27624731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end data are all what matters!</a:t>
            </a:r>
          </a:p>
          <a:p>
            <a:r>
              <a:rPr lang="en-US" dirty="0"/>
              <a:t>Code is just group of instructions </a:t>
            </a:r>
          </a:p>
          <a:p>
            <a:pPr marL="0" indent="0">
              <a:buNone/>
            </a:pPr>
            <a:r>
              <a:rPr lang="en-US" dirty="0"/>
              <a:t>   working over those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Your ultimate goal is to access data</a:t>
            </a:r>
          </a:p>
          <a:p>
            <a:r>
              <a:rPr lang="en-US" dirty="0"/>
              <a:t>No need to be SYSTEM</a:t>
            </a:r>
          </a:p>
          <a:p>
            <a:r>
              <a:rPr lang="en-US" dirty="0"/>
              <a:t>No need to do Kernel Exec</a:t>
            </a:r>
          </a:p>
          <a:p>
            <a:pPr lvl="1"/>
            <a:r>
              <a:rPr lang="en-US" dirty="0"/>
              <a:t>Kernel </a:t>
            </a:r>
            <a:r>
              <a:rPr lang="en-US" dirty="0" err="1"/>
              <a:t>io</a:t>
            </a:r>
            <a:r>
              <a:rPr lang="en-US" dirty="0"/>
              <a:t> can ‘emulate’ </a:t>
            </a:r>
            <a:r>
              <a:rPr lang="en-US" dirty="0" err="1"/>
              <a:t>apis</a:t>
            </a:r>
            <a:endParaRPr lang="en-US" dirty="0"/>
          </a:p>
          <a:p>
            <a:pPr lvl="1"/>
            <a:r>
              <a:rPr lang="en-US" dirty="0"/>
              <a:t>You can do math operations</a:t>
            </a:r>
          </a:p>
          <a:p>
            <a:pPr lvl="1"/>
            <a:r>
              <a:rPr lang="en-US" dirty="0"/>
              <a:t>...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010" y="2804725"/>
            <a:ext cx="4201451" cy="29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133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attack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Same piece of code should work on same memory type</a:t>
            </a:r>
          </a:p>
          <a:p>
            <a:r>
              <a:rPr lang="en-US" dirty="0"/>
              <a:t>w32k </a:t>
            </a:r>
            <a:r>
              <a:rPr lang="en-US" dirty="0" err="1"/>
              <a:t>gdi</a:t>
            </a:r>
            <a:r>
              <a:rPr lang="en-US" dirty="0"/>
              <a:t> function will not touch _</a:t>
            </a:r>
            <a:r>
              <a:rPr lang="en-US" dirty="0" err="1"/>
              <a:t>eprocess</a:t>
            </a:r>
            <a:endParaRPr lang="en-US" dirty="0"/>
          </a:p>
          <a:p>
            <a:r>
              <a:rPr lang="en-US" dirty="0"/>
              <a:t>possible to simple set ranges (hardware) ?</a:t>
            </a:r>
          </a:p>
          <a:p>
            <a:r>
              <a:rPr lang="en-US" dirty="0"/>
              <a:t>Pool isolation</a:t>
            </a:r>
          </a:p>
          <a:p>
            <a:r>
              <a:rPr lang="en-US" dirty="0"/>
              <a:t>Isolated heap (object caches) ?</a:t>
            </a:r>
          </a:p>
          <a:p>
            <a:r>
              <a:rPr lang="en-US" dirty="0"/>
              <a:t>local </a:t>
            </a:r>
            <a:r>
              <a:rPr lang="en-US" dirty="0" err="1"/>
              <a:t>vars</a:t>
            </a:r>
            <a:r>
              <a:rPr lang="en-US" dirty="0"/>
              <a:t> (thread) by default allowed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Existing solutions ?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mpx</a:t>
            </a:r>
            <a:r>
              <a:rPr lang="en-US" dirty="0"/>
              <a:t> – seems not going to succeed ?</a:t>
            </a:r>
          </a:p>
          <a:p>
            <a:pPr lvl="1"/>
            <a:r>
              <a:rPr lang="en-US" dirty="0"/>
              <a:t>PAC – looks like game changer (CPI approach) ?</a:t>
            </a:r>
          </a:p>
          <a:p>
            <a:pPr lvl="1"/>
            <a:r>
              <a:rPr lang="en-US" dirty="0"/>
              <a:t>Isolation ?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cxnSp>
        <p:nvCxnSpPr>
          <p:cNvPr id="6" name="Connector: Elbow 5"/>
          <p:cNvCxnSpPr/>
          <p:nvPr/>
        </p:nvCxnSpPr>
        <p:spPr>
          <a:xfrm>
            <a:off x="6564970" y="3153103"/>
            <a:ext cx="1245476" cy="1032642"/>
          </a:xfrm>
          <a:prstGeom prst="bentConnector3">
            <a:avLst>
              <a:gd name="adj1" fmla="val -633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46" y="2676461"/>
            <a:ext cx="3386212" cy="28525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082" y="57893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https://software.intel.com/en-us/blogs/2013/07/22/intel-memory-protection-extensions-intel-mpx-support-in-the-gnu-toolchain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09441" y="5789362"/>
            <a:ext cx="46692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https://community.arm.com/groups/processors/blog/2016/10/27/armv8-a-architecture-2016-additions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4223" y="1404554"/>
            <a:ext cx="5738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https://taesoo.gtisc.gatech.edu/pubs/2016/song:kenali.pdf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6433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6607" y="1426780"/>
            <a:ext cx="2595413" cy="4123804"/>
          </a:xfrm>
        </p:spPr>
        <p:txBody>
          <a:bodyPr/>
          <a:lstStyle/>
          <a:p>
            <a:pPr algn="ctr"/>
            <a:r>
              <a:rPr lang="en-US" dirty="0"/>
              <a:t>  Kernel Io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cross heap</a:t>
            </a:r>
            <a:br>
              <a:rPr lang="en-US" dirty="0"/>
            </a:br>
            <a:r>
              <a:rPr lang="en-US" dirty="0"/>
              <a:t>checks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47" y="423860"/>
            <a:ext cx="8744582" cy="6035069"/>
          </a:xfrm>
        </p:spPr>
      </p:pic>
    </p:spTree>
    <p:extLst>
      <p:ext uri="{BB962C8B-B14F-4D97-AF65-F5344CB8AC3E}">
        <p14:creationId xmlns:p14="http://schemas.microsoft.com/office/powerpoint/2010/main" val="643308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47" y="423850"/>
            <a:ext cx="8744582" cy="603506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236607" y="1426780"/>
            <a:ext cx="2595413" cy="4123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  Kernel Io</a:t>
            </a:r>
            <a:br>
              <a:rPr lang="en-US"/>
            </a:br>
            <a:r>
              <a:rPr lang="en-US"/>
              <a:t>vs</a:t>
            </a:r>
            <a:br>
              <a:rPr lang="en-US"/>
            </a:br>
            <a:r>
              <a:rPr lang="en-US"/>
              <a:t>cross heap</a:t>
            </a:r>
            <a:br>
              <a:rPr lang="en-US"/>
            </a:br>
            <a:r>
              <a:rPr lang="en-US"/>
              <a:t>checks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72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Guard!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well, this can change things lot!</a:t>
            </a:r>
          </a:p>
          <a:p>
            <a:r>
              <a:rPr lang="en-US" dirty="0"/>
              <a:t>still kernel-Io is here real power ?</a:t>
            </a:r>
          </a:p>
          <a:p>
            <a:pPr lvl="1"/>
            <a:r>
              <a:rPr lang="en-US" dirty="0"/>
              <a:t> … well …</a:t>
            </a:r>
          </a:p>
          <a:p>
            <a:pPr lvl="1"/>
            <a:r>
              <a:rPr lang="en-US" dirty="0"/>
              <a:t>doomed within domain</a:t>
            </a:r>
          </a:p>
          <a:p>
            <a:r>
              <a:rPr lang="en-US" dirty="0"/>
              <a:t>One does not simple do exec when ring -1 is watching!</a:t>
            </a:r>
          </a:p>
          <a:p>
            <a:pPr lvl="1"/>
            <a:r>
              <a:rPr lang="en-US" dirty="0"/>
              <a:t>no real RWE page [ </a:t>
            </a:r>
            <a:r>
              <a:rPr lang="en-US" dirty="0" err="1"/>
              <a:t>ept</a:t>
            </a:r>
            <a:r>
              <a:rPr lang="en-US" dirty="0"/>
              <a:t> ]</a:t>
            </a:r>
          </a:p>
          <a:p>
            <a:pPr lvl="1"/>
            <a:r>
              <a:rPr lang="en-US" dirty="0"/>
              <a:t>code signing [ </a:t>
            </a:r>
            <a:r>
              <a:rPr lang="en-US" dirty="0" err="1"/>
              <a:t>rw</a:t>
            </a:r>
            <a:r>
              <a:rPr lang="en-US" dirty="0"/>
              <a:t> -&gt; e ]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>
                <a:sym typeface="+mn-ea"/>
              </a:rPr>
              <a:t>But, as always .. it is just another layer, another ring ...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bugs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logical issues</a:t>
            </a:r>
            <a:endParaRPr lang="en-US" sz="2800"/>
          </a:p>
          <a:p>
            <a:pPr lvl="0"/>
            <a:r>
              <a:rPr lang="en-US" sz="2800">
                <a:sym typeface="+mn-ea"/>
              </a:rPr>
              <a:t>with small big difference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less code</a:t>
            </a:r>
          </a:p>
          <a:p>
            <a:pPr lvl="1"/>
            <a:r>
              <a:rPr lang="en-US" sz="2800">
                <a:sym typeface="+mn-ea"/>
              </a:rPr>
              <a:t>code quality ++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577" y="6176963"/>
            <a:ext cx="4622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http://www.alex-ionescu.com/syscan2015.pdf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60" y="1691005"/>
            <a:ext cx="10823575" cy="4658995"/>
          </a:xfrm>
        </p:spPr>
        <p:txBody>
          <a:bodyPr>
            <a:normAutofit fontScale="90000" lnSpcReduction="10000"/>
          </a:bodyPr>
          <a:lstStyle/>
          <a:p>
            <a:r>
              <a:rPr lang="en-US" dirty="0"/>
              <a:t>KASLR, </a:t>
            </a:r>
            <a:r>
              <a:rPr lang="en-US" dirty="0" err="1"/>
              <a:t>nullptr-deref</a:t>
            </a:r>
            <a:r>
              <a:rPr lang="en-US" dirty="0"/>
              <a:t>, </a:t>
            </a:r>
            <a:r>
              <a:rPr lang="en-US" dirty="0" err="1"/>
              <a:t>Nx</a:t>
            </a:r>
            <a:r>
              <a:rPr lang="en-US" dirty="0"/>
              <a:t>, SMEP</a:t>
            </a:r>
          </a:p>
          <a:p>
            <a:pPr lvl="1"/>
            <a:r>
              <a:rPr lang="en-US" sz="2400" dirty="0"/>
              <a:t>very </a:t>
            </a:r>
            <a:r>
              <a:rPr lang="en-US" dirty="0"/>
              <a:t>well adapted!</a:t>
            </a:r>
          </a:p>
          <a:p>
            <a:r>
              <a:rPr lang="en-US" dirty="0"/>
              <a:t>ACL for kernel object access</a:t>
            </a:r>
          </a:p>
          <a:p>
            <a:pPr lvl="1"/>
            <a:r>
              <a:rPr lang="en-US" dirty="0"/>
              <a:t>good security model!</a:t>
            </a:r>
          </a:p>
          <a:p>
            <a:r>
              <a:rPr lang="en-US" dirty="0"/>
              <a:t>w32k re-designing { filtering &amp; lockdown }</a:t>
            </a:r>
          </a:p>
          <a:p>
            <a:pPr lvl="1"/>
            <a:r>
              <a:rPr lang="en-US" dirty="0"/>
              <a:t>tackling biggest security problem in windows kernel!</a:t>
            </a:r>
          </a:p>
          <a:p>
            <a:r>
              <a:rPr lang="en-US" dirty="0"/>
              <a:t>{C/R}FG</a:t>
            </a:r>
          </a:p>
          <a:p>
            <a:pPr lvl="1"/>
            <a:r>
              <a:rPr lang="en-US" dirty="0"/>
              <a:t>nice anti-exploitation approaches! { - step by step to adapt to kernel }</a:t>
            </a:r>
            <a:endParaRPr lang="en-US" sz="2400" dirty="0"/>
          </a:p>
          <a:p>
            <a:r>
              <a:rPr lang="en-US" dirty="0"/>
              <a:t>CET - IBT &amp; Shadow Stack</a:t>
            </a:r>
          </a:p>
          <a:p>
            <a:pPr lvl="1"/>
            <a:r>
              <a:rPr lang="en-US" dirty="0"/>
              <a:t>nice co-operation towards to new security model!</a:t>
            </a:r>
          </a:p>
          <a:p>
            <a:pPr lvl="0"/>
            <a:r>
              <a:rPr lang="en-US" dirty="0" err="1"/>
              <a:t>HyperV</a:t>
            </a:r>
            <a:r>
              <a:rPr lang="en-US" dirty="0"/>
              <a:t> based App Containers</a:t>
            </a:r>
          </a:p>
          <a:p>
            <a:pPr lvl="1"/>
            <a:r>
              <a:rPr lang="en-US" dirty="0"/>
              <a:t>moving operating system to another league in terms of security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w32k vs 2016 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1570990"/>
            <a:ext cx="4857750" cy="4756150"/>
          </a:xfrm>
          <a:prstGeom prst="rect">
            <a:avLst/>
          </a:prstGeom>
        </p:spPr>
      </p:pic>
      <p:pic>
        <p:nvPicPr>
          <p:cNvPr id="25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00645" y="3507740"/>
            <a:ext cx="4019550" cy="22669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710" y="1179195"/>
            <a:ext cx="7690485" cy="20701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710" y="3194685"/>
            <a:ext cx="418465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- </a:t>
            </a:r>
            <a:r>
              <a:rPr lang="en-US" dirty="0" err="1"/>
              <a:t>todo#memory-corruptions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Control flow integrity – to improve</a:t>
            </a:r>
          </a:p>
          <a:p>
            <a:pPr lvl="1"/>
            <a:r>
              <a:rPr lang="en-US" dirty="0"/>
              <a:t>fine grained CFG – fast, smart, </a:t>
            </a:r>
            <a:r>
              <a:rPr lang="en-US" dirty="0" err="1"/>
              <a:t>compat</a:t>
            </a:r>
            <a:r>
              <a:rPr lang="en-US" dirty="0"/>
              <a:t>! but can it be fine enough ?</a:t>
            </a:r>
          </a:p>
          <a:p>
            <a:pPr lvl="1"/>
            <a:r>
              <a:rPr lang="en-US" dirty="0"/>
              <a:t>adapt { forwarded-edge ( clang ) / type-hash ( </a:t>
            </a:r>
            <a:r>
              <a:rPr lang="en-US" dirty="0" err="1"/>
              <a:t>pax</a:t>
            </a:r>
            <a:r>
              <a:rPr lang="en-US" dirty="0"/>
              <a:t> ) } – existing, fast, does the job!</a:t>
            </a:r>
          </a:p>
          <a:p>
            <a:pPr lvl="1"/>
            <a:r>
              <a:rPr lang="en-US" dirty="0"/>
              <a:t>Make code reuse attacks to disappear ?</a:t>
            </a:r>
          </a:p>
          <a:p>
            <a:r>
              <a:rPr lang="en-US" dirty="0"/>
              <a:t>Data attacks break down – to tackle</a:t>
            </a:r>
          </a:p>
          <a:p>
            <a:pPr lvl="1"/>
            <a:r>
              <a:rPr lang="en-US" dirty="0"/>
              <a:t>Memory access boundary checks</a:t>
            </a:r>
          </a:p>
          <a:p>
            <a:pPr lvl="1"/>
            <a:r>
              <a:rPr lang="en-US" dirty="0"/>
              <a:t>pointer load / function to heap memory access</a:t>
            </a:r>
          </a:p>
          <a:p>
            <a:pPr lvl="1"/>
            <a:r>
              <a:rPr lang="en-US" dirty="0"/>
              <a:t>Make kernel </a:t>
            </a:r>
            <a:r>
              <a:rPr lang="en-US" dirty="0" err="1"/>
              <a:t>io</a:t>
            </a:r>
            <a:r>
              <a:rPr lang="en-US" dirty="0"/>
              <a:t> disappear ?</a:t>
            </a:r>
          </a:p>
          <a:p>
            <a:endParaRPr lang="en-US" dirty="0"/>
          </a:p>
          <a:p>
            <a:r>
              <a:rPr lang="en-US" dirty="0"/>
              <a:t>Will it move memory corruptions from attack vector to </a:t>
            </a:r>
            <a:r>
              <a:rPr lang="en-US" dirty="0">
                <a:solidFill>
                  <a:srgbClr val="00B050"/>
                </a:solidFill>
              </a:rPr>
              <a:t>state of art 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memory corruption == </a:t>
            </a:r>
            <a:r>
              <a:rPr lang="en-US" dirty="0" err="1"/>
              <a:t>ddos</a:t>
            </a:r>
            <a:r>
              <a:rPr lang="en-US" dirty="0"/>
              <a:t> only ?</a:t>
            </a:r>
          </a:p>
          <a:p>
            <a:pPr lvl="1"/>
            <a:r>
              <a:rPr lang="en-US" dirty="0"/>
              <a:t>Not yet, </a:t>
            </a:r>
            <a:r>
              <a:rPr lang="en-US"/>
              <a:t>long way to go, </a:t>
            </a:r>
            <a:r>
              <a:rPr lang="en-US" dirty="0"/>
              <a:t>but now we can see that possibility</a:t>
            </a:r>
          </a:p>
          <a:p>
            <a:pPr lvl="1"/>
            <a:r>
              <a:rPr lang="en-US" dirty="0"/>
              <a:t>However maybe that can even happen in foreseeable future ?</a:t>
            </a:r>
          </a:p>
        </p:txBody>
      </p:sp>
    </p:spTree>
    <p:extLst>
      <p:ext uri="{BB962C8B-B14F-4D97-AF65-F5344CB8AC3E}">
        <p14:creationId xmlns:p14="http://schemas.microsoft.com/office/powerpoint/2010/main" val="5335832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14" y="591768"/>
            <a:ext cx="4320890" cy="2878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08" y="4868380"/>
            <a:ext cx="2524477" cy="1200318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073026" y="3272290"/>
            <a:ext cx="5228629" cy="2796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4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				</a:t>
            </a:r>
          </a:p>
          <a:p>
            <a:pPr marL="0" indent="0">
              <a:buNone/>
            </a:pPr>
            <a:r>
              <a:rPr kumimoji="1" lang="en-US" altLang="zh-CN" sz="4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Thank you!</a:t>
            </a:r>
          </a:p>
          <a:p>
            <a:pPr marL="457200" lvl="1" indent="0">
              <a:buNone/>
            </a:pPr>
            <a:r>
              <a:rPr kumimoji="1" lang="en-US" altLang="zh-CN" sz="4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    Q &amp; A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going on 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huge numbers of syscalls</a:t>
            </a:r>
          </a:p>
          <a:p>
            <a:r>
              <a:rPr lang="en-US"/>
              <a:t>lot of objects</a:t>
            </a:r>
          </a:p>
          <a:p>
            <a:r>
              <a:rPr lang="en-US"/>
              <a:t>lot of hardcore graphics stuffs</a:t>
            </a:r>
          </a:p>
          <a:p>
            <a:r>
              <a:rPr lang="en-US"/>
              <a:t>lot of things i dunno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49" y="2259489"/>
            <a:ext cx="4516163" cy="198711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5001895"/>
            <a:ext cx="10057765" cy="11753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w32k vs Qilin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Qilin</a:t>
            </a:r>
            <a:r>
              <a:rPr lang="en-US" dirty="0"/>
              <a:t> - internal multi-platform fuzzing framework</a:t>
            </a:r>
          </a:p>
          <a:p>
            <a:r>
              <a:rPr lang="en-US" dirty="0"/>
              <a:t>Target – </a:t>
            </a:r>
            <a:r>
              <a:rPr lang="en-US" dirty="0" err="1"/>
              <a:t>gdi</a:t>
            </a:r>
            <a:r>
              <a:rPr lang="en-US" dirty="0"/>
              <a:t> - part of w32k</a:t>
            </a:r>
          </a:p>
          <a:p>
            <a:r>
              <a:rPr lang="en-US" dirty="0"/>
              <a:t>Technique : </a:t>
            </a:r>
          </a:p>
          <a:p>
            <a:pPr lvl="1"/>
            <a:r>
              <a:rPr lang="en-US" dirty="0"/>
              <a:t>knowledge based</a:t>
            </a:r>
          </a:p>
          <a:p>
            <a:pPr lvl="1"/>
            <a:r>
              <a:rPr lang="en-US" dirty="0"/>
              <a:t>random driven</a:t>
            </a:r>
          </a:p>
          <a:p>
            <a:pPr lvl="1"/>
            <a:r>
              <a:rPr lang="en-US" dirty="0"/>
              <a:t>interconnection aware</a:t>
            </a:r>
          </a:p>
          <a:p>
            <a:pPr lvl="0"/>
            <a:r>
              <a:rPr lang="en-US" dirty="0"/>
              <a:t>Results in graph</a:t>
            </a:r>
          </a:p>
          <a:p>
            <a:pPr lvl="0"/>
            <a:r>
              <a:rPr lang="en-US" dirty="0"/>
              <a:t>technique ++ code coverage</a:t>
            </a:r>
          </a:p>
          <a:p>
            <a:pPr lvl="1"/>
            <a:r>
              <a:rPr lang="en-US" dirty="0"/>
              <a:t>feedback + knowledge based (ongoing)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6835884" y="2525450"/>
          <a:ext cx="4374931" cy="2952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131379" y="6341925"/>
            <a:ext cx="10100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http://www.slideshare.net/PeterHlavaty/rainbow-over-the-windows-more-colors-than-you-could-expect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bug to take over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except huge code base with lot of space for bugs</a:t>
            </a:r>
          </a:p>
          <a:p>
            <a:r>
              <a:rPr lang="en-US"/>
              <a:t>huge code base with lof of space for missusing existing mechanisms</a:t>
            </a:r>
          </a:p>
          <a:p>
            <a:r>
              <a:rPr lang="en-US"/>
              <a:t>valuable arsenal</a:t>
            </a:r>
          </a:p>
          <a:p>
            <a:pPr lvl="1"/>
            <a:r>
              <a:rPr lang="en-US"/>
              <a:t>virtual tables and alikes</a:t>
            </a:r>
          </a:p>
          <a:p>
            <a:pPr lvl="1"/>
            <a:r>
              <a:rPr lang="en-US"/>
              <a:t>unprotected lengths</a:t>
            </a:r>
          </a:p>
          <a:p>
            <a:pPr lvl="1"/>
            <a:r>
              <a:rPr lang="en-US"/>
              <a:t>plain state members</a:t>
            </a:r>
          </a:p>
          <a:p>
            <a:pPr lvl="1"/>
            <a:r>
              <a:rPr lang="en-US"/>
              <a:t>buffer pointers</a:t>
            </a:r>
          </a:p>
          <a:p>
            <a:pPr lvl="0"/>
            <a:r>
              <a:rPr lang="en-US"/>
              <a:t>prequisites : </a:t>
            </a:r>
          </a:p>
          <a:p>
            <a:pPr lvl="1"/>
            <a:r>
              <a:rPr lang="en-US" sz="2400"/>
              <a:t>call syscalls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2348</Words>
  <Application>Microsoft Office PowerPoint</Application>
  <PresentationFormat>Widescreen</PresentationFormat>
  <Paragraphs>516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宋体</vt:lpstr>
      <vt:lpstr>微软雅黑</vt:lpstr>
      <vt:lpstr>DengXian</vt:lpstr>
      <vt:lpstr>Arial</vt:lpstr>
      <vt:lpstr>Calibri</vt:lpstr>
      <vt:lpstr>Calibri Light</vt:lpstr>
      <vt:lpstr>Times New Roman</vt:lpstr>
      <vt:lpstr>Wingdings</vt:lpstr>
      <vt:lpstr>Office 主题</vt:lpstr>
      <vt:lpstr>You didnt see it’s coming? </vt:lpstr>
      <vt:lpstr>$whoami</vt:lpstr>
      <vt:lpstr>agenda</vt:lpstr>
      <vt:lpstr>windows sandbox kernel attack surface</vt:lpstr>
      <vt:lpstr>path of less resistance - w32k*</vt:lpstr>
      <vt:lpstr>w32k vs 2016 </vt:lpstr>
      <vt:lpstr>what is going on ?</vt:lpstr>
      <vt:lpstr>w32k vs Qilin</vt:lpstr>
      <vt:lpstr>from bug to take over SYSTEM</vt:lpstr>
      <vt:lpstr>W32k kernel io : _gre_bitmap</vt:lpstr>
      <vt:lpstr>w32k out of scope of interest ?</vt:lpstr>
      <vt:lpstr>ntos : lets move from win32k</vt:lpstr>
      <vt:lpstr>ntos - attack surface</vt:lpstr>
      <vt:lpstr>ntos under the microscope - extensions</vt:lpstr>
      <vt:lpstr>tm.sys</vt:lpstr>
      <vt:lpstr>explore unknown : indirections++</vt:lpstr>
      <vt:lpstr>CLFS.sys : unseen hand behind the scenes</vt:lpstr>
      <vt:lpstr>bug hunting</vt:lpstr>
      <vt:lpstr>kick off</vt:lpstr>
      <vt:lpstr>fuzzer</vt:lpstr>
      <vt:lpstr>feedback</vt:lpstr>
      <vt:lpstr>meassure your fuzzing</vt:lpstr>
      <vt:lpstr>research</vt:lpstr>
      <vt:lpstr>additional thoughts</vt:lpstr>
      <vt:lpstr>lets move to exploitation techniques!</vt:lpstr>
      <vt:lpstr>options</vt:lpstr>
      <vt:lpstr>nt!KeWaitForSingleObject</vt:lpstr>
      <vt:lpstr>SafeLink write where primitive</vt:lpstr>
      <vt:lpstr>Arbitrary write – kernel pointer</vt:lpstr>
      <vt:lpstr>ALPC</vt:lpstr>
      <vt:lpstr>ALPC #spray</vt:lpstr>
      <vt:lpstr>ALPC #detect</vt:lpstr>
      <vt:lpstr>ALPC #overflow</vt:lpstr>
      <vt:lpstr>ALPC #io</vt:lpstr>
      <vt:lpstr>Hardenings !?</vt:lpstr>
      <vt:lpstr>from user to kernel, from kernel to jail : w32k</vt:lpstr>
      <vt:lpstr>w32k is here for you if you need it!</vt:lpstr>
      <vt:lpstr>kernel code exec vs mittigations</vt:lpstr>
      <vt:lpstr>easy to be said, harder to be done ?</vt:lpstr>
      <vt:lpstr>NtUserMessageCall</vt:lpstr>
      <vt:lpstr>Get kernel code exec</vt:lpstr>
      <vt:lpstr>SMAP - tale of lacking feature</vt:lpstr>
      <vt:lpstr>SMAP - tale of lacking feature</vt:lpstr>
      <vt:lpstr>SMAP - tale of lacking feature</vt:lpstr>
      <vt:lpstr>Control Flow – hardware!</vt:lpstr>
      <vt:lpstr>Return Flow Guard</vt:lpstr>
      <vt:lpstr>{C/R}FG vs CET vs CFI</vt:lpstr>
      <vt:lpstr>ROP – wild technique</vt:lpstr>
      <vt:lpstr>Function oriented - restricted technique</vt:lpstr>
      <vt:lpstr>CET-{IBT+ShadowStack} / {C/R}FG</vt:lpstr>
      <vt:lpstr>Data attacks! - TODO</vt:lpstr>
      <vt:lpstr>DOP – Turing Complete</vt:lpstr>
      <vt:lpstr>Kernel Io</vt:lpstr>
      <vt:lpstr>Data attack prevention</vt:lpstr>
      <vt:lpstr>  Kernel Io vs cross heap checks</vt:lpstr>
      <vt:lpstr>PowerPoint Presentation</vt:lpstr>
      <vt:lpstr>Application Guard!</vt:lpstr>
      <vt:lpstr>Containers</vt:lpstr>
      <vt:lpstr>conclusions</vt:lpstr>
      <vt:lpstr>conclusions - todo#memory-corruptions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didnt see it’s coming? </dc:title>
  <dc:creator>qilin</dc:creator>
  <cp:lastModifiedBy>Julia Hlavata</cp:lastModifiedBy>
  <cp:revision>584</cp:revision>
  <dcterms:created xsi:type="dcterms:W3CDTF">2016-10-14T16:33:00Z</dcterms:created>
  <dcterms:modified xsi:type="dcterms:W3CDTF">2016-11-05T01:02:04Z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1033-10.1.0.5775</vt:lpwstr>
  </property>
</Properties>
</file>