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8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98FC-1F41-4B83-AA39-BEE4A022D9B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5B616-E2DA-4850-8ACE-92083DDD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2455"/>
            <a:ext cx="2057400" cy="18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217278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uneven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2813"/>
            <a:ext cx="2145982" cy="158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0391" y="216340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height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95074"/>
            <a:ext cx="1758458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75029" y="417245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Bubble1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9937"/>
            <a:ext cx="1496073" cy="35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91400" y="413422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Bubble2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11" y="2681892"/>
            <a:ext cx="2359577" cy="151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00099" y="419417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lump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r="5218"/>
          <a:stretch/>
        </p:blipFill>
        <p:spPr bwMode="auto">
          <a:xfrm>
            <a:off x="2822825" y="2669432"/>
            <a:ext cx="2257746" cy="153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76600" y="420670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damage</a:t>
            </a:r>
            <a:endParaRPr lang="en-US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4740102"/>
            <a:ext cx="1985963" cy="155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5818" y="629707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Poor_plot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5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HS</dc:creator>
  <cp:lastModifiedBy>Lim HS</cp:lastModifiedBy>
  <cp:revision>6</cp:revision>
  <dcterms:created xsi:type="dcterms:W3CDTF">2025-08-12T04:07:37Z</dcterms:created>
  <dcterms:modified xsi:type="dcterms:W3CDTF">2025-08-12T07:57:32Z</dcterms:modified>
</cp:coreProperties>
</file>