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3" r:id="rId2"/>
    <p:sldId id="274" r:id="rId3"/>
    <p:sldId id="275" r:id="rId4"/>
    <p:sldId id="276" r:id="rId5"/>
    <p:sldId id="277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4F8AD7"/>
    <a:srgbClr val="518CD8"/>
    <a:srgbClr val="8B5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7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D6A41-D42D-4040-8DCA-B469AE2A82FD}" type="datetimeFigureOut">
              <a:rPr lang="nl-NL" smtClean="0"/>
              <a:t>7-12-2020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F3D9D-844D-4F24-ADFA-9B4A891199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7898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Moet </a:t>
            </a:r>
            <a:r>
              <a:rPr lang="en-GB" dirty="0" err="1"/>
              <a:t>Csmete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Csemete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3D9D-844D-4F24-ADFA-9B4A8911996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7067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DD2E1-841D-4EC1-BF81-73260AEE1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7FE3CAA-986A-41C1-B164-1A4B48F66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7BA724-5858-4331-BBDA-942BFE4F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D086-3351-4118-8763-B047BF6B1A2E}" type="datetimeFigureOut">
              <a:rPr lang="nl-NL" smtClean="0"/>
              <a:t>7-12-2020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00135A-EE21-4D40-A9EC-07719BA0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644B010-B557-4F09-8072-BA653817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96FA-F857-44CF-B4D8-A739ACB65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316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734F3E-1340-41BC-86FA-BB173A5C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54478FF-0BF4-41A1-948A-0B42A44A7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FA92D5F-C65D-470C-A1A4-A0ABDB4E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D086-3351-4118-8763-B047BF6B1A2E}" type="datetimeFigureOut">
              <a:rPr lang="nl-NL" smtClean="0"/>
              <a:t>7-12-2020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D6C7DF-5864-43D2-A3FD-E9CB6580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3E0BD7B-A34E-4491-BBDE-4E8BA601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96FA-F857-44CF-B4D8-A739ACB65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499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27DD925-C4E2-4E0C-B710-49E86E45E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85CFEA6-D24B-476E-9A8F-5184F498D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1CC7FA7-092A-4393-8E07-49AD1249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D086-3351-4118-8763-B047BF6B1A2E}" type="datetimeFigureOut">
              <a:rPr lang="nl-NL" smtClean="0"/>
              <a:t>7-12-2020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3DD3D4C-C4C5-45A8-A682-5EFF98E70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36B31C6-B75C-490A-9ACF-2D2ED897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96FA-F857-44CF-B4D8-A739ACB65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697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60A13-913B-4B1B-8C44-FC374E05A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78DE9A-DD5F-49A9-9EBF-92BFA18D4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78129DA-DBF5-480F-A138-3B876585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D086-3351-4118-8763-B047BF6B1A2E}" type="datetimeFigureOut">
              <a:rPr lang="nl-NL" smtClean="0"/>
              <a:t>7-12-2020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A1F0C92-61CE-490F-A8D1-909CEE87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9913969-C1C7-4F21-98B2-AD9F2483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96FA-F857-44CF-B4D8-A739ACB65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941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4A836A-F9AC-4B8A-AE46-5BFB8E84C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9FB7B5D-422F-42A0-9E4B-D63E629FE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28CD20-CBB9-426C-9082-2A31A40F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D086-3351-4118-8763-B047BF6B1A2E}" type="datetimeFigureOut">
              <a:rPr lang="nl-NL" smtClean="0"/>
              <a:t>7-12-2020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4C9BF8-5B07-46E2-8CB9-820D34AB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82A317D-5E6D-4A34-9B52-AAB3B299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96FA-F857-44CF-B4D8-A739ACB65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73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280F0-FCDE-48BE-A428-C863F57A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244D0C1-730D-48CB-BC52-617423945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1AEAE48-E6C4-4CC1-9079-5336E7B30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70EE7BB-639A-4A8A-B5EA-816A7FBB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D086-3351-4118-8763-B047BF6B1A2E}" type="datetimeFigureOut">
              <a:rPr lang="nl-NL" smtClean="0"/>
              <a:t>7-12-2020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3305304-79E4-45EE-B59C-E09002EF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5FDB462-F7B2-4B43-B579-310DE0A4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96FA-F857-44CF-B4D8-A739ACB65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381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46BDB-6584-4F7D-9617-DD96DD52E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FF9E01-9AD3-45B9-86B4-ABDAECB4D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2BC98D5-7472-4FC9-894D-954C187D0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313B39C-342E-4B88-9724-CE1B26702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8343CFC-7669-4423-B3DA-E761E1FA2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DDC4D56-5593-478E-9279-68C357A3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D086-3351-4118-8763-B047BF6B1A2E}" type="datetimeFigureOut">
              <a:rPr lang="nl-NL" smtClean="0"/>
              <a:t>7-12-2020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D164A24-84F9-4CAC-A688-427A837A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FA3BFB3-89BD-4C37-ABDE-326E45C27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96FA-F857-44CF-B4D8-A739ACB65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707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77A926-94FB-45D0-92D7-CB07AAF1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8A735B9-5032-460F-A062-A270A0C65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D086-3351-4118-8763-B047BF6B1A2E}" type="datetimeFigureOut">
              <a:rPr lang="nl-NL" smtClean="0"/>
              <a:t>7-12-2020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5BE9401-2E04-4CB1-B1E7-DDA6400E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3E25FD-2B8B-4271-9319-221DFA9E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96FA-F857-44CF-B4D8-A739ACB65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07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E48ECDF-E125-467D-9ED9-D04E252F8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D086-3351-4118-8763-B047BF6B1A2E}" type="datetimeFigureOut">
              <a:rPr lang="nl-NL" smtClean="0"/>
              <a:t>7-12-2020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DFEE6B6-477E-4F40-A846-FFDB08F4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51DC61A-EA70-40E9-BF32-775A1A58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96FA-F857-44CF-B4D8-A739ACB65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427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8C8D6-CF3D-4465-9B7C-84E9B0BD4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75CDF3-6570-4E57-940F-F3CED9F01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E160470-DFDE-407B-82B8-14108345D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34BA8FE-4894-4B65-8991-845E2A66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D086-3351-4118-8763-B047BF6B1A2E}" type="datetimeFigureOut">
              <a:rPr lang="nl-NL" smtClean="0"/>
              <a:t>7-12-2020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428E137-397A-4A9E-9C50-3E3212F0D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04D9E5E-7E21-4B4C-AD4F-A2DC8A43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96FA-F857-44CF-B4D8-A739ACB65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765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2EA61F-CBF1-4E30-B99A-020FE2F51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885DCA1E-0BD2-4760-8C52-9679FB47D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04805ED-BD18-4B36-B944-DDF373229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BB30CFB-ADAF-4A05-9015-3D7580657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D086-3351-4118-8763-B047BF6B1A2E}" type="datetimeFigureOut">
              <a:rPr lang="nl-NL" smtClean="0"/>
              <a:t>7-12-2020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9F30C19-32EE-4F5D-B392-A6641C91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817B0A6-D926-4EE4-9F8C-2236FC9F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96FA-F857-44CF-B4D8-A739ACB65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590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E01E3C9-A46B-41CF-ABA3-BB1B80F1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0C4351B-D6C7-49B3-8B49-E393CF9AA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0778500-C61B-4EE1-BDE4-CF012700C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9D086-3351-4118-8763-B047BF6B1A2E}" type="datetimeFigureOut">
              <a:rPr lang="nl-NL" smtClean="0"/>
              <a:t>7-12-2020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CC82932-E9DB-4BA1-9056-6F05ED5F4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35A9D52-1E23-4E0C-8824-27CDFB987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396FA-F857-44CF-B4D8-A739ACB65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875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19557-4C2A-4E47-8FE2-3DA38F95D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704" y="1662548"/>
            <a:ext cx="7446587" cy="1766452"/>
          </a:xfrm>
        </p:spPr>
        <p:txBody>
          <a:bodyPr>
            <a:noAutofit/>
          </a:bodyPr>
          <a:lstStyle/>
          <a:p>
            <a:r>
              <a:rPr lang="nl-NL" sz="5400" b="1" dirty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Welkom bij de livestream van de Sionkerk!</a:t>
            </a:r>
          </a:p>
        </p:txBody>
      </p:sp>
      <p:pic>
        <p:nvPicPr>
          <p:cNvPr id="11" name="Afbeelding 10" descr="Richtlijnen identiteit | Protestantse Kerk in Nederland">
            <a:extLst>
              <a:ext uri="{FF2B5EF4-FFF2-40B4-BE49-F238E27FC236}">
                <a16:creationId xmlns:a16="http://schemas.microsoft.com/office/drawing/2014/main" id="{87EEAEFD-815B-4917-91F5-BD6530DF1799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917" y1="39593" x2="39917" y2="39593"/>
                        <a14:foregroundMark x1="44500" y1="38235" x2="44500" y2="38235"/>
                        <a14:foregroundMark x1="47750" y1="35294" x2="47750" y2="35294"/>
                        <a14:foregroundMark x1="52250" y1="34615" x2="52250" y2="34615"/>
                        <a14:foregroundMark x1="56000" y1="34615" x2="56000" y2="34615"/>
                        <a14:foregroundMark x1="59333" y1="36878" x2="59333" y2="36878"/>
                        <a14:foregroundMark x1="62917" y1="35747" x2="62917" y2="35747"/>
                        <a14:foregroundMark x1="66083" y1="34615" x2="66083" y2="34615"/>
                        <a14:foregroundMark x1="70167" y1="35747" x2="70167" y2="35747"/>
                        <a14:foregroundMark x1="75083" y1="32127" x2="75083" y2="32127"/>
                        <a14:foregroundMark x1="78417" y1="35068" x2="78417" y2="35068"/>
                        <a14:foregroundMark x1="81250" y1="39593" x2="81250" y2="39593"/>
                        <a14:foregroundMark x1="53917" y1="55882" x2="53917" y2="55882"/>
                        <a14:foregroundMark x1="51917" y1="53394" x2="51917" y2="53394"/>
                        <a14:foregroundMark x1="53917" y1="65385" x2="53917" y2="65385"/>
                        <a14:foregroundMark x1="48583" y1="57014" x2="48583" y2="57014"/>
                        <a14:foregroundMark x1="40000" y1="59729" x2="40000" y2="59729"/>
                        <a14:foregroundMark x1="41167" y1="59729" x2="41167" y2="59729"/>
                        <a14:foregroundMark x1="41750" y1="58145" x2="41750" y2="58145"/>
                        <a14:foregroundMark x1="42167" y1="55656" x2="42167" y2="55656"/>
                        <a14:foregroundMark x1="42167" y1="62896" x2="42167" y2="62896"/>
                        <a14:foregroundMark x1="42333" y1="54299" x2="42333" y2="54299"/>
                        <a14:foregroundMark x1="45500" y1="66290" x2="45500" y2="66290"/>
                        <a14:foregroundMark x1="40000" y1="64027" x2="40000" y2="64027"/>
                        <a14:foregroundMark x1="39917" y1="61991" x2="39917" y2="65611"/>
                        <a14:foregroundMark x1="39917" y1="61538" x2="39917" y2="61991"/>
                        <a14:foregroundMark x1="39917" y1="61086" x2="39917" y2="61538"/>
                        <a14:foregroundMark x1="39917" y1="60633" x2="39917" y2="61086"/>
                        <a14:foregroundMark x1="39917" y1="57466" x2="39917" y2="60633"/>
                        <a14:foregroundMark x1="39917" y1="57014" x2="39917" y2="57466"/>
                        <a14:foregroundMark x1="39917" y1="52715" x2="39917" y2="57014"/>
                        <a14:foregroundMark x1="41989" y1="57014" x2="42583" y2="52715"/>
                        <a14:foregroundMark x1="41927" y1="57466" x2="41989" y2="57014"/>
                        <a14:foregroundMark x1="41833" y1="58145" x2="41927" y2="57466"/>
                        <a14:foregroundMark x1="42000" y1="62670" x2="42750" y2="65837"/>
                        <a14:foregroundMark x1="44302" y1="59502" x2="44417" y2="58145"/>
                        <a14:foregroundMark x1="44167" y1="61086" x2="44302" y2="59502"/>
                        <a14:foregroundMark x1="44500" y1="57919" x2="45000" y2="56561"/>
                        <a14:foregroundMark x1="45000" y1="56561" x2="45750" y2="56335"/>
                        <a14:foregroundMark x1="44000" y1="61086" x2="44000" y2="62670"/>
                        <a14:foregroundMark x1="45500" y1="65385" x2="45083" y2="65385"/>
                        <a14:foregroundMark x1="45667" y1="65158" x2="45917" y2="65611"/>
                        <a14:foregroundMark x1="46250" y1="65385" x2="46250" y2="65385"/>
                        <a14:foregroundMark x1="46417" y1="64932" x2="46417" y2="64932"/>
                        <a14:foregroundMark x1="46667" y1="64932" x2="46667" y2="64932"/>
                        <a14:foregroundMark x1="44750" y1="65611" x2="44750" y2="65611"/>
                        <a14:foregroundMark x1="44667" y1="64706" x2="44667" y2="64706"/>
                        <a14:foregroundMark x1="44500" y1="64480" x2="44500" y2="64480"/>
                        <a14:foregroundMark x1="44500" y1="64253" x2="44500" y2="64253"/>
                        <a14:foregroundMark x1="44500" y1="63575" x2="44500" y2="63575"/>
                        <a14:foregroundMark x1="44417" y1="62670" x2="44417" y2="62670"/>
                        <a14:foregroundMark x1="44417" y1="62670" x2="44417" y2="62670"/>
                        <a14:foregroundMark x1="44167" y1="62896" x2="44167" y2="62896"/>
                        <a14:foregroundMark x1="44167" y1="62670" x2="44167" y2="62670"/>
                        <a14:foregroundMark x1="44167" y1="62443" x2="44167" y2="62443"/>
                        <a14:foregroundMark x1="44333" y1="62443" x2="44333" y2="62443"/>
                        <a14:foregroundMark x1="44333" y1="63348" x2="44333" y2="63348"/>
                        <a14:foregroundMark x1="44333" y1="62896" x2="44333" y2="62896"/>
                        <a14:foregroundMark x1="44333" y1="62670" x2="44333" y2="63348"/>
                        <a14:foregroundMark x1="46750" y1="59050" x2="46750" y2="59050"/>
                        <a14:foregroundMark x1="46833" y1="59276" x2="46833" y2="59276"/>
                        <a14:foregroundMark x1="46833" y1="59729" x2="46833" y2="59729"/>
                        <a14:foregroundMark x1="47000" y1="60860" x2="47000" y2="60860"/>
                        <a14:foregroundMark x1="46500" y1="60860" x2="46500" y2="60860"/>
                        <a14:foregroundMark x1="46333" y1="60860" x2="46333" y2="60860"/>
                        <a14:foregroundMark x1="46083" y1="60860" x2="46083" y2="60860"/>
                        <a14:foregroundMark x1="46083" y1="60633" x2="46083" y2="60633"/>
                        <a14:foregroundMark x1="47000" y1="58597" x2="47000" y2="58597"/>
                        <a14:foregroundMark x1="46833" y1="58145" x2="46833" y2="58145"/>
                        <a14:foregroundMark x1="46583" y1="58145" x2="46583" y2="58145"/>
                        <a14:foregroundMark x1="46417" y1="60407" x2="46417" y2="60407"/>
                        <a14:foregroundMark x1="46167" y1="60407" x2="46167" y2="60407"/>
                        <a14:foregroundMark x1="46167" y1="60181" x2="46167" y2="60181"/>
                        <a14:foregroundMark x1="46417" y1="60181" x2="46417" y2="60181"/>
                        <a14:foregroundMark x1="46250" y1="60181" x2="46250" y2="60181"/>
                        <a14:foregroundMark x1="46333" y1="60181" x2="46333" y2="60181"/>
                        <a14:foregroundMark x1="46500" y1="60181" x2="46500" y2="60181"/>
                        <a14:foregroundMark x1="46250" y1="60181" x2="46250" y2="60181"/>
                        <a14:foregroundMark x1="46250" y1="60181" x2="46250" y2="60181"/>
                        <a14:foregroundMark x1="46083" y1="60181" x2="46083" y2="60181"/>
                        <a14:foregroundMark x1="45917" y1="60181" x2="46417" y2="60181"/>
                        <a14:foregroundMark x1="48667" y1="59502" x2="48667" y2="61312"/>
                        <a14:foregroundMark x1="48917" y1="59050" x2="48833" y2="64706"/>
                        <a14:foregroundMark x1="48833" y1="65611" x2="48833" y2="66742"/>
                        <a14:foregroundMark x1="49857" y1="57692" x2="49471" y2="58358"/>
                        <a14:foregroundMark x1="50250" y1="57014" x2="49857" y2="57692"/>
                        <a14:foregroundMark x1="49667" y1="56787" x2="49583" y2="57466"/>
                        <a14:foregroundMark x1="49778" y1="57466" x2="49500" y2="58145"/>
                        <a14:foregroundMark x1="49963" y1="57014" x2="49778" y2="57466"/>
                        <a14:foregroundMark x1="50148" y1="56561" x2="49963" y2="57014"/>
                        <a14:foregroundMark x1="50333" y1="56109" x2="50148" y2="56561"/>
                        <a14:foregroundMark x1="49742" y1="57692" x2="49333" y2="59276"/>
                        <a14:foregroundMark x1="49917" y1="57014" x2="49742" y2="57692"/>
                        <a14:foregroundMark x1="48917" y1="57466" x2="48917" y2="57466"/>
                        <a14:foregroundMark x1="49583" y1="57466" x2="49583" y2="57466"/>
                        <a14:foregroundMark x1="49417" y1="57240" x2="49417" y2="57240"/>
                        <a14:foregroundMark x1="49333" y1="57240" x2="49333" y2="57240"/>
                        <a14:foregroundMark x1="48917" y1="57466" x2="48917" y2="57466"/>
                        <a14:foregroundMark x1="49167" y1="57919" x2="49167" y2="57919"/>
                        <a14:foregroundMark x1="48917" y1="57919" x2="48917" y2="57919"/>
                        <a14:foregroundMark x1="49167" y1="57919" x2="49167" y2="57919"/>
                        <a14:foregroundMark x1="49000" y1="57692" x2="49000" y2="57692"/>
                        <a14:foregroundMark x1="49083" y1="57692" x2="49083" y2="57692"/>
                        <a14:foregroundMark x1="49000" y1="57240" x2="49000" y2="57240"/>
                        <a14:foregroundMark x1="49000" y1="57466" x2="49167" y2="58145"/>
                        <a14:foregroundMark x1="51743" y1="64253" x2="51750" y2="65385"/>
                        <a14:foregroundMark x1="51739" y1="63575" x2="51743" y2="64253"/>
                        <a14:foregroundMark x1="51673" y1="53620" x2="51739" y2="63575"/>
                        <a14:foregroundMark x1="51667" y1="52715" x2="51673" y2="53620"/>
                        <a14:foregroundMark x1="52333" y1="61086" x2="52750" y2="60860"/>
                        <a14:foregroundMark x1="53000" y1="60633" x2="53583" y2="56787"/>
                        <a14:foregroundMark x1="53167" y1="59955" x2="53333" y2="61538"/>
                        <a14:backgroundMark x1="55750" y1="36878" x2="55750" y2="36878"/>
                        <a14:backgroundMark x1="66583" y1="40950" x2="66583" y2="40950"/>
                        <a14:backgroundMark x1="59750" y1="36878" x2="59750" y2="36878"/>
                        <a14:backgroundMark x1="59833" y1="36878" x2="59833" y2="36878"/>
                        <a14:backgroundMark x1="82917" y1="36199" x2="82917" y2="36199"/>
                        <a14:backgroundMark x1="78667" y1="35747" x2="78667" y2="35747"/>
                        <a14:backgroundMark x1="54000" y1="55430" x2="54000" y2="55430"/>
                        <a14:backgroundMark x1="53917" y1="55656" x2="53917" y2="55656"/>
                        <a14:backgroundMark x1="44667" y1="35520" x2="44667" y2="35520"/>
                        <a14:backgroundMark x1="59667" y1="36878" x2="59667" y2="36878"/>
                        <a14:backgroundMark x1="59500" y1="37104" x2="59500" y2="37104"/>
                        <a14:backgroundMark x1="59500" y1="36425" x2="59500" y2="36425"/>
                        <a14:backgroundMark x1="46167" y1="62896" x2="46167" y2="62896"/>
                        <a14:backgroundMark x1="46167" y1="62896" x2="46167" y2="62896"/>
                        <a14:backgroundMark x1="46167" y1="62896" x2="46167" y2="62896"/>
                        <a14:backgroundMark x1="49262" y1="55928" x2="48917" y2="50679"/>
                        <a14:backgroundMark x1="45903" y1="62375" x2="47455" y2="61986"/>
                        <a14:backgroundMark x1="44856" y1="62637" x2="45371" y2="62508"/>
                        <a14:backgroundMark x1="54667" y1="60181" x2="59083" y2="62217"/>
                        <a14:backgroundMark x1="45417" y1="58824" x2="45583" y2="58824"/>
                        <a14:backgroundMark x1="45417" y1="59502" x2="45417" y2="59502"/>
                        <a14:backgroundMark x1="45167" y1="59502" x2="45167" y2="59502"/>
                        <a14:backgroundMark x1="44917" y1="59502" x2="44917" y2="59502"/>
                        <a14:backgroundMark x1="44833" y1="59502" x2="44833" y2="59502"/>
                        <a14:backgroundMark x1="44667" y1="59502" x2="44667" y2="59502"/>
                        <a14:backgroundMark x1="45333" y1="57919" x2="45333" y2="57919"/>
                        <a14:backgroundMark x1="45500" y1="57692" x2="45500" y2="57692"/>
                        <a14:backgroundMark x1="45583" y1="57692" x2="45583" y2="57692"/>
                        <a14:backgroundMark x1="45750" y1="57692" x2="45750" y2="57692"/>
                        <a14:backgroundMark x1="45917" y1="57919" x2="45917" y2="57919"/>
                        <a14:backgroundMark x1="46083" y1="58371" x2="46083" y2="58371"/>
                        <a14:backgroundMark x1="46083" y1="58371" x2="46083" y2="58371"/>
                        <a14:backgroundMark x1="45750" y1="59502" x2="45750" y2="59502"/>
                        <a14:backgroundMark x1="46000" y1="57919" x2="46314" y2="58487"/>
                        <a14:backgroundMark x1="46417" y1="59276" x2="46417" y2="59276"/>
                        <a14:backgroundMark x1="49917" y1="55204" x2="50083" y2="54977"/>
                        <a14:backgroundMark x1="48917" y1="66968" x2="48917" y2="66968"/>
                        <a14:backgroundMark x1="48833" y1="66968" x2="48833" y2="66968"/>
                        <a14:backgroundMark x1="40833" y1="61991" x2="40833" y2="61991"/>
                        <a14:backgroundMark x1="40833" y1="61765" x2="40833" y2="61765"/>
                        <a14:backgroundMark x1="40833" y1="61765" x2="40833" y2="61765"/>
                        <a14:backgroundMark x1="40833" y1="61538" x2="40833" y2="61538"/>
                        <a14:backgroundMark x1="40833" y1="61312" x2="40833" y2="61312"/>
                        <a14:backgroundMark x1="40583" y1="61086" x2="40583" y2="61086"/>
                        <a14:backgroundMark x1="40583" y1="60633" x2="40583" y2="60633"/>
                        <a14:backgroundMark x1="40833" y1="57014" x2="40833" y2="57014"/>
                        <a14:backgroundMark x1="40583" y1="57014" x2="40583" y2="57014"/>
                        <a14:backgroundMark x1="40500" y1="57466" x2="40500" y2="57466"/>
                        <a14:backgroundMark x1="52917" y1="64253" x2="52917" y2="64253"/>
                        <a14:backgroundMark x1="52917" y1="64027" x2="52917" y2="64027"/>
                        <a14:backgroundMark x1="52583" y1="64027" x2="52583" y2="64027"/>
                        <a14:backgroundMark x1="52583" y1="63575" x2="52583" y2="63575"/>
                        <a14:backgroundMark x1="52583" y1="63575" x2="52583" y2="63575"/>
                        <a14:backgroundMark x1="52583" y1="63348" x2="52583" y2="63348"/>
                        <a14:backgroundMark x1="52583" y1="63348" x2="52583" y2="63348"/>
                        <a14:backgroundMark x1="52167" y1="53620" x2="52167" y2="53620"/>
                        <a14:backgroundMark x1="49167" y1="56561" x2="49167" y2="56561"/>
                        <a14:backgroundMark x1="49167" y1="57014" x2="49167" y2="57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179" t="3492" r="11103" b="14392"/>
          <a:stretch/>
        </p:blipFill>
        <p:spPr bwMode="auto">
          <a:xfrm>
            <a:off x="-1" y="0"/>
            <a:ext cx="3867152" cy="147828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ndertitel 2">
            <a:extLst>
              <a:ext uri="{FF2B5EF4-FFF2-40B4-BE49-F238E27FC236}">
                <a16:creationId xmlns:a16="http://schemas.microsoft.com/office/drawing/2014/main" id="{9F7CB860-8D21-4F88-90F5-D89AE1345339}"/>
              </a:ext>
            </a:extLst>
          </p:cNvPr>
          <p:cNvSpPr txBox="1">
            <a:spLocks/>
          </p:cNvSpPr>
          <p:nvPr/>
        </p:nvSpPr>
        <p:spPr>
          <a:xfrm>
            <a:off x="2372706" y="5037560"/>
            <a:ext cx="7446586" cy="676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4000" b="1" dirty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dienst begint om {</a:t>
            </a:r>
            <a:r>
              <a:rPr lang="nl-NL" sz="4000" b="1" dirty="0" err="1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tijd_nu</a:t>
            </a:r>
            <a:r>
              <a:rPr lang="nl-NL" sz="4000" b="1" dirty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 uur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6BA0963B-D216-4E72-922C-28259A3F75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617" y="196287"/>
            <a:ext cx="3553803" cy="128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14990"/>
      </p:ext>
    </p:extLst>
  </p:cSld>
  <p:clrMapOvr>
    <a:masterClrMapping/>
  </p:clrMapOvr>
  <p:transition spd="slow" advClick="0" advTm="10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 descr="Richtlijnen identiteit | Protestantse Kerk in Nederland">
            <a:extLst>
              <a:ext uri="{FF2B5EF4-FFF2-40B4-BE49-F238E27FC236}">
                <a16:creationId xmlns:a16="http://schemas.microsoft.com/office/drawing/2014/main" id="{87EEAEFD-815B-4917-91F5-BD6530DF1799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917" y1="39593" x2="39917" y2="39593"/>
                        <a14:foregroundMark x1="44500" y1="38235" x2="44500" y2="38235"/>
                        <a14:foregroundMark x1="47750" y1="35294" x2="47750" y2="35294"/>
                        <a14:foregroundMark x1="52250" y1="34615" x2="52250" y2="34615"/>
                        <a14:foregroundMark x1="56000" y1="34615" x2="56000" y2="34615"/>
                        <a14:foregroundMark x1="59333" y1="36878" x2="59333" y2="36878"/>
                        <a14:foregroundMark x1="62917" y1="35747" x2="62917" y2="35747"/>
                        <a14:foregroundMark x1="66083" y1="34615" x2="66083" y2="34615"/>
                        <a14:foregroundMark x1="70167" y1="35747" x2="70167" y2="35747"/>
                        <a14:foregroundMark x1="75083" y1="32127" x2="75083" y2="32127"/>
                        <a14:foregroundMark x1="78417" y1="35068" x2="78417" y2="35068"/>
                        <a14:foregroundMark x1="81250" y1="39593" x2="81250" y2="39593"/>
                        <a14:foregroundMark x1="53917" y1="55882" x2="53917" y2="55882"/>
                        <a14:foregroundMark x1="51917" y1="53394" x2="51917" y2="53394"/>
                        <a14:foregroundMark x1="53917" y1="65385" x2="53917" y2="65385"/>
                        <a14:foregroundMark x1="48583" y1="57014" x2="48583" y2="57014"/>
                        <a14:foregroundMark x1="40000" y1="59729" x2="40000" y2="59729"/>
                        <a14:foregroundMark x1="41167" y1="59729" x2="41167" y2="59729"/>
                        <a14:foregroundMark x1="41750" y1="58145" x2="41750" y2="58145"/>
                        <a14:foregroundMark x1="42167" y1="55656" x2="42167" y2="55656"/>
                        <a14:foregroundMark x1="42167" y1="62896" x2="42167" y2="62896"/>
                        <a14:foregroundMark x1="42333" y1="54299" x2="42333" y2="54299"/>
                        <a14:foregroundMark x1="45500" y1="66290" x2="45500" y2="66290"/>
                        <a14:foregroundMark x1="40000" y1="64027" x2="40000" y2="64027"/>
                        <a14:foregroundMark x1="39917" y1="61991" x2="39917" y2="65611"/>
                        <a14:foregroundMark x1="39917" y1="61538" x2="39917" y2="61991"/>
                        <a14:foregroundMark x1="39917" y1="61086" x2="39917" y2="61538"/>
                        <a14:foregroundMark x1="39917" y1="60633" x2="39917" y2="61086"/>
                        <a14:foregroundMark x1="39917" y1="57466" x2="39917" y2="60633"/>
                        <a14:foregroundMark x1="39917" y1="57014" x2="39917" y2="57466"/>
                        <a14:foregroundMark x1="39917" y1="52715" x2="39917" y2="57014"/>
                        <a14:foregroundMark x1="41989" y1="57014" x2="42583" y2="52715"/>
                        <a14:foregroundMark x1="41927" y1="57466" x2="41989" y2="57014"/>
                        <a14:foregroundMark x1="41833" y1="58145" x2="41927" y2="57466"/>
                        <a14:foregroundMark x1="42000" y1="62670" x2="42750" y2="65837"/>
                        <a14:foregroundMark x1="44302" y1="59502" x2="44417" y2="58145"/>
                        <a14:foregroundMark x1="44167" y1="61086" x2="44302" y2="59502"/>
                        <a14:foregroundMark x1="44500" y1="57919" x2="45000" y2="56561"/>
                        <a14:foregroundMark x1="45000" y1="56561" x2="45750" y2="56335"/>
                        <a14:foregroundMark x1="44000" y1="61086" x2="44000" y2="62670"/>
                        <a14:foregroundMark x1="45500" y1="65385" x2="45083" y2="65385"/>
                        <a14:foregroundMark x1="45667" y1="65158" x2="45917" y2="65611"/>
                        <a14:foregroundMark x1="46250" y1="65385" x2="46250" y2="65385"/>
                        <a14:foregroundMark x1="46417" y1="64932" x2="46417" y2="64932"/>
                        <a14:foregroundMark x1="46667" y1="64932" x2="46667" y2="64932"/>
                        <a14:foregroundMark x1="44750" y1="65611" x2="44750" y2="65611"/>
                        <a14:foregroundMark x1="44667" y1="64706" x2="44667" y2="64706"/>
                        <a14:foregroundMark x1="44500" y1="64480" x2="44500" y2="64480"/>
                        <a14:foregroundMark x1="44500" y1="64253" x2="44500" y2="64253"/>
                        <a14:foregroundMark x1="44500" y1="63575" x2="44500" y2="63575"/>
                        <a14:foregroundMark x1="44417" y1="62670" x2="44417" y2="62670"/>
                        <a14:foregroundMark x1="44417" y1="62670" x2="44417" y2="62670"/>
                        <a14:foregroundMark x1="44167" y1="62896" x2="44167" y2="62896"/>
                        <a14:foregroundMark x1="44167" y1="62670" x2="44167" y2="62670"/>
                        <a14:foregroundMark x1="44167" y1="62443" x2="44167" y2="62443"/>
                        <a14:foregroundMark x1="44333" y1="62443" x2="44333" y2="62443"/>
                        <a14:foregroundMark x1="44333" y1="63348" x2="44333" y2="63348"/>
                        <a14:foregroundMark x1="44333" y1="62896" x2="44333" y2="62896"/>
                        <a14:foregroundMark x1="44333" y1="62670" x2="44333" y2="63348"/>
                        <a14:foregroundMark x1="46750" y1="59050" x2="46750" y2="59050"/>
                        <a14:foregroundMark x1="46833" y1="59276" x2="46833" y2="59276"/>
                        <a14:foregroundMark x1="46833" y1="59729" x2="46833" y2="59729"/>
                        <a14:foregroundMark x1="47000" y1="60860" x2="47000" y2="60860"/>
                        <a14:foregroundMark x1="46500" y1="60860" x2="46500" y2="60860"/>
                        <a14:foregroundMark x1="46333" y1="60860" x2="46333" y2="60860"/>
                        <a14:foregroundMark x1="46083" y1="60860" x2="46083" y2="60860"/>
                        <a14:foregroundMark x1="46083" y1="60633" x2="46083" y2="60633"/>
                        <a14:foregroundMark x1="47000" y1="58597" x2="47000" y2="58597"/>
                        <a14:foregroundMark x1="46833" y1="58145" x2="46833" y2="58145"/>
                        <a14:foregroundMark x1="46583" y1="58145" x2="46583" y2="58145"/>
                        <a14:foregroundMark x1="46417" y1="60407" x2="46417" y2="60407"/>
                        <a14:foregroundMark x1="46167" y1="60407" x2="46167" y2="60407"/>
                        <a14:foregroundMark x1="46167" y1="60181" x2="46167" y2="60181"/>
                        <a14:foregroundMark x1="46417" y1="60181" x2="46417" y2="60181"/>
                        <a14:foregroundMark x1="46250" y1="60181" x2="46250" y2="60181"/>
                        <a14:foregroundMark x1="46333" y1="60181" x2="46333" y2="60181"/>
                        <a14:foregroundMark x1="46500" y1="60181" x2="46500" y2="60181"/>
                        <a14:foregroundMark x1="46250" y1="60181" x2="46250" y2="60181"/>
                        <a14:foregroundMark x1="46250" y1="60181" x2="46250" y2="60181"/>
                        <a14:foregroundMark x1="46083" y1="60181" x2="46083" y2="60181"/>
                        <a14:foregroundMark x1="45917" y1="60181" x2="46417" y2="60181"/>
                        <a14:foregroundMark x1="48667" y1="59502" x2="48667" y2="61312"/>
                        <a14:foregroundMark x1="48917" y1="59050" x2="48833" y2="64706"/>
                        <a14:foregroundMark x1="48833" y1="65611" x2="48833" y2="66742"/>
                        <a14:foregroundMark x1="49857" y1="57692" x2="49471" y2="58358"/>
                        <a14:foregroundMark x1="50250" y1="57014" x2="49857" y2="57692"/>
                        <a14:foregroundMark x1="49667" y1="56787" x2="49583" y2="57466"/>
                        <a14:foregroundMark x1="49778" y1="57466" x2="49500" y2="58145"/>
                        <a14:foregroundMark x1="49963" y1="57014" x2="49778" y2="57466"/>
                        <a14:foregroundMark x1="50148" y1="56561" x2="49963" y2="57014"/>
                        <a14:foregroundMark x1="50333" y1="56109" x2="50148" y2="56561"/>
                        <a14:foregroundMark x1="49742" y1="57692" x2="49333" y2="59276"/>
                        <a14:foregroundMark x1="49917" y1="57014" x2="49742" y2="57692"/>
                        <a14:foregroundMark x1="48917" y1="57466" x2="48917" y2="57466"/>
                        <a14:foregroundMark x1="49583" y1="57466" x2="49583" y2="57466"/>
                        <a14:foregroundMark x1="49417" y1="57240" x2="49417" y2="57240"/>
                        <a14:foregroundMark x1="49333" y1="57240" x2="49333" y2="57240"/>
                        <a14:foregroundMark x1="48917" y1="57466" x2="48917" y2="57466"/>
                        <a14:foregroundMark x1="49167" y1="57919" x2="49167" y2="57919"/>
                        <a14:foregroundMark x1="48917" y1="57919" x2="48917" y2="57919"/>
                        <a14:foregroundMark x1="49167" y1="57919" x2="49167" y2="57919"/>
                        <a14:foregroundMark x1="49000" y1="57692" x2="49000" y2="57692"/>
                        <a14:foregroundMark x1="49083" y1="57692" x2="49083" y2="57692"/>
                        <a14:foregroundMark x1="49000" y1="57240" x2="49000" y2="57240"/>
                        <a14:foregroundMark x1="49000" y1="57466" x2="49167" y2="58145"/>
                        <a14:foregroundMark x1="51743" y1="64253" x2="51750" y2="65385"/>
                        <a14:foregroundMark x1="51739" y1="63575" x2="51743" y2="64253"/>
                        <a14:foregroundMark x1="51673" y1="53620" x2="51739" y2="63575"/>
                        <a14:foregroundMark x1="51667" y1="52715" x2="51673" y2="53620"/>
                        <a14:foregroundMark x1="52333" y1="61086" x2="52750" y2="60860"/>
                        <a14:foregroundMark x1="53000" y1="60633" x2="53583" y2="56787"/>
                        <a14:foregroundMark x1="53167" y1="59955" x2="53333" y2="61538"/>
                        <a14:backgroundMark x1="55750" y1="36878" x2="55750" y2="36878"/>
                        <a14:backgroundMark x1="66583" y1="40950" x2="66583" y2="40950"/>
                        <a14:backgroundMark x1="59750" y1="36878" x2="59750" y2="36878"/>
                        <a14:backgroundMark x1="59833" y1="36878" x2="59833" y2="36878"/>
                        <a14:backgroundMark x1="82917" y1="36199" x2="82917" y2="36199"/>
                        <a14:backgroundMark x1="78667" y1="35747" x2="78667" y2="35747"/>
                        <a14:backgroundMark x1="54000" y1="55430" x2="54000" y2="55430"/>
                        <a14:backgroundMark x1="53917" y1="55656" x2="53917" y2="55656"/>
                        <a14:backgroundMark x1="44667" y1="35520" x2="44667" y2="35520"/>
                        <a14:backgroundMark x1="59667" y1="36878" x2="59667" y2="36878"/>
                        <a14:backgroundMark x1="59500" y1="37104" x2="59500" y2="37104"/>
                        <a14:backgroundMark x1="59500" y1="36425" x2="59500" y2="36425"/>
                        <a14:backgroundMark x1="46167" y1="62896" x2="46167" y2="62896"/>
                        <a14:backgroundMark x1="46167" y1="62896" x2="46167" y2="62896"/>
                        <a14:backgroundMark x1="46167" y1="62896" x2="46167" y2="62896"/>
                        <a14:backgroundMark x1="49262" y1="55928" x2="48917" y2="50679"/>
                        <a14:backgroundMark x1="45903" y1="62375" x2="47455" y2="61986"/>
                        <a14:backgroundMark x1="44856" y1="62637" x2="45371" y2="62508"/>
                        <a14:backgroundMark x1="54667" y1="60181" x2="59083" y2="62217"/>
                        <a14:backgroundMark x1="45417" y1="58824" x2="45583" y2="58824"/>
                        <a14:backgroundMark x1="45417" y1="59502" x2="45417" y2="59502"/>
                        <a14:backgroundMark x1="45167" y1="59502" x2="45167" y2="59502"/>
                        <a14:backgroundMark x1="44917" y1="59502" x2="44917" y2="59502"/>
                        <a14:backgroundMark x1="44833" y1="59502" x2="44833" y2="59502"/>
                        <a14:backgroundMark x1="44667" y1="59502" x2="44667" y2="59502"/>
                        <a14:backgroundMark x1="45333" y1="57919" x2="45333" y2="57919"/>
                        <a14:backgroundMark x1="45500" y1="57692" x2="45500" y2="57692"/>
                        <a14:backgroundMark x1="45583" y1="57692" x2="45583" y2="57692"/>
                        <a14:backgroundMark x1="45750" y1="57692" x2="45750" y2="57692"/>
                        <a14:backgroundMark x1="45917" y1="57919" x2="45917" y2="57919"/>
                        <a14:backgroundMark x1="46083" y1="58371" x2="46083" y2="58371"/>
                        <a14:backgroundMark x1="46083" y1="58371" x2="46083" y2="58371"/>
                        <a14:backgroundMark x1="45750" y1="59502" x2="45750" y2="59502"/>
                        <a14:backgroundMark x1="46000" y1="57919" x2="46314" y2="58487"/>
                        <a14:backgroundMark x1="46417" y1="59276" x2="46417" y2="59276"/>
                        <a14:backgroundMark x1="49917" y1="55204" x2="50083" y2="54977"/>
                        <a14:backgroundMark x1="48917" y1="66968" x2="48917" y2="66968"/>
                        <a14:backgroundMark x1="48833" y1="66968" x2="48833" y2="66968"/>
                        <a14:backgroundMark x1="40833" y1="61991" x2="40833" y2="61991"/>
                        <a14:backgroundMark x1="40833" y1="61765" x2="40833" y2="61765"/>
                        <a14:backgroundMark x1="40833" y1="61765" x2="40833" y2="61765"/>
                        <a14:backgroundMark x1="40833" y1="61538" x2="40833" y2="61538"/>
                        <a14:backgroundMark x1="40833" y1="61312" x2="40833" y2="61312"/>
                        <a14:backgroundMark x1="40583" y1="61086" x2="40583" y2="61086"/>
                        <a14:backgroundMark x1="40583" y1="60633" x2="40583" y2="60633"/>
                        <a14:backgroundMark x1="40833" y1="57014" x2="40833" y2="57014"/>
                        <a14:backgroundMark x1="40583" y1="57014" x2="40583" y2="57014"/>
                        <a14:backgroundMark x1="40500" y1="57466" x2="40500" y2="57466"/>
                        <a14:backgroundMark x1="52917" y1="64253" x2="52917" y2="64253"/>
                        <a14:backgroundMark x1="52917" y1="64027" x2="52917" y2="64027"/>
                        <a14:backgroundMark x1="52583" y1="64027" x2="52583" y2="64027"/>
                        <a14:backgroundMark x1="52583" y1="63575" x2="52583" y2="63575"/>
                        <a14:backgroundMark x1="52583" y1="63575" x2="52583" y2="63575"/>
                        <a14:backgroundMark x1="52583" y1="63348" x2="52583" y2="63348"/>
                        <a14:backgroundMark x1="52583" y1="63348" x2="52583" y2="63348"/>
                        <a14:backgroundMark x1="52167" y1="53620" x2="52167" y2="53620"/>
                        <a14:backgroundMark x1="49167" y1="56561" x2="49167" y2="56561"/>
                        <a14:backgroundMark x1="49167" y1="57014" x2="49167" y2="57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179" t="3492" r="11103" b="14392"/>
          <a:stretch/>
        </p:blipFill>
        <p:spPr bwMode="auto">
          <a:xfrm>
            <a:off x="-1" y="0"/>
            <a:ext cx="3867152" cy="147828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Ondertitel 2">
            <a:extLst>
              <a:ext uri="{FF2B5EF4-FFF2-40B4-BE49-F238E27FC236}">
                <a16:creationId xmlns:a16="http://schemas.microsoft.com/office/drawing/2014/main" id="{8B300CFA-72CE-4F48-91D9-785014ED1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981" y="4667608"/>
            <a:ext cx="6096000" cy="1055687"/>
          </a:xfrm>
        </p:spPr>
        <p:txBody>
          <a:bodyPr>
            <a:noAutofit/>
          </a:bodyPr>
          <a:lstStyle/>
          <a:p>
            <a:r>
              <a:rPr lang="nl-NL" sz="4000" b="1" dirty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Voorganger</a:t>
            </a:r>
          </a:p>
          <a:p>
            <a:r>
              <a:rPr lang="nl-NL" sz="3200" b="1" dirty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  <a:r>
              <a:rPr lang="nl-NL" sz="3200" b="1" dirty="0" err="1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ds_nu</a:t>
            </a:r>
            <a:r>
              <a:rPr lang="nl-NL" sz="3200" b="1" dirty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 uit {</a:t>
            </a:r>
            <a:r>
              <a:rPr lang="nl-NL" sz="3200" b="1" dirty="0" err="1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ds_nu_plaats</a:t>
            </a:r>
            <a:r>
              <a:rPr lang="nl-NL" sz="3200" b="1" dirty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</p:txBody>
      </p:sp>
      <p:sp>
        <p:nvSpPr>
          <p:cNvPr id="16" name="Ondertitel 2">
            <a:extLst>
              <a:ext uri="{FF2B5EF4-FFF2-40B4-BE49-F238E27FC236}">
                <a16:creationId xmlns:a16="http://schemas.microsoft.com/office/drawing/2014/main" id="{C34A2576-9169-437F-974D-72420BB5E817}"/>
              </a:ext>
            </a:extLst>
          </p:cNvPr>
          <p:cNvSpPr txBox="1">
            <a:spLocks/>
          </p:cNvSpPr>
          <p:nvPr/>
        </p:nvSpPr>
        <p:spPr>
          <a:xfrm>
            <a:off x="5965873" y="4667608"/>
            <a:ext cx="6096000" cy="1055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4000" b="1" dirty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Organist</a:t>
            </a:r>
          </a:p>
          <a:p>
            <a:r>
              <a:rPr lang="nl-NL" sz="3200" b="1" dirty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{organist}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0141DACA-C000-433D-87F4-3DBF8A5FA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617" y="196287"/>
            <a:ext cx="3553803" cy="1281993"/>
          </a:xfrm>
          <a:prstGeom prst="rect">
            <a:avLst/>
          </a:prstGeom>
        </p:spPr>
      </p:pic>
      <p:sp>
        <p:nvSpPr>
          <p:cNvPr id="13" name="Titel 1">
            <a:extLst>
              <a:ext uri="{FF2B5EF4-FFF2-40B4-BE49-F238E27FC236}">
                <a16:creationId xmlns:a16="http://schemas.microsoft.com/office/drawing/2014/main" id="{41BCC545-8A9E-4F56-AA6F-3887090C2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704" y="1662548"/>
            <a:ext cx="7446587" cy="1766452"/>
          </a:xfrm>
        </p:spPr>
        <p:txBody>
          <a:bodyPr>
            <a:noAutofit/>
          </a:bodyPr>
          <a:lstStyle/>
          <a:p>
            <a:r>
              <a:rPr lang="nl-NL" sz="5400" b="1" dirty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Welkom bij de livestream van de Sionkerk!</a:t>
            </a:r>
          </a:p>
        </p:txBody>
      </p:sp>
    </p:spTree>
    <p:extLst>
      <p:ext uri="{BB962C8B-B14F-4D97-AF65-F5344CB8AC3E}">
        <p14:creationId xmlns:p14="http://schemas.microsoft.com/office/powerpoint/2010/main" val="429103747"/>
      </p:ext>
    </p:extLst>
  </p:cSld>
  <p:clrMapOvr>
    <a:masterClrMapping/>
  </p:clrMapOvr>
  <p:transition spd="slow" advClick="0" advTm="10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A8FCDFC2-4AED-4D38-A156-A0BB0128F180}"/>
              </a:ext>
            </a:extLst>
          </p:cNvPr>
          <p:cNvSpPr txBox="1">
            <a:spLocks/>
          </p:cNvSpPr>
          <p:nvPr/>
        </p:nvSpPr>
        <p:spPr>
          <a:xfrm>
            <a:off x="7355848" y="2324504"/>
            <a:ext cx="2839303" cy="656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4000" b="1" dirty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Bijbellezing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6F6EB1A-E573-4343-A375-AD33BD3D0FCE}"/>
              </a:ext>
            </a:extLst>
          </p:cNvPr>
          <p:cNvSpPr/>
          <p:nvPr/>
        </p:nvSpPr>
        <p:spPr>
          <a:xfrm>
            <a:off x="7366533" y="3017610"/>
            <a:ext cx="5093449" cy="496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nl-NL" sz="3200" b="1" dirty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{lezing}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019557-4C2A-4E47-8FE2-3DA38F95D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702" y="1478280"/>
            <a:ext cx="2933024" cy="918648"/>
          </a:xfrm>
        </p:spPr>
        <p:txBody>
          <a:bodyPr>
            <a:normAutofit/>
          </a:bodyPr>
          <a:lstStyle/>
          <a:p>
            <a:pPr algn="l"/>
            <a:r>
              <a:rPr lang="nl-NL" sz="5400" b="1" dirty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Liturgie</a:t>
            </a:r>
            <a:endParaRPr lang="nl-NL" sz="5400" dirty="0">
              <a:ln w="1270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24466E1-188E-4646-B8A0-56D608288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702" y="2396927"/>
            <a:ext cx="4643719" cy="4212419"/>
          </a:xfrm>
        </p:spPr>
        <p:txBody>
          <a:bodyPr>
            <a:noAutofit/>
          </a:bodyPr>
          <a:lstStyle/>
          <a:p>
            <a:pPr algn="l">
              <a:lnSpc>
                <a:spcPct val="80000"/>
              </a:lnSpc>
            </a:pPr>
            <a:r>
              <a:rPr lang="nl-NL" sz="4000" b="1" dirty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Zingen</a:t>
            </a:r>
          </a:p>
          <a:p>
            <a:pPr algn="l">
              <a:lnSpc>
                <a:spcPct val="80000"/>
              </a:lnSpc>
            </a:pPr>
            <a:r>
              <a:rPr lang="nl-NL" sz="3200" b="1" dirty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{zingen_7x}</a:t>
            </a:r>
          </a:p>
        </p:txBody>
      </p:sp>
      <p:pic>
        <p:nvPicPr>
          <p:cNvPr id="12" name="Afbeelding 11" descr="Richtlijnen identiteit | Protestantse Kerk in Nederland">
            <a:extLst>
              <a:ext uri="{FF2B5EF4-FFF2-40B4-BE49-F238E27FC236}">
                <a16:creationId xmlns:a16="http://schemas.microsoft.com/office/drawing/2014/main" id="{4891EAB4-5730-49FC-A3B0-5ADB7C1C99ED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917" y1="39593" x2="39917" y2="39593"/>
                        <a14:foregroundMark x1="44500" y1="38235" x2="44500" y2="38235"/>
                        <a14:foregroundMark x1="47750" y1="35294" x2="47750" y2="35294"/>
                        <a14:foregroundMark x1="52250" y1="34615" x2="52250" y2="34615"/>
                        <a14:foregroundMark x1="56000" y1="34615" x2="56000" y2="34615"/>
                        <a14:foregroundMark x1="59333" y1="36878" x2="59333" y2="36878"/>
                        <a14:foregroundMark x1="62917" y1="35747" x2="62917" y2="35747"/>
                        <a14:foregroundMark x1="66083" y1="34615" x2="66083" y2="34615"/>
                        <a14:foregroundMark x1="70167" y1="35747" x2="70167" y2="35747"/>
                        <a14:foregroundMark x1="75083" y1="32127" x2="75083" y2="32127"/>
                        <a14:foregroundMark x1="78417" y1="35068" x2="78417" y2="35068"/>
                        <a14:foregroundMark x1="81250" y1="39593" x2="81250" y2="39593"/>
                        <a14:foregroundMark x1="53917" y1="55882" x2="53917" y2="55882"/>
                        <a14:foregroundMark x1="51917" y1="53394" x2="51917" y2="53394"/>
                        <a14:foregroundMark x1="53917" y1="65385" x2="53917" y2="65385"/>
                        <a14:foregroundMark x1="48583" y1="57014" x2="48583" y2="57014"/>
                        <a14:foregroundMark x1="40000" y1="59729" x2="40000" y2="59729"/>
                        <a14:foregroundMark x1="41167" y1="59729" x2="41167" y2="59729"/>
                        <a14:foregroundMark x1="41750" y1="58145" x2="41750" y2="58145"/>
                        <a14:foregroundMark x1="42167" y1="55656" x2="42167" y2="55656"/>
                        <a14:foregroundMark x1="42167" y1="62896" x2="42167" y2="62896"/>
                        <a14:foregroundMark x1="42333" y1="54299" x2="42333" y2="54299"/>
                        <a14:foregroundMark x1="45500" y1="66290" x2="45500" y2="66290"/>
                        <a14:foregroundMark x1="40000" y1="64027" x2="40000" y2="64027"/>
                        <a14:foregroundMark x1="39917" y1="61991" x2="39917" y2="65611"/>
                        <a14:foregroundMark x1="39917" y1="61538" x2="39917" y2="61991"/>
                        <a14:foregroundMark x1="39917" y1="61086" x2="39917" y2="61538"/>
                        <a14:foregroundMark x1="39917" y1="60633" x2="39917" y2="61086"/>
                        <a14:foregroundMark x1="39917" y1="57466" x2="39917" y2="60633"/>
                        <a14:foregroundMark x1="39917" y1="57014" x2="39917" y2="57466"/>
                        <a14:foregroundMark x1="39917" y1="52715" x2="39917" y2="57014"/>
                        <a14:foregroundMark x1="41989" y1="57014" x2="42583" y2="52715"/>
                        <a14:foregroundMark x1="41927" y1="57466" x2="41989" y2="57014"/>
                        <a14:foregroundMark x1="41833" y1="58145" x2="41927" y2="57466"/>
                        <a14:foregroundMark x1="42000" y1="62670" x2="42750" y2="65837"/>
                        <a14:foregroundMark x1="44302" y1="59502" x2="44417" y2="58145"/>
                        <a14:foregroundMark x1="44167" y1="61086" x2="44302" y2="59502"/>
                        <a14:foregroundMark x1="44500" y1="57919" x2="45000" y2="56561"/>
                        <a14:foregroundMark x1="45000" y1="56561" x2="45750" y2="56335"/>
                        <a14:foregroundMark x1="44000" y1="61086" x2="44000" y2="62670"/>
                        <a14:foregroundMark x1="45500" y1="65385" x2="45083" y2="65385"/>
                        <a14:foregroundMark x1="45667" y1="65158" x2="45917" y2="65611"/>
                        <a14:foregroundMark x1="46250" y1="65385" x2="46250" y2="65385"/>
                        <a14:foregroundMark x1="46417" y1="64932" x2="46417" y2="64932"/>
                        <a14:foregroundMark x1="46667" y1="64932" x2="46667" y2="64932"/>
                        <a14:foregroundMark x1="44750" y1="65611" x2="44750" y2="65611"/>
                        <a14:foregroundMark x1="44667" y1="64706" x2="44667" y2="64706"/>
                        <a14:foregroundMark x1="44500" y1="64480" x2="44500" y2="64480"/>
                        <a14:foregroundMark x1="44500" y1="64253" x2="44500" y2="64253"/>
                        <a14:foregroundMark x1="44500" y1="63575" x2="44500" y2="63575"/>
                        <a14:foregroundMark x1="44417" y1="62670" x2="44417" y2="62670"/>
                        <a14:foregroundMark x1="44417" y1="62670" x2="44417" y2="62670"/>
                        <a14:foregroundMark x1="44167" y1="62896" x2="44167" y2="62896"/>
                        <a14:foregroundMark x1="44167" y1="62670" x2="44167" y2="62670"/>
                        <a14:foregroundMark x1="44167" y1="62443" x2="44167" y2="62443"/>
                        <a14:foregroundMark x1="44333" y1="62443" x2="44333" y2="62443"/>
                        <a14:foregroundMark x1="44333" y1="63348" x2="44333" y2="63348"/>
                        <a14:foregroundMark x1="44333" y1="62896" x2="44333" y2="62896"/>
                        <a14:foregroundMark x1="44333" y1="62670" x2="44333" y2="63348"/>
                        <a14:foregroundMark x1="46750" y1="59050" x2="46750" y2="59050"/>
                        <a14:foregroundMark x1="46833" y1="59276" x2="46833" y2="59276"/>
                        <a14:foregroundMark x1="46833" y1="59729" x2="46833" y2="59729"/>
                        <a14:foregroundMark x1="47000" y1="60860" x2="47000" y2="60860"/>
                        <a14:foregroundMark x1="46500" y1="60860" x2="46500" y2="60860"/>
                        <a14:foregroundMark x1="46333" y1="60860" x2="46333" y2="60860"/>
                        <a14:foregroundMark x1="46083" y1="60860" x2="46083" y2="60860"/>
                        <a14:foregroundMark x1="46083" y1="60633" x2="46083" y2="60633"/>
                        <a14:foregroundMark x1="47000" y1="58597" x2="47000" y2="58597"/>
                        <a14:foregroundMark x1="46833" y1="58145" x2="46833" y2="58145"/>
                        <a14:foregroundMark x1="46583" y1="58145" x2="46583" y2="58145"/>
                        <a14:foregroundMark x1="46417" y1="60407" x2="46417" y2="60407"/>
                        <a14:foregroundMark x1="46167" y1="60407" x2="46167" y2="60407"/>
                        <a14:foregroundMark x1="46167" y1="60181" x2="46167" y2="60181"/>
                        <a14:foregroundMark x1="46417" y1="60181" x2="46417" y2="60181"/>
                        <a14:foregroundMark x1="46250" y1="60181" x2="46250" y2="60181"/>
                        <a14:foregroundMark x1="46333" y1="60181" x2="46333" y2="60181"/>
                        <a14:foregroundMark x1="46500" y1="60181" x2="46500" y2="60181"/>
                        <a14:foregroundMark x1="46250" y1="60181" x2="46250" y2="60181"/>
                        <a14:foregroundMark x1="46250" y1="60181" x2="46250" y2="60181"/>
                        <a14:foregroundMark x1="46083" y1="60181" x2="46083" y2="60181"/>
                        <a14:foregroundMark x1="45917" y1="60181" x2="46417" y2="60181"/>
                        <a14:foregroundMark x1="48667" y1="59502" x2="48667" y2="61312"/>
                        <a14:foregroundMark x1="48917" y1="59050" x2="48833" y2="64706"/>
                        <a14:foregroundMark x1="48833" y1="65611" x2="48833" y2="66742"/>
                        <a14:foregroundMark x1="49857" y1="57692" x2="49471" y2="58358"/>
                        <a14:foregroundMark x1="50250" y1="57014" x2="49857" y2="57692"/>
                        <a14:foregroundMark x1="49667" y1="56787" x2="49583" y2="57466"/>
                        <a14:foregroundMark x1="49778" y1="57466" x2="49500" y2="58145"/>
                        <a14:foregroundMark x1="49963" y1="57014" x2="49778" y2="57466"/>
                        <a14:foregroundMark x1="50148" y1="56561" x2="49963" y2="57014"/>
                        <a14:foregroundMark x1="50333" y1="56109" x2="50148" y2="56561"/>
                        <a14:foregroundMark x1="49742" y1="57692" x2="49333" y2="59276"/>
                        <a14:foregroundMark x1="49917" y1="57014" x2="49742" y2="57692"/>
                        <a14:foregroundMark x1="48917" y1="57466" x2="48917" y2="57466"/>
                        <a14:foregroundMark x1="49583" y1="57466" x2="49583" y2="57466"/>
                        <a14:foregroundMark x1="49417" y1="57240" x2="49417" y2="57240"/>
                        <a14:foregroundMark x1="49333" y1="57240" x2="49333" y2="57240"/>
                        <a14:foregroundMark x1="48917" y1="57466" x2="48917" y2="57466"/>
                        <a14:foregroundMark x1="49167" y1="57919" x2="49167" y2="57919"/>
                        <a14:foregroundMark x1="48917" y1="57919" x2="48917" y2="57919"/>
                        <a14:foregroundMark x1="49167" y1="57919" x2="49167" y2="57919"/>
                        <a14:foregroundMark x1="49000" y1="57692" x2="49000" y2="57692"/>
                        <a14:foregroundMark x1="49083" y1="57692" x2="49083" y2="57692"/>
                        <a14:foregroundMark x1="49000" y1="57240" x2="49000" y2="57240"/>
                        <a14:foregroundMark x1="49000" y1="57466" x2="49167" y2="58145"/>
                        <a14:foregroundMark x1="51743" y1="64253" x2="51750" y2="65385"/>
                        <a14:foregroundMark x1="51739" y1="63575" x2="51743" y2="64253"/>
                        <a14:foregroundMark x1="51673" y1="53620" x2="51739" y2="63575"/>
                        <a14:foregroundMark x1="51667" y1="52715" x2="51673" y2="53620"/>
                        <a14:foregroundMark x1="52333" y1="61086" x2="52750" y2="60860"/>
                        <a14:foregroundMark x1="53000" y1="60633" x2="53583" y2="56787"/>
                        <a14:foregroundMark x1="53167" y1="59955" x2="53333" y2="61538"/>
                        <a14:backgroundMark x1="55750" y1="36878" x2="55750" y2="36878"/>
                        <a14:backgroundMark x1="66583" y1="40950" x2="66583" y2="40950"/>
                        <a14:backgroundMark x1="59750" y1="36878" x2="59750" y2="36878"/>
                        <a14:backgroundMark x1="59833" y1="36878" x2="59833" y2="36878"/>
                        <a14:backgroundMark x1="82917" y1="36199" x2="82917" y2="36199"/>
                        <a14:backgroundMark x1="78667" y1="35747" x2="78667" y2="35747"/>
                        <a14:backgroundMark x1="54000" y1="55430" x2="54000" y2="55430"/>
                        <a14:backgroundMark x1="53917" y1="55656" x2="53917" y2="55656"/>
                        <a14:backgroundMark x1="44667" y1="35520" x2="44667" y2="35520"/>
                        <a14:backgroundMark x1="59667" y1="36878" x2="59667" y2="36878"/>
                        <a14:backgroundMark x1="59500" y1="37104" x2="59500" y2="37104"/>
                        <a14:backgroundMark x1="59500" y1="36425" x2="59500" y2="36425"/>
                        <a14:backgroundMark x1="46167" y1="62896" x2="46167" y2="62896"/>
                        <a14:backgroundMark x1="46167" y1="62896" x2="46167" y2="62896"/>
                        <a14:backgroundMark x1="46167" y1="62896" x2="46167" y2="62896"/>
                        <a14:backgroundMark x1="49262" y1="55928" x2="48917" y2="50679"/>
                        <a14:backgroundMark x1="45903" y1="62375" x2="47455" y2="61986"/>
                        <a14:backgroundMark x1="44856" y1="62637" x2="45371" y2="62508"/>
                        <a14:backgroundMark x1="54667" y1="60181" x2="59083" y2="62217"/>
                        <a14:backgroundMark x1="45417" y1="58824" x2="45583" y2="58824"/>
                        <a14:backgroundMark x1="45417" y1="59502" x2="45417" y2="59502"/>
                        <a14:backgroundMark x1="45167" y1="59502" x2="45167" y2="59502"/>
                        <a14:backgroundMark x1="44917" y1="59502" x2="44917" y2="59502"/>
                        <a14:backgroundMark x1="44833" y1="59502" x2="44833" y2="59502"/>
                        <a14:backgroundMark x1="44667" y1="59502" x2="44667" y2="59502"/>
                        <a14:backgroundMark x1="45333" y1="57919" x2="45333" y2="57919"/>
                        <a14:backgroundMark x1="45500" y1="57692" x2="45500" y2="57692"/>
                        <a14:backgroundMark x1="45583" y1="57692" x2="45583" y2="57692"/>
                        <a14:backgroundMark x1="45750" y1="57692" x2="45750" y2="57692"/>
                        <a14:backgroundMark x1="45917" y1="57919" x2="45917" y2="57919"/>
                        <a14:backgroundMark x1="46083" y1="58371" x2="46083" y2="58371"/>
                        <a14:backgroundMark x1="46083" y1="58371" x2="46083" y2="58371"/>
                        <a14:backgroundMark x1="45750" y1="59502" x2="45750" y2="59502"/>
                        <a14:backgroundMark x1="46000" y1="57919" x2="46314" y2="58487"/>
                        <a14:backgroundMark x1="46417" y1="59276" x2="46417" y2="59276"/>
                        <a14:backgroundMark x1="49917" y1="55204" x2="50083" y2="54977"/>
                        <a14:backgroundMark x1="48917" y1="66968" x2="48917" y2="66968"/>
                        <a14:backgroundMark x1="48833" y1="66968" x2="48833" y2="66968"/>
                        <a14:backgroundMark x1="40833" y1="61991" x2="40833" y2="61991"/>
                        <a14:backgroundMark x1="40833" y1="61765" x2="40833" y2="61765"/>
                        <a14:backgroundMark x1="40833" y1="61765" x2="40833" y2="61765"/>
                        <a14:backgroundMark x1="40833" y1="61538" x2="40833" y2="61538"/>
                        <a14:backgroundMark x1="40833" y1="61312" x2="40833" y2="61312"/>
                        <a14:backgroundMark x1="40583" y1="61086" x2="40583" y2="61086"/>
                        <a14:backgroundMark x1="40583" y1="60633" x2="40583" y2="60633"/>
                        <a14:backgroundMark x1="40833" y1="57014" x2="40833" y2="57014"/>
                        <a14:backgroundMark x1="40583" y1="57014" x2="40583" y2="57014"/>
                        <a14:backgroundMark x1="40500" y1="57466" x2="40500" y2="57466"/>
                        <a14:backgroundMark x1="52917" y1="64253" x2="52917" y2="64253"/>
                        <a14:backgroundMark x1="52917" y1="64027" x2="52917" y2="64027"/>
                        <a14:backgroundMark x1="52583" y1="64027" x2="52583" y2="64027"/>
                        <a14:backgroundMark x1="52583" y1="63575" x2="52583" y2="63575"/>
                        <a14:backgroundMark x1="52583" y1="63575" x2="52583" y2="63575"/>
                        <a14:backgroundMark x1="52583" y1="63348" x2="52583" y2="63348"/>
                        <a14:backgroundMark x1="52583" y1="63348" x2="52583" y2="63348"/>
                        <a14:backgroundMark x1="52167" y1="53620" x2="52167" y2="53620"/>
                        <a14:backgroundMark x1="49167" y1="56561" x2="49167" y2="56561"/>
                        <a14:backgroundMark x1="49167" y1="57014" x2="49167" y2="57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179" t="3492" r="11103" b="14392"/>
          <a:stretch/>
        </p:blipFill>
        <p:spPr bwMode="auto">
          <a:xfrm>
            <a:off x="-1" y="0"/>
            <a:ext cx="3867152" cy="1478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AB85F710-0CCC-4DFF-9EB4-5412B642B0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617" y="196287"/>
            <a:ext cx="3553803" cy="1281993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C151CEDE-9FC6-4414-9641-1D6C516C650A}"/>
              </a:ext>
            </a:extLst>
          </p:cNvPr>
          <p:cNvSpPr txBox="1">
            <a:spLocks/>
          </p:cNvSpPr>
          <p:nvPr/>
        </p:nvSpPr>
        <p:spPr>
          <a:xfrm>
            <a:off x="7366533" y="5418809"/>
            <a:ext cx="2839303" cy="656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4000" b="1" dirty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Thema</a:t>
            </a:r>
          </a:p>
        </p:txBody>
      </p:sp>
      <p:sp>
        <p:nvSpPr>
          <p:cNvPr id="13" name="Rechthoek 3">
            <a:extLst>
              <a:ext uri="{FF2B5EF4-FFF2-40B4-BE49-F238E27FC236}">
                <a16:creationId xmlns:a16="http://schemas.microsoft.com/office/drawing/2014/main" id="{F7427FA4-7B73-434B-85D4-68D7168A41D6}"/>
              </a:ext>
            </a:extLst>
          </p:cNvPr>
          <p:cNvSpPr/>
          <p:nvPr/>
        </p:nvSpPr>
        <p:spPr>
          <a:xfrm>
            <a:off x="7377218" y="6075703"/>
            <a:ext cx="5093449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nl-NL" sz="3200" b="1" dirty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‘{thema}’</a:t>
            </a:r>
          </a:p>
        </p:txBody>
      </p:sp>
    </p:spTree>
    <p:extLst>
      <p:ext uri="{BB962C8B-B14F-4D97-AF65-F5344CB8AC3E}">
        <p14:creationId xmlns:p14="http://schemas.microsoft.com/office/powerpoint/2010/main" val="2621477505"/>
      </p:ext>
    </p:extLst>
  </p:cSld>
  <p:clrMapOvr>
    <a:masterClrMapping/>
  </p:clrMapOvr>
  <p:transition spd="slow" advClick="0" advTm="15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>
            <a:extLst>
              <a:ext uri="{FF2B5EF4-FFF2-40B4-BE49-F238E27FC236}">
                <a16:creationId xmlns:a16="http://schemas.microsoft.com/office/drawing/2014/main" id="{4527196C-6148-4643-9D55-91445C4326CC}"/>
              </a:ext>
            </a:extLst>
          </p:cNvPr>
          <p:cNvSpPr txBox="1"/>
          <p:nvPr/>
        </p:nvSpPr>
        <p:spPr>
          <a:xfrm>
            <a:off x="508687" y="3462350"/>
            <a:ext cx="45419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collecten zijn vandaag bestemd voor: </a:t>
            </a:r>
          </a:p>
          <a:p>
            <a:endParaRPr lang="nl-NL" sz="3200" b="1" dirty="0">
              <a:ln w="1270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nl-NL" sz="3200" b="1" dirty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{collecte_1}</a:t>
            </a:r>
          </a:p>
          <a:p>
            <a:r>
              <a:rPr lang="nl-NL" sz="3200" b="1" dirty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Algemeen kerkenwerk</a:t>
            </a:r>
          </a:p>
          <a:p>
            <a:r>
              <a:rPr lang="nl-NL" sz="3200" b="1" dirty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{collecte_3}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24466E1-188E-4646-B8A0-56D608288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449" y="5952502"/>
            <a:ext cx="6096000" cy="556836"/>
          </a:xfrm>
        </p:spPr>
        <p:txBody>
          <a:bodyPr>
            <a:normAutofit/>
          </a:bodyPr>
          <a:lstStyle/>
          <a:p>
            <a:r>
              <a:rPr lang="nl-NL" sz="3200" b="1" dirty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 de QR-code met uw telefoon</a:t>
            </a:r>
          </a:p>
        </p:txBody>
      </p:sp>
      <p:pic>
        <p:nvPicPr>
          <p:cNvPr id="18" name="Afbeelding 17" descr="Richtlijnen identiteit | Protestantse Kerk in Nederland">
            <a:extLst>
              <a:ext uri="{FF2B5EF4-FFF2-40B4-BE49-F238E27FC236}">
                <a16:creationId xmlns:a16="http://schemas.microsoft.com/office/drawing/2014/main" id="{00E64117-C366-445F-8CAC-77F9067EB7DB}"/>
              </a:ext>
            </a:extLst>
          </p:cNvPr>
          <p:cNvPicPr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9917" y1="39593" x2="39917" y2="39593"/>
                        <a14:foregroundMark x1="44500" y1="38235" x2="44500" y2="38235"/>
                        <a14:foregroundMark x1="47750" y1="35294" x2="47750" y2="35294"/>
                        <a14:foregroundMark x1="52250" y1="34615" x2="52250" y2="34615"/>
                        <a14:foregroundMark x1="56000" y1="34615" x2="56000" y2="34615"/>
                        <a14:foregroundMark x1="59333" y1="36878" x2="59333" y2="36878"/>
                        <a14:foregroundMark x1="62917" y1="35747" x2="62917" y2="35747"/>
                        <a14:foregroundMark x1="66083" y1="34615" x2="66083" y2="34615"/>
                        <a14:foregroundMark x1="70167" y1="35747" x2="70167" y2="35747"/>
                        <a14:foregroundMark x1="75083" y1="32127" x2="75083" y2="32127"/>
                        <a14:foregroundMark x1="78417" y1="35068" x2="78417" y2="35068"/>
                        <a14:foregroundMark x1="81250" y1="39593" x2="81250" y2="39593"/>
                        <a14:foregroundMark x1="53917" y1="55882" x2="53917" y2="55882"/>
                        <a14:foregroundMark x1="51917" y1="53394" x2="51917" y2="53394"/>
                        <a14:foregroundMark x1="53917" y1="65385" x2="53917" y2="65385"/>
                        <a14:foregroundMark x1="48583" y1="57014" x2="48583" y2="57014"/>
                        <a14:foregroundMark x1="40000" y1="59729" x2="40000" y2="59729"/>
                        <a14:foregroundMark x1="41167" y1="59729" x2="41167" y2="59729"/>
                        <a14:foregroundMark x1="41750" y1="58145" x2="41750" y2="58145"/>
                        <a14:foregroundMark x1="42167" y1="55656" x2="42167" y2="55656"/>
                        <a14:foregroundMark x1="42167" y1="62896" x2="42167" y2="62896"/>
                        <a14:foregroundMark x1="42333" y1="54299" x2="42333" y2="54299"/>
                        <a14:foregroundMark x1="45500" y1="66290" x2="45500" y2="66290"/>
                        <a14:foregroundMark x1="40000" y1="64027" x2="40000" y2="64027"/>
                        <a14:foregroundMark x1="39917" y1="61991" x2="39917" y2="65611"/>
                        <a14:foregroundMark x1="39917" y1="61538" x2="39917" y2="61991"/>
                        <a14:foregroundMark x1="39917" y1="61086" x2="39917" y2="61538"/>
                        <a14:foregroundMark x1="39917" y1="60633" x2="39917" y2="61086"/>
                        <a14:foregroundMark x1="39917" y1="57466" x2="39917" y2="60633"/>
                        <a14:foregroundMark x1="39917" y1="57014" x2="39917" y2="57466"/>
                        <a14:foregroundMark x1="39917" y1="52715" x2="39917" y2="57014"/>
                        <a14:foregroundMark x1="41989" y1="57014" x2="42583" y2="52715"/>
                        <a14:foregroundMark x1="41927" y1="57466" x2="41989" y2="57014"/>
                        <a14:foregroundMark x1="41833" y1="58145" x2="41927" y2="57466"/>
                        <a14:foregroundMark x1="42000" y1="62670" x2="42750" y2="65837"/>
                        <a14:foregroundMark x1="44302" y1="59502" x2="44417" y2="58145"/>
                        <a14:foregroundMark x1="44167" y1="61086" x2="44302" y2="59502"/>
                        <a14:foregroundMark x1="44500" y1="57919" x2="45000" y2="56561"/>
                        <a14:foregroundMark x1="45000" y1="56561" x2="45750" y2="56335"/>
                        <a14:foregroundMark x1="44000" y1="61086" x2="44000" y2="62670"/>
                        <a14:foregroundMark x1="45500" y1="65385" x2="45083" y2="65385"/>
                        <a14:foregroundMark x1="45667" y1="65158" x2="45917" y2="65611"/>
                        <a14:foregroundMark x1="46250" y1="65385" x2="46250" y2="65385"/>
                        <a14:foregroundMark x1="46417" y1="64932" x2="46417" y2="64932"/>
                        <a14:foregroundMark x1="46667" y1="64932" x2="46667" y2="64932"/>
                        <a14:foregroundMark x1="44750" y1="65611" x2="44750" y2="65611"/>
                        <a14:foregroundMark x1="44667" y1="64706" x2="44667" y2="64706"/>
                        <a14:foregroundMark x1="44500" y1="64480" x2="44500" y2="64480"/>
                        <a14:foregroundMark x1="44500" y1="64253" x2="44500" y2="64253"/>
                        <a14:foregroundMark x1="44500" y1="63575" x2="44500" y2="63575"/>
                        <a14:foregroundMark x1="44417" y1="62670" x2="44417" y2="62670"/>
                        <a14:foregroundMark x1="44417" y1="62670" x2="44417" y2="62670"/>
                        <a14:foregroundMark x1="44167" y1="62896" x2="44167" y2="62896"/>
                        <a14:foregroundMark x1="44167" y1="62670" x2="44167" y2="62670"/>
                        <a14:foregroundMark x1="44167" y1="62443" x2="44167" y2="62443"/>
                        <a14:foregroundMark x1="44333" y1="62443" x2="44333" y2="62443"/>
                        <a14:foregroundMark x1="44333" y1="63348" x2="44333" y2="63348"/>
                        <a14:foregroundMark x1="44333" y1="62896" x2="44333" y2="62896"/>
                        <a14:foregroundMark x1="44333" y1="62670" x2="44333" y2="63348"/>
                        <a14:foregroundMark x1="46750" y1="59050" x2="46750" y2="59050"/>
                        <a14:foregroundMark x1="46833" y1="59276" x2="46833" y2="59276"/>
                        <a14:foregroundMark x1="46833" y1="59729" x2="46833" y2="59729"/>
                        <a14:foregroundMark x1="47000" y1="60860" x2="47000" y2="60860"/>
                        <a14:foregroundMark x1="46500" y1="60860" x2="46500" y2="60860"/>
                        <a14:foregroundMark x1="46333" y1="60860" x2="46333" y2="60860"/>
                        <a14:foregroundMark x1="46083" y1="60860" x2="46083" y2="60860"/>
                        <a14:foregroundMark x1="46083" y1="60633" x2="46083" y2="60633"/>
                        <a14:foregroundMark x1="47000" y1="58597" x2="47000" y2="58597"/>
                        <a14:foregroundMark x1="46833" y1="58145" x2="46833" y2="58145"/>
                        <a14:foregroundMark x1="46583" y1="58145" x2="46583" y2="58145"/>
                        <a14:foregroundMark x1="46417" y1="60407" x2="46417" y2="60407"/>
                        <a14:foregroundMark x1="46167" y1="60407" x2="46167" y2="60407"/>
                        <a14:foregroundMark x1="46167" y1="60181" x2="46167" y2="60181"/>
                        <a14:foregroundMark x1="46417" y1="60181" x2="46417" y2="60181"/>
                        <a14:foregroundMark x1="46250" y1="60181" x2="46250" y2="60181"/>
                        <a14:foregroundMark x1="46333" y1="60181" x2="46333" y2="60181"/>
                        <a14:foregroundMark x1="46500" y1="60181" x2="46500" y2="60181"/>
                        <a14:foregroundMark x1="46250" y1="60181" x2="46250" y2="60181"/>
                        <a14:foregroundMark x1="46250" y1="60181" x2="46250" y2="60181"/>
                        <a14:foregroundMark x1="46083" y1="60181" x2="46083" y2="60181"/>
                        <a14:foregroundMark x1="45917" y1="60181" x2="46417" y2="60181"/>
                        <a14:foregroundMark x1="48667" y1="59502" x2="48667" y2="61312"/>
                        <a14:foregroundMark x1="48917" y1="59050" x2="48833" y2="64706"/>
                        <a14:foregroundMark x1="48833" y1="65611" x2="48833" y2="66742"/>
                        <a14:foregroundMark x1="49857" y1="57692" x2="49471" y2="58358"/>
                        <a14:foregroundMark x1="50250" y1="57014" x2="49857" y2="57692"/>
                        <a14:foregroundMark x1="49667" y1="56787" x2="49583" y2="57466"/>
                        <a14:foregroundMark x1="49778" y1="57466" x2="49500" y2="58145"/>
                        <a14:foregroundMark x1="49963" y1="57014" x2="49778" y2="57466"/>
                        <a14:foregroundMark x1="50148" y1="56561" x2="49963" y2="57014"/>
                        <a14:foregroundMark x1="50333" y1="56109" x2="50148" y2="56561"/>
                        <a14:foregroundMark x1="49742" y1="57692" x2="49333" y2="59276"/>
                        <a14:foregroundMark x1="49917" y1="57014" x2="49742" y2="57692"/>
                        <a14:foregroundMark x1="48917" y1="57466" x2="48917" y2="57466"/>
                        <a14:foregroundMark x1="49583" y1="57466" x2="49583" y2="57466"/>
                        <a14:foregroundMark x1="49417" y1="57240" x2="49417" y2="57240"/>
                        <a14:foregroundMark x1="49333" y1="57240" x2="49333" y2="57240"/>
                        <a14:foregroundMark x1="48917" y1="57466" x2="48917" y2="57466"/>
                        <a14:foregroundMark x1="49167" y1="57919" x2="49167" y2="57919"/>
                        <a14:foregroundMark x1="48917" y1="57919" x2="48917" y2="57919"/>
                        <a14:foregroundMark x1="49167" y1="57919" x2="49167" y2="57919"/>
                        <a14:foregroundMark x1="49000" y1="57692" x2="49000" y2="57692"/>
                        <a14:foregroundMark x1="49083" y1="57692" x2="49083" y2="57692"/>
                        <a14:foregroundMark x1="49000" y1="57240" x2="49000" y2="57240"/>
                        <a14:foregroundMark x1="49000" y1="57466" x2="49167" y2="58145"/>
                        <a14:foregroundMark x1="51743" y1="64253" x2="51750" y2="65385"/>
                        <a14:foregroundMark x1="51739" y1="63575" x2="51743" y2="64253"/>
                        <a14:foregroundMark x1="51673" y1="53620" x2="51739" y2="63575"/>
                        <a14:foregroundMark x1="51667" y1="52715" x2="51673" y2="53620"/>
                        <a14:foregroundMark x1="52333" y1="61086" x2="52750" y2="60860"/>
                        <a14:foregroundMark x1="53000" y1="60633" x2="53583" y2="56787"/>
                        <a14:foregroundMark x1="53167" y1="59955" x2="53333" y2="61538"/>
                        <a14:backgroundMark x1="55750" y1="36878" x2="55750" y2="36878"/>
                        <a14:backgroundMark x1="66583" y1="40950" x2="66583" y2="40950"/>
                        <a14:backgroundMark x1="59750" y1="36878" x2="59750" y2="36878"/>
                        <a14:backgroundMark x1="59833" y1="36878" x2="59833" y2="36878"/>
                        <a14:backgroundMark x1="82917" y1="36199" x2="82917" y2="36199"/>
                        <a14:backgroundMark x1="78667" y1="35747" x2="78667" y2="35747"/>
                        <a14:backgroundMark x1="54000" y1="55430" x2="54000" y2="55430"/>
                        <a14:backgroundMark x1="53917" y1="55656" x2="53917" y2="55656"/>
                        <a14:backgroundMark x1="44667" y1="35520" x2="44667" y2="35520"/>
                        <a14:backgroundMark x1="59667" y1="36878" x2="59667" y2="36878"/>
                        <a14:backgroundMark x1="59500" y1="37104" x2="59500" y2="37104"/>
                        <a14:backgroundMark x1="59500" y1="36425" x2="59500" y2="36425"/>
                        <a14:backgroundMark x1="46167" y1="62896" x2="46167" y2="62896"/>
                        <a14:backgroundMark x1="46167" y1="62896" x2="46167" y2="62896"/>
                        <a14:backgroundMark x1="46167" y1="62896" x2="46167" y2="62896"/>
                        <a14:backgroundMark x1="49262" y1="55928" x2="48917" y2="50679"/>
                        <a14:backgroundMark x1="45903" y1="62375" x2="47455" y2="61986"/>
                        <a14:backgroundMark x1="44856" y1="62637" x2="45371" y2="62508"/>
                        <a14:backgroundMark x1="54667" y1="60181" x2="59083" y2="62217"/>
                        <a14:backgroundMark x1="45417" y1="58824" x2="45583" y2="58824"/>
                        <a14:backgroundMark x1="45417" y1="59502" x2="45417" y2="59502"/>
                        <a14:backgroundMark x1="45167" y1="59502" x2="45167" y2="59502"/>
                        <a14:backgroundMark x1="44917" y1="59502" x2="44917" y2="59502"/>
                        <a14:backgroundMark x1="44833" y1="59502" x2="44833" y2="59502"/>
                        <a14:backgroundMark x1="44667" y1="59502" x2="44667" y2="59502"/>
                        <a14:backgroundMark x1="45333" y1="57919" x2="45333" y2="57919"/>
                        <a14:backgroundMark x1="45500" y1="57692" x2="45500" y2="57692"/>
                        <a14:backgroundMark x1="45583" y1="57692" x2="45583" y2="57692"/>
                        <a14:backgroundMark x1="45750" y1="57692" x2="45750" y2="57692"/>
                        <a14:backgroundMark x1="45917" y1="57919" x2="45917" y2="57919"/>
                        <a14:backgroundMark x1="46083" y1="58371" x2="46083" y2="58371"/>
                        <a14:backgroundMark x1="46083" y1="58371" x2="46083" y2="58371"/>
                        <a14:backgroundMark x1="45750" y1="59502" x2="45750" y2="59502"/>
                        <a14:backgroundMark x1="46000" y1="57919" x2="46314" y2="58487"/>
                        <a14:backgroundMark x1="46417" y1="59276" x2="46417" y2="59276"/>
                        <a14:backgroundMark x1="49917" y1="55204" x2="50083" y2="54977"/>
                        <a14:backgroundMark x1="48917" y1="66968" x2="48917" y2="66968"/>
                        <a14:backgroundMark x1="48833" y1="66968" x2="48833" y2="66968"/>
                        <a14:backgroundMark x1="40833" y1="61991" x2="40833" y2="61991"/>
                        <a14:backgroundMark x1="40833" y1="61765" x2="40833" y2="61765"/>
                        <a14:backgroundMark x1="40833" y1="61765" x2="40833" y2="61765"/>
                        <a14:backgroundMark x1="40833" y1="61538" x2="40833" y2="61538"/>
                        <a14:backgroundMark x1="40833" y1="61312" x2="40833" y2="61312"/>
                        <a14:backgroundMark x1="40583" y1="61086" x2="40583" y2="61086"/>
                        <a14:backgroundMark x1="40583" y1="60633" x2="40583" y2="60633"/>
                        <a14:backgroundMark x1="40833" y1="57014" x2="40833" y2="57014"/>
                        <a14:backgroundMark x1="40583" y1="57014" x2="40583" y2="57014"/>
                        <a14:backgroundMark x1="40500" y1="57466" x2="40500" y2="57466"/>
                        <a14:backgroundMark x1="52917" y1="64253" x2="52917" y2="64253"/>
                        <a14:backgroundMark x1="52917" y1="64027" x2="52917" y2="64027"/>
                        <a14:backgroundMark x1="52583" y1="64027" x2="52583" y2="64027"/>
                        <a14:backgroundMark x1="52583" y1="63575" x2="52583" y2="63575"/>
                        <a14:backgroundMark x1="52583" y1="63575" x2="52583" y2="63575"/>
                        <a14:backgroundMark x1="52583" y1="63348" x2="52583" y2="63348"/>
                        <a14:backgroundMark x1="52583" y1="63348" x2="52583" y2="63348"/>
                        <a14:backgroundMark x1="52167" y1="53620" x2="52167" y2="53620"/>
                        <a14:backgroundMark x1="49167" y1="56561" x2="49167" y2="56561"/>
                        <a14:backgroundMark x1="49167" y1="57014" x2="49167" y2="57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179" t="3492" r="11103" b="14392"/>
          <a:stretch/>
        </p:blipFill>
        <p:spPr bwMode="auto">
          <a:xfrm>
            <a:off x="-1" y="0"/>
            <a:ext cx="3867152" cy="147828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C019557-4C2A-4E47-8FE2-3DA38F95D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0390" y="1660198"/>
            <a:ext cx="5652117" cy="877369"/>
          </a:xfrm>
        </p:spPr>
        <p:txBody>
          <a:bodyPr>
            <a:normAutofit fontScale="90000"/>
          </a:bodyPr>
          <a:lstStyle/>
          <a:p>
            <a:r>
              <a:rPr lang="nl-NL" b="1" dirty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Geven?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191C8F42-0231-45AA-BC3D-8BB5D847EA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617" y="196287"/>
            <a:ext cx="3553803" cy="12819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E3ACB7-0F43-4665-9117-C87F18218759}"/>
              </a:ext>
            </a:extLst>
          </p:cNvPr>
          <p:cNvSpPr/>
          <p:nvPr/>
        </p:nvSpPr>
        <p:spPr>
          <a:xfrm>
            <a:off x="7226448" y="2805034"/>
            <a:ext cx="2880000" cy="2880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14877815"/>
      </p:ext>
    </p:extLst>
  </p:cSld>
  <p:clrMapOvr>
    <a:masterClrMapping/>
  </p:clrMapOvr>
  <p:transition spd="slow" advClick="0" advTm="20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fbeelding 13" descr="Richtlijnen identiteit | Protestantse Kerk in Nederland">
            <a:extLst>
              <a:ext uri="{FF2B5EF4-FFF2-40B4-BE49-F238E27FC236}">
                <a16:creationId xmlns:a16="http://schemas.microsoft.com/office/drawing/2014/main" id="{6E0A3F4D-B273-47E1-BB15-2EAF8416CD56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917" y1="39593" x2="39917" y2="39593"/>
                        <a14:foregroundMark x1="44500" y1="38235" x2="44500" y2="38235"/>
                        <a14:foregroundMark x1="47750" y1="35294" x2="47750" y2="35294"/>
                        <a14:foregroundMark x1="52250" y1="34615" x2="52250" y2="34615"/>
                        <a14:foregroundMark x1="56000" y1="34615" x2="56000" y2="34615"/>
                        <a14:foregroundMark x1="59333" y1="36878" x2="59333" y2="36878"/>
                        <a14:foregroundMark x1="62917" y1="35747" x2="62917" y2="35747"/>
                        <a14:foregroundMark x1="66083" y1="34615" x2="66083" y2="34615"/>
                        <a14:foregroundMark x1="70167" y1="35747" x2="70167" y2="35747"/>
                        <a14:foregroundMark x1="75083" y1="32127" x2="75083" y2="32127"/>
                        <a14:foregroundMark x1="78417" y1="35068" x2="78417" y2="35068"/>
                        <a14:foregroundMark x1="81250" y1="39593" x2="81250" y2="39593"/>
                        <a14:foregroundMark x1="53917" y1="55882" x2="53917" y2="55882"/>
                        <a14:foregroundMark x1="51917" y1="53394" x2="51917" y2="53394"/>
                        <a14:foregroundMark x1="53917" y1="65385" x2="53917" y2="65385"/>
                        <a14:foregroundMark x1="48583" y1="57014" x2="48583" y2="57014"/>
                        <a14:foregroundMark x1="40000" y1="59729" x2="40000" y2="59729"/>
                        <a14:foregroundMark x1="41167" y1="59729" x2="41167" y2="59729"/>
                        <a14:foregroundMark x1="41750" y1="58145" x2="41750" y2="58145"/>
                        <a14:foregroundMark x1="42167" y1="55656" x2="42167" y2="55656"/>
                        <a14:foregroundMark x1="42167" y1="62896" x2="42167" y2="62896"/>
                        <a14:foregroundMark x1="42333" y1="54299" x2="42333" y2="54299"/>
                        <a14:foregroundMark x1="45500" y1="66290" x2="45500" y2="66290"/>
                        <a14:foregroundMark x1="40000" y1="64027" x2="40000" y2="64027"/>
                        <a14:foregroundMark x1="39917" y1="61991" x2="39917" y2="65611"/>
                        <a14:foregroundMark x1="39917" y1="61538" x2="39917" y2="61991"/>
                        <a14:foregroundMark x1="39917" y1="61086" x2="39917" y2="61538"/>
                        <a14:foregroundMark x1="39917" y1="60633" x2="39917" y2="61086"/>
                        <a14:foregroundMark x1="39917" y1="57466" x2="39917" y2="60633"/>
                        <a14:foregroundMark x1="39917" y1="57014" x2="39917" y2="57466"/>
                        <a14:foregroundMark x1="39917" y1="52715" x2="39917" y2="57014"/>
                        <a14:foregroundMark x1="41989" y1="57014" x2="42583" y2="52715"/>
                        <a14:foregroundMark x1="41927" y1="57466" x2="41989" y2="57014"/>
                        <a14:foregroundMark x1="41833" y1="58145" x2="41927" y2="57466"/>
                        <a14:foregroundMark x1="42000" y1="62670" x2="42750" y2="65837"/>
                        <a14:foregroundMark x1="44302" y1="59502" x2="44417" y2="58145"/>
                        <a14:foregroundMark x1="44167" y1="61086" x2="44302" y2="59502"/>
                        <a14:foregroundMark x1="44500" y1="57919" x2="45000" y2="56561"/>
                        <a14:foregroundMark x1="45000" y1="56561" x2="45750" y2="56335"/>
                        <a14:foregroundMark x1="44000" y1="61086" x2="44000" y2="62670"/>
                        <a14:foregroundMark x1="45500" y1="65385" x2="45083" y2="65385"/>
                        <a14:foregroundMark x1="45667" y1="65158" x2="45917" y2="65611"/>
                        <a14:foregroundMark x1="46250" y1="65385" x2="46250" y2="65385"/>
                        <a14:foregroundMark x1="46417" y1="64932" x2="46417" y2="64932"/>
                        <a14:foregroundMark x1="46667" y1="64932" x2="46667" y2="64932"/>
                        <a14:foregroundMark x1="44750" y1="65611" x2="44750" y2="65611"/>
                        <a14:foregroundMark x1="44667" y1="64706" x2="44667" y2="64706"/>
                        <a14:foregroundMark x1="44500" y1="64480" x2="44500" y2="64480"/>
                        <a14:foregroundMark x1="44500" y1="64253" x2="44500" y2="64253"/>
                        <a14:foregroundMark x1="44500" y1="63575" x2="44500" y2="63575"/>
                        <a14:foregroundMark x1="44417" y1="62670" x2="44417" y2="62670"/>
                        <a14:foregroundMark x1="44417" y1="62670" x2="44417" y2="62670"/>
                        <a14:foregroundMark x1="44167" y1="62896" x2="44167" y2="62896"/>
                        <a14:foregroundMark x1="44167" y1="62670" x2="44167" y2="62670"/>
                        <a14:foregroundMark x1="44167" y1="62443" x2="44167" y2="62443"/>
                        <a14:foregroundMark x1="44333" y1="62443" x2="44333" y2="62443"/>
                        <a14:foregroundMark x1="44333" y1="63348" x2="44333" y2="63348"/>
                        <a14:foregroundMark x1="44333" y1="62896" x2="44333" y2="62896"/>
                        <a14:foregroundMark x1="44333" y1="62670" x2="44333" y2="63348"/>
                        <a14:foregroundMark x1="46750" y1="59050" x2="46750" y2="59050"/>
                        <a14:foregroundMark x1="46833" y1="59276" x2="46833" y2="59276"/>
                        <a14:foregroundMark x1="46833" y1="59729" x2="46833" y2="59729"/>
                        <a14:foregroundMark x1="47000" y1="60860" x2="47000" y2="60860"/>
                        <a14:foregroundMark x1="46500" y1="60860" x2="46500" y2="60860"/>
                        <a14:foregroundMark x1="46333" y1="60860" x2="46333" y2="60860"/>
                        <a14:foregroundMark x1="46083" y1="60860" x2="46083" y2="60860"/>
                        <a14:foregroundMark x1="46083" y1="60633" x2="46083" y2="60633"/>
                        <a14:foregroundMark x1="47000" y1="58597" x2="47000" y2="58597"/>
                        <a14:foregroundMark x1="46833" y1="58145" x2="46833" y2="58145"/>
                        <a14:foregroundMark x1="46583" y1="58145" x2="46583" y2="58145"/>
                        <a14:foregroundMark x1="46417" y1="60407" x2="46417" y2="60407"/>
                        <a14:foregroundMark x1="46167" y1="60407" x2="46167" y2="60407"/>
                        <a14:foregroundMark x1="46167" y1="60181" x2="46167" y2="60181"/>
                        <a14:foregroundMark x1="46417" y1="60181" x2="46417" y2="60181"/>
                        <a14:foregroundMark x1="46250" y1="60181" x2="46250" y2="60181"/>
                        <a14:foregroundMark x1="46333" y1="60181" x2="46333" y2="60181"/>
                        <a14:foregroundMark x1="46500" y1="60181" x2="46500" y2="60181"/>
                        <a14:foregroundMark x1="46250" y1="60181" x2="46250" y2="60181"/>
                        <a14:foregroundMark x1="46250" y1="60181" x2="46250" y2="60181"/>
                        <a14:foregroundMark x1="46083" y1="60181" x2="46083" y2="60181"/>
                        <a14:foregroundMark x1="45917" y1="60181" x2="46417" y2="60181"/>
                        <a14:foregroundMark x1="48667" y1="59502" x2="48667" y2="61312"/>
                        <a14:foregroundMark x1="48917" y1="59050" x2="48833" y2="64706"/>
                        <a14:foregroundMark x1="48833" y1="65611" x2="48833" y2="66742"/>
                        <a14:foregroundMark x1="49857" y1="57692" x2="49471" y2="58358"/>
                        <a14:foregroundMark x1="50250" y1="57014" x2="49857" y2="57692"/>
                        <a14:foregroundMark x1="49667" y1="56787" x2="49583" y2="57466"/>
                        <a14:foregroundMark x1="49778" y1="57466" x2="49500" y2="58145"/>
                        <a14:foregroundMark x1="49963" y1="57014" x2="49778" y2="57466"/>
                        <a14:foregroundMark x1="50148" y1="56561" x2="49963" y2="57014"/>
                        <a14:foregroundMark x1="50333" y1="56109" x2="50148" y2="56561"/>
                        <a14:foregroundMark x1="49742" y1="57692" x2="49333" y2="59276"/>
                        <a14:foregroundMark x1="49917" y1="57014" x2="49742" y2="57692"/>
                        <a14:foregroundMark x1="48917" y1="57466" x2="48917" y2="57466"/>
                        <a14:foregroundMark x1="49583" y1="57466" x2="49583" y2="57466"/>
                        <a14:foregroundMark x1="49417" y1="57240" x2="49417" y2="57240"/>
                        <a14:foregroundMark x1="49333" y1="57240" x2="49333" y2="57240"/>
                        <a14:foregroundMark x1="48917" y1="57466" x2="48917" y2="57466"/>
                        <a14:foregroundMark x1="49167" y1="57919" x2="49167" y2="57919"/>
                        <a14:foregroundMark x1="48917" y1="57919" x2="48917" y2="57919"/>
                        <a14:foregroundMark x1="49167" y1="57919" x2="49167" y2="57919"/>
                        <a14:foregroundMark x1="49000" y1="57692" x2="49000" y2="57692"/>
                        <a14:foregroundMark x1="49083" y1="57692" x2="49083" y2="57692"/>
                        <a14:foregroundMark x1="49000" y1="57240" x2="49000" y2="57240"/>
                        <a14:foregroundMark x1="49000" y1="57466" x2="49167" y2="58145"/>
                        <a14:foregroundMark x1="51743" y1="64253" x2="51750" y2="65385"/>
                        <a14:foregroundMark x1="51739" y1="63575" x2="51743" y2="64253"/>
                        <a14:foregroundMark x1="51673" y1="53620" x2="51739" y2="63575"/>
                        <a14:foregroundMark x1="51667" y1="52715" x2="51673" y2="53620"/>
                        <a14:foregroundMark x1="52333" y1="61086" x2="52750" y2="60860"/>
                        <a14:foregroundMark x1="53000" y1="60633" x2="53583" y2="56787"/>
                        <a14:foregroundMark x1="53167" y1="59955" x2="53333" y2="61538"/>
                        <a14:backgroundMark x1="55750" y1="36878" x2="55750" y2="36878"/>
                        <a14:backgroundMark x1="66583" y1="40950" x2="66583" y2="40950"/>
                        <a14:backgroundMark x1="59750" y1="36878" x2="59750" y2="36878"/>
                        <a14:backgroundMark x1="59833" y1="36878" x2="59833" y2="36878"/>
                        <a14:backgroundMark x1="82917" y1="36199" x2="82917" y2="36199"/>
                        <a14:backgroundMark x1="78667" y1="35747" x2="78667" y2="35747"/>
                        <a14:backgroundMark x1="54000" y1="55430" x2="54000" y2="55430"/>
                        <a14:backgroundMark x1="53917" y1="55656" x2="53917" y2="55656"/>
                        <a14:backgroundMark x1="44667" y1="35520" x2="44667" y2="35520"/>
                        <a14:backgroundMark x1="59667" y1="36878" x2="59667" y2="36878"/>
                        <a14:backgroundMark x1="59500" y1="37104" x2="59500" y2="37104"/>
                        <a14:backgroundMark x1="59500" y1="36425" x2="59500" y2="36425"/>
                        <a14:backgroundMark x1="46167" y1="62896" x2="46167" y2="62896"/>
                        <a14:backgroundMark x1="46167" y1="62896" x2="46167" y2="62896"/>
                        <a14:backgroundMark x1="46167" y1="62896" x2="46167" y2="62896"/>
                        <a14:backgroundMark x1="49262" y1="55928" x2="48917" y2="50679"/>
                        <a14:backgroundMark x1="45903" y1="62375" x2="47455" y2="61986"/>
                        <a14:backgroundMark x1="44856" y1="62637" x2="45371" y2="62508"/>
                        <a14:backgroundMark x1="54667" y1="60181" x2="59083" y2="62217"/>
                        <a14:backgroundMark x1="45417" y1="58824" x2="45583" y2="58824"/>
                        <a14:backgroundMark x1="45417" y1="59502" x2="45417" y2="59502"/>
                        <a14:backgroundMark x1="45167" y1="59502" x2="45167" y2="59502"/>
                        <a14:backgroundMark x1="44917" y1="59502" x2="44917" y2="59502"/>
                        <a14:backgroundMark x1="44833" y1="59502" x2="44833" y2="59502"/>
                        <a14:backgroundMark x1="44667" y1="59502" x2="44667" y2="59502"/>
                        <a14:backgroundMark x1="45333" y1="57919" x2="45333" y2="57919"/>
                        <a14:backgroundMark x1="45500" y1="57692" x2="45500" y2="57692"/>
                        <a14:backgroundMark x1="45583" y1="57692" x2="45583" y2="57692"/>
                        <a14:backgroundMark x1="45750" y1="57692" x2="45750" y2="57692"/>
                        <a14:backgroundMark x1="45917" y1="57919" x2="45917" y2="57919"/>
                        <a14:backgroundMark x1="46083" y1="58371" x2="46083" y2="58371"/>
                        <a14:backgroundMark x1="46083" y1="58371" x2="46083" y2="58371"/>
                        <a14:backgroundMark x1="45750" y1="59502" x2="45750" y2="59502"/>
                        <a14:backgroundMark x1="46000" y1="57919" x2="46314" y2="58487"/>
                        <a14:backgroundMark x1="46417" y1="59276" x2="46417" y2="59276"/>
                        <a14:backgroundMark x1="49917" y1="55204" x2="50083" y2="54977"/>
                        <a14:backgroundMark x1="48917" y1="66968" x2="48917" y2="66968"/>
                        <a14:backgroundMark x1="48833" y1="66968" x2="48833" y2="66968"/>
                        <a14:backgroundMark x1="40833" y1="61991" x2="40833" y2="61991"/>
                        <a14:backgroundMark x1="40833" y1="61765" x2="40833" y2="61765"/>
                        <a14:backgroundMark x1="40833" y1="61765" x2="40833" y2="61765"/>
                        <a14:backgroundMark x1="40833" y1="61538" x2="40833" y2="61538"/>
                        <a14:backgroundMark x1="40833" y1="61312" x2="40833" y2="61312"/>
                        <a14:backgroundMark x1="40583" y1="61086" x2="40583" y2="61086"/>
                        <a14:backgroundMark x1="40583" y1="60633" x2="40583" y2="60633"/>
                        <a14:backgroundMark x1="40833" y1="57014" x2="40833" y2="57014"/>
                        <a14:backgroundMark x1="40583" y1="57014" x2="40583" y2="57014"/>
                        <a14:backgroundMark x1="40500" y1="57466" x2="40500" y2="57466"/>
                        <a14:backgroundMark x1="52917" y1="64253" x2="52917" y2="64253"/>
                        <a14:backgroundMark x1="52917" y1="64027" x2="52917" y2="64027"/>
                        <a14:backgroundMark x1="52583" y1="64027" x2="52583" y2="64027"/>
                        <a14:backgroundMark x1="52583" y1="63575" x2="52583" y2="63575"/>
                        <a14:backgroundMark x1="52583" y1="63575" x2="52583" y2="63575"/>
                        <a14:backgroundMark x1="52583" y1="63348" x2="52583" y2="63348"/>
                        <a14:backgroundMark x1="52583" y1="63348" x2="52583" y2="63348"/>
                        <a14:backgroundMark x1="52167" y1="53620" x2="52167" y2="53620"/>
                        <a14:backgroundMark x1="49167" y1="56561" x2="49167" y2="56561"/>
                        <a14:backgroundMark x1="49167" y1="57014" x2="49167" y2="57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179" t="3492" r="11103" b="14392"/>
          <a:stretch/>
        </p:blipFill>
        <p:spPr bwMode="auto">
          <a:xfrm>
            <a:off x="-1" y="0"/>
            <a:ext cx="3867152" cy="147828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C019557-4C2A-4E47-8FE2-3DA38F95D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7898" y="1892286"/>
            <a:ext cx="7696200" cy="939626"/>
          </a:xfrm>
        </p:spPr>
        <p:txBody>
          <a:bodyPr>
            <a:normAutofit/>
          </a:bodyPr>
          <a:lstStyle/>
          <a:p>
            <a:r>
              <a:rPr lang="nl-NL" b="1" dirty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Vragen of doorpraten?</a:t>
            </a:r>
            <a:endParaRPr lang="nl-NL" sz="5400" b="1" dirty="0">
              <a:ln w="12700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B27BC68E-9066-405D-AFF7-96F3F4F2E792}"/>
              </a:ext>
            </a:extLst>
          </p:cNvPr>
          <p:cNvSpPr/>
          <p:nvPr/>
        </p:nvSpPr>
        <p:spPr>
          <a:xfrm>
            <a:off x="2021814" y="4282763"/>
            <a:ext cx="814836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3200" b="1" cap="none" spc="0" dirty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Neem contact op met de predikant, </a:t>
            </a:r>
          </a:p>
          <a:p>
            <a:pPr algn="ctr"/>
            <a:r>
              <a:rPr lang="nl-NL" sz="3200" b="1" cap="none" spc="0" dirty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ds. P. (Pieter) Baas: predikant@hervormdhouten.nl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4F6225EE-5B0F-4BC0-9B9D-41235BEEA8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617" y="196287"/>
            <a:ext cx="3553803" cy="128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71276"/>
      </p:ext>
    </p:extLst>
  </p:cSld>
  <p:clrMapOvr>
    <a:masterClrMapping/>
  </p:clrMapOvr>
  <p:transition spd="slow" advClick="0" advTm="15000">
    <p:fade/>
  </p:transition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3760</TotalTime>
  <Words>124</Words>
  <Application>Microsoft Office PowerPoint</Application>
  <PresentationFormat>Widescreen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Welkom bij de livestream van de Sionkerk!</vt:lpstr>
      <vt:lpstr>Welkom bij de livestream van de Sionkerk!</vt:lpstr>
      <vt:lpstr>Liturgie</vt:lpstr>
      <vt:lpstr>Geven?</vt:lpstr>
      <vt:lpstr>Vragen of doorpraten?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Voor</dc:title>
  <cp:lastModifiedBy>Zoelen, P.M. van (Pieter)</cp:lastModifiedBy>
  <cp:revision>40</cp:revision>
  <dcterms:created xsi:type="dcterms:W3CDTF">2020-09-13T09:38:30Z</dcterms:created>
  <dcterms:modified xsi:type="dcterms:W3CDTF">2020-12-07T14:33:32Z</dcterms:modified>
</cp:coreProperties>
</file>