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38"/>
  </p:notesMasterIdLst>
  <p:handoutMasterIdLst>
    <p:handoutMasterId r:id="rId39"/>
  </p:handoutMasterIdLst>
  <p:sldIdLst>
    <p:sldId id="398" r:id="rId3"/>
    <p:sldId id="409" r:id="rId4"/>
    <p:sldId id="403" r:id="rId5"/>
    <p:sldId id="404" r:id="rId6"/>
    <p:sldId id="448" r:id="rId7"/>
    <p:sldId id="414" r:id="rId8"/>
    <p:sldId id="465" r:id="rId9"/>
    <p:sldId id="463" r:id="rId10"/>
    <p:sldId id="464" r:id="rId11"/>
    <p:sldId id="449" r:id="rId12"/>
    <p:sldId id="466" r:id="rId13"/>
    <p:sldId id="415" r:id="rId14"/>
    <p:sldId id="416" r:id="rId15"/>
    <p:sldId id="450" r:id="rId16"/>
    <p:sldId id="451" r:id="rId17"/>
    <p:sldId id="467" r:id="rId18"/>
    <p:sldId id="468" r:id="rId19"/>
    <p:sldId id="452" r:id="rId20"/>
    <p:sldId id="469" r:id="rId21"/>
    <p:sldId id="470" r:id="rId22"/>
    <p:sldId id="453" r:id="rId23"/>
    <p:sldId id="454" r:id="rId24"/>
    <p:sldId id="471" r:id="rId25"/>
    <p:sldId id="472" r:id="rId26"/>
    <p:sldId id="473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13" r:id="rId36"/>
    <p:sldId id="406" r:id="rId37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FFD393"/>
    <a:srgbClr val="F2F2F2"/>
    <a:srgbClr val="FF8C2F"/>
    <a:srgbClr val="F47710"/>
    <a:srgbClr val="FFF2E9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35" autoAdjust="0"/>
    <p:restoredTop sz="94660"/>
  </p:normalViewPr>
  <p:slideViewPr>
    <p:cSldViewPr>
      <p:cViewPr varScale="1">
        <p:scale>
          <a:sx n="268" d="100"/>
          <a:sy n="268" d="100"/>
        </p:scale>
        <p:origin x="864" y="20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56" d="100"/>
          <a:sy n="156" d="100"/>
        </p:scale>
        <p:origin x="5736" y="1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1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>
            <a:lvl1pPr>
              <a:defRPr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271881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4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47663">
                  <a:extLst>
                    <a:ext uri="{9D8B030D-6E8A-4147-A177-3AD203B41FA5}">
                      <a16:colId xmlns:a16="http://schemas.microsoft.com/office/drawing/2014/main" val="2669052903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0" i="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Title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CMS_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개발기획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Made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by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유승용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Ver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</a:t>
                      </a:r>
                      <a:endParaRPr lang="ko-KR" altLang="en-US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  <a:endParaRPr lang="ko-KR" altLang="en-US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Last updated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2023-03-31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Page</a:t>
                      </a:r>
                      <a:endParaRPr lang="ko-KR" altLang="en-US" sz="600" b="0" i="0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1">
                  <a:txBody>
                    <a:bodyPr/>
                    <a:lstStyle/>
                    <a:p>
                      <a:pPr latinLnBrk="1"/>
                      <a:endParaRPr lang="ko-KR" altLang="en-US" sz="700" b="0" i="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26.jp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image" Target="../media/image25.sv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14965"/>
              </p:ext>
            </p:extLst>
          </p:nvPr>
        </p:nvGraphicFramePr>
        <p:xfrm>
          <a:off x="3185639" y="3433564"/>
          <a:ext cx="2819849" cy="11969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㈜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프리모아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검수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최종 승인 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유승용 과장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CMS</a:t>
            </a:r>
            <a:r>
              <a:rPr lang="ko-KR" altLang="en-US" sz="1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개발 기획서</a:t>
            </a:r>
            <a:endParaRPr lang="en-US" altLang="ko-KR" sz="1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n-ea"/>
                <a:ea typeface="+mn-ea"/>
              </a:rPr>
              <a:t>2023-03-31</a:t>
            </a:r>
            <a:endParaRPr lang="ko-KR" altLang="en-US" sz="10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84901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썸네일 이미지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개만 등록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9102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썸네일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9"/>
            <a:ext cx="1368152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11976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1215097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1240763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1244008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1245229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1168755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6EB4-DDA5-A7AF-ED77-370CCC8BC5FB}"/>
              </a:ext>
            </a:extLst>
          </p:cNvPr>
          <p:cNvSpPr txBox="1"/>
          <p:nvPr/>
        </p:nvSpPr>
        <p:spPr>
          <a:xfrm>
            <a:off x="251520" y="172393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8C93DC-AD31-5356-99C5-250D0C825211}"/>
              </a:ext>
            </a:extLst>
          </p:cNvPr>
          <p:cNvSpPr/>
          <p:nvPr/>
        </p:nvSpPr>
        <p:spPr>
          <a:xfrm>
            <a:off x="971600" y="1517500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C176CDC-F1F9-E306-2ACA-49D77FB698F0}"/>
              </a:ext>
            </a:extLst>
          </p:cNvPr>
          <p:cNvSpPr/>
          <p:nvPr/>
        </p:nvSpPr>
        <p:spPr>
          <a:xfrm>
            <a:off x="1115616" y="1573275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십자형[C] 6">
            <a:extLst>
              <a:ext uri="{FF2B5EF4-FFF2-40B4-BE49-F238E27FC236}">
                <a16:creationId xmlns:a16="http://schemas.microsoft.com/office/drawing/2014/main" id="{B9FBBF51-F373-9210-D4A7-D3281C598EEA}"/>
              </a:ext>
            </a:extLst>
          </p:cNvPr>
          <p:cNvSpPr/>
          <p:nvPr/>
        </p:nvSpPr>
        <p:spPr>
          <a:xfrm>
            <a:off x="1199642" y="1658582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F6E-CF02-AA5E-79F1-653B379358C0}"/>
              </a:ext>
            </a:extLst>
          </p:cNvPr>
          <p:cNvGrpSpPr/>
          <p:nvPr/>
        </p:nvGrpSpPr>
        <p:grpSpPr>
          <a:xfrm>
            <a:off x="741236" y="1489676"/>
            <a:ext cx="388720" cy="200055"/>
            <a:chOff x="4727047" y="5307508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C1D60A-28FA-6735-3A76-572E296F4D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0AF0F984-FB34-F8A6-3880-5CFE0F29F7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B279F-ED55-A419-8F1A-822A6CA1D976}"/>
              </a:ext>
            </a:extLst>
          </p:cNvPr>
          <p:cNvSpPr/>
          <p:nvPr/>
        </p:nvSpPr>
        <p:spPr>
          <a:xfrm>
            <a:off x="2339752" y="945749"/>
            <a:ext cx="7200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파일찾기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7D98E9-EC7C-DD3E-F4DF-DA1D81C1EEF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1B0A57-4948-4C41-7E79-BE51B64B2B6E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pic>
        <p:nvPicPr>
          <p:cNvPr id="31" name="Picture 2" descr="20200622_115241">
            <a:extLst>
              <a:ext uri="{FF2B5EF4-FFF2-40B4-BE49-F238E27FC236}">
                <a16:creationId xmlns:a16="http://schemas.microsoft.com/office/drawing/2014/main" id="{CB60C25A-185D-632B-1652-853727888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291497"/>
            <a:ext cx="5785480" cy="29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F7A098E-E583-97D4-ED64-DFD1C47A7D21}"/>
              </a:ext>
            </a:extLst>
          </p:cNvPr>
          <p:cNvGrpSpPr/>
          <p:nvPr/>
        </p:nvGrpSpPr>
        <p:grpSpPr>
          <a:xfrm>
            <a:off x="324991" y="2191469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403909A-02FC-1274-0F18-5D4E34E43C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8D3E83A5-6378-F9E5-9A90-BB8512C6D4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75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70788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썸네일 이미지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개만 등록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버튼 클릭하여 기존 첨부파일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9102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썸네일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9"/>
            <a:ext cx="1368152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213809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2155514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2181180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2184425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218564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2109172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6EB4-DDA5-A7AF-ED77-370CCC8BC5FB}"/>
              </a:ext>
            </a:extLst>
          </p:cNvPr>
          <p:cNvSpPr txBox="1"/>
          <p:nvPr/>
        </p:nvSpPr>
        <p:spPr>
          <a:xfrm>
            <a:off x="251520" y="266435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028CA2-E081-D066-0F59-9BF0A7E6F335}"/>
              </a:ext>
            </a:extLst>
          </p:cNvPr>
          <p:cNvGrpSpPr/>
          <p:nvPr/>
        </p:nvGrpSpPr>
        <p:grpSpPr>
          <a:xfrm>
            <a:off x="971600" y="2457917"/>
            <a:ext cx="5400600" cy="615607"/>
            <a:chOff x="971600" y="1517500"/>
            <a:chExt cx="5400600" cy="61560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C8C93DC-AD31-5356-99C5-250D0C825211}"/>
                </a:ext>
              </a:extLst>
            </p:cNvPr>
            <p:cNvSpPr/>
            <p:nvPr/>
          </p:nvSpPr>
          <p:spPr>
            <a:xfrm>
              <a:off x="971600" y="1517500"/>
              <a:ext cx="5400600" cy="61560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C176CDC-F1F9-E306-2ACA-49D77FB698F0}"/>
                </a:ext>
              </a:extLst>
            </p:cNvPr>
            <p:cNvSpPr/>
            <p:nvPr/>
          </p:nvSpPr>
          <p:spPr>
            <a:xfrm>
              <a:off x="1115616" y="1573275"/>
              <a:ext cx="504056" cy="5040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십자형[C] 6">
              <a:extLst>
                <a:ext uri="{FF2B5EF4-FFF2-40B4-BE49-F238E27FC236}">
                  <a16:creationId xmlns:a16="http://schemas.microsoft.com/office/drawing/2014/main" id="{B9FBBF51-F373-9210-D4A7-D3281C598EEA}"/>
                </a:ext>
              </a:extLst>
            </p:cNvPr>
            <p:cNvSpPr/>
            <p:nvPr/>
          </p:nvSpPr>
          <p:spPr>
            <a:xfrm>
              <a:off x="1199642" y="1658582"/>
              <a:ext cx="336004" cy="336004"/>
            </a:xfrm>
            <a:prstGeom prst="plus">
              <a:avLst>
                <a:gd name="adj" fmla="val 42009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F6E-CF02-AA5E-79F1-653B379358C0}"/>
              </a:ext>
            </a:extLst>
          </p:cNvPr>
          <p:cNvGrpSpPr/>
          <p:nvPr/>
        </p:nvGrpSpPr>
        <p:grpSpPr>
          <a:xfrm>
            <a:off x="741236" y="2430093"/>
            <a:ext cx="388720" cy="200055"/>
            <a:chOff x="4727047" y="5307508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C1D60A-28FA-6735-3A76-572E296F4D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0AF0F984-FB34-F8A6-3880-5CFE0F29F7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B279F-ED55-A419-8F1A-822A6CA1D976}"/>
              </a:ext>
            </a:extLst>
          </p:cNvPr>
          <p:cNvSpPr/>
          <p:nvPr/>
        </p:nvSpPr>
        <p:spPr>
          <a:xfrm>
            <a:off x="2339752" y="945749"/>
            <a:ext cx="7200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파일찾기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7D98E9-EC7C-DD3E-F4DF-DA1D81C1EEF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1B0A57-4948-4C41-7E79-BE51B64B2B6E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pic>
        <p:nvPicPr>
          <p:cNvPr id="31" name="Picture 2" descr="20200622_115241">
            <a:extLst>
              <a:ext uri="{FF2B5EF4-FFF2-40B4-BE49-F238E27FC236}">
                <a16:creationId xmlns:a16="http://schemas.microsoft.com/office/drawing/2014/main" id="{CB60C25A-185D-632B-1652-853727888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96"/>
          <a:stretch/>
        </p:blipFill>
        <p:spPr bwMode="auto">
          <a:xfrm>
            <a:off x="519351" y="4225652"/>
            <a:ext cx="5785480" cy="104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F7A098E-E583-97D4-ED64-DFD1C47A7D21}"/>
              </a:ext>
            </a:extLst>
          </p:cNvPr>
          <p:cNvGrpSpPr/>
          <p:nvPr/>
        </p:nvGrpSpPr>
        <p:grpSpPr>
          <a:xfrm>
            <a:off x="324991" y="4225652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403909A-02FC-1274-0F18-5D4E34E43C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8D3E83A5-6378-F9E5-9A90-BB8512C6D4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D69100-DCC5-FEF3-207C-DCC107AFF73A}"/>
              </a:ext>
            </a:extLst>
          </p:cNvPr>
          <p:cNvSpPr txBox="1"/>
          <p:nvPr/>
        </p:nvSpPr>
        <p:spPr>
          <a:xfrm>
            <a:off x="251520" y="361845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이미지</a:t>
            </a:r>
            <a:endParaRPr kumimoji="1" lang="ko-Kore-KR" altLang="en-US" sz="800" dirty="0"/>
          </a:p>
        </p:txBody>
      </p:sp>
      <p:pic>
        <p:nvPicPr>
          <p:cNvPr id="18" name="Picture 2" descr="선데이 라이언&gt; Ep.6 영화보다 스니커">
            <a:extLst>
              <a:ext uri="{FF2B5EF4-FFF2-40B4-BE49-F238E27FC236}">
                <a16:creationId xmlns:a16="http://schemas.microsoft.com/office/drawing/2014/main" id="{F9612E8D-0E9B-4226-9906-BF740925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25AB83B-772C-C90E-D9C6-C27BCF45BFEB}"/>
              </a:ext>
            </a:extLst>
          </p:cNvPr>
          <p:cNvGrpSpPr/>
          <p:nvPr/>
        </p:nvGrpSpPr>
        <p:grpSpPr>
          <a:xfrm>
            <a:off x="2115873" y="3205419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0BAA0DF-F0E2-E296-49D6-76036F81E2D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9CCD8195-7752-39EF-04EA-48F59087DB8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42" name="Picture 2" descr="선데이 라이언&gt; Ep.6 영화보다 스니커">
            <a:extLst>
              <a:ext uri="{FF2B5EF4-FFF2-40B4-BE49-F238E27FC236}">
                <a16:creationId xmlns:a16="http://schemas.microsoft.com/office/drawing/2014/main" id="{1627B74C-0757-F64C-4B1F-C830BA8A3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DE73D1BD-F128-DDE5-ED6F-26043FBF08A2}"/>
              </a:ext>
            </a:extLst>
          </p:cNvPr>
          <p:cNvGrpSpPr/>
          <p:nvPr/>
        </p:nvGrpSpPr>
        <p:grpSpPr>
          <a:xfrm>
            <a:off x="3916073" y="3205419"/>
            <a:ext cx="388720" cy="200055"/>
            <a:chOff x="4727047" y="5307508"/>
            <a:chExt cx="388720" cy="20005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BE784D0-BDED-A6BF-056A-C9967AAB1D3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id="{201181BA-7AEB-7A8B-6299-3E6547F56BF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46" name="Picture 2" descr="선데이 라이언&gt; Ep.6 영화보다 스니커">
            <a:extLst>
              <a:ext uri="{FF2B5EF4-FFF2-40B4-BE49-F238E27FC236}">
                <a16:creationId xmlns:a16="http://schemas.microsoft.com/office/drawing/2014/main" id="{5E3D718D-A9D6-9DFE-093C-8526D9E18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954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9732428D-D79D-12BB-3398-7DF0B4AD4510}"/>
              </a:ext>
            </a:extLst>
          </p:cNvPr>
          <p:cNvGrpSpPr/>
          <p:nvPr/>
        </p:nvGrpSpPr>
        <p:grpSpPr>
          <a:xfrm>
            <a:off x="5657235" y="3205419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07E70A6-8556-8B03-3FBC-9C5A92638AC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FDD13F4F-386D-D872-04D0-F97CEDEA31B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E5CFC36-D351-2645-8FE8-62320C1E7914}"/>
              </a:ext>
            </a:extLst>
          </p:cNvPr>
          <p:cNvGrpSpPr/>
          <p:nvPr/>
        </p:nvGrpSpPr>
        <p:grpSpPr>
          <a:xfrm>
            <a:off x="1968481" y="3100622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489EFFE-3A8E-4C2B-603A-84F3230D2AD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55C47075-4DED-F197-9F86-C23A746AA48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53" name="Picture 2" descr="선데이 라이언&gt; Ep.6 영화보다 스니커">
            <a:extLst>
              <a:ext uri="{FF2B5EF4-FFF2-40B4-BE49-F238E27FC236}">
                <a16:creationId xmlns:a16="http://schemas.microsoft.com/office/drawing/2014/main" id="{771CB484-E612-D096-B3DD-F547A973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5" y="1160152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A7BB866-9A03-51E3-C590-6C2882A8A7E4}"/>
              </a:ext>
            </a:extLst>
          </p:cNvPr>
          <p:cNvGrpSpPr/>
          <p:nvPr/>
        </p:nvGrpSpPr>
        <p:grpSpPr>
          <a:xfrm>
            <a:off x="2167056" y="1140535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B00727D-F77E-08F1-E435-E791647D80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CC67456A-67DD-5CFB-5342-38F699E1DAB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47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8415" y="609521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67347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사용여부 검색 기능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검색결과 목록 표출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수정버튼으로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사용여부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체크박스 선택 목록 일괄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추가 버튼 클릭 시 레이어 팝업으로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사용여부 입력하여 추가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942BD-B634-2845-D1D6-6F99CBEA2DC6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태그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7DCD94-A874-DE7C-7FEE-F635A078E129}"/>
              </a:ext>
            </a:extLst>
          </p:cNvPr>
          <p:cNvSpPr/>
          <p:nvPr/>
        </p:nvSpPr>
        <p:spPr>
          <a:xfrm>
            <a:off x="89959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CE3A9-E749-545E-51C4-4F183DD0E288}"/>
              </a:ext>
            </a:extLst>
          </p:cNvPr>
          <p:cNvSpPr txBox="1"/>
          <p:nvPr/>
        </p:nvSpPr>
        <p:spPr>
          <a:xfrm>
            <a:off x="251520" y="91128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사용여부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E3977D-1C46-DBD0-2D12-A93638B87C5C}"/>
              </a:ext>
            </a:extLst>
          </p:cNvPr>
          <p:cNvSpPr/>
          <p:nvPr/>
        </p:nvSpPr>
        <p:spPr>
          <a:xfrm>
            <a:off x="5508104" y="681290"/>
            <a:ext cx="432048" cy="376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7B9DC3-BBE2-4AC5-ACE6-30C07B653A5F}"/>
              </a:ext>
            </a:extLst>
          </p:cNvPr>
          <p:cNvSpPr/>
          <p:nvPr/>
        </p:nvSpPr>
        <p:spPr>
          <a:xfrm>
            <a:off x="899592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4AE6B-2236-DACE-9CD0-A5A6C8E56BBB}"/>
              </a:ext>
            </a:extLst>
          </p:cNvPr>
          <p:cNvSpPr txBox="1"/>
          <p:nvPr/>
        </p:nvSpPr>
        <p:spPr>
          <a:xfrm>
            <a:off x="928986" y="911284"/>
            <a:ext cx="40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D35ADFF-7DBF-4E98-7E4C-754E9A4406DD}"/>
              </a:ext>
            </a:extLst>
          </p:cNvPr>
          <p:cNvSpPr/>
          <p:nvPr/>
        </p:nvSpPr>
        <p:spPr>
          <a:xfrm>
            <a:off x="1374254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E6D7C-2B0D-65A7-A721-D341BC15AAA2}"/>
              </a:ext>
            </a:extLst>
          </p:cNvPr>
          <p:cNvSpPr txBox="1"/>
          <p:nvPr/>
        </p:nvSpPr>
        <p:spPr>
          <a:xfrm>
            <a:off x="1403648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미사용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FD4807-F436-9D75-62F2-5C5B41DEDC54}"/>
              </a:ext>
            </a:extLst>
          </p:cNvPr>
          <p:cNvSpPr/>
          <p:nvPr/>
        </p:nvSpPr>
        <p:spPr>
          <a:xfrm>
            <a:off x="915987" y="995032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BEC349-59F1-6656-B96E-B436B8D9299C}"/>
              </a:ext>
            </a:extLst>
          </p:cNvPr>
          <p:cNvSpPr/>
          <p:nvPr/>
        </p:nvSpPr>
        <p:spPr>
          <a:xfrm>
            <a:off x="323528" y="1345332"/>
            <a:ext cx="5616624" cy="36724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298E43A6-650D-78AA-C7FF-0DA3F50048E9}"/>
              </a:ext>
            </a:extLst>
          </p:cNvPr>
          <p:cNvCxnSpPr/>
          <p:nvPr/>
        </p:nvCxnSpPr>
        <p:spPr>
          <a:xfrm>
            <a:off x="611560" y="1345332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B68D67E0-8A1D-98DF-B0E4-AE0DEFA55C4D}"/>
              </a:ext>
            </a:extLst>
          </p:cNvPr>
          <p:cNvCxnSpPr/>
          <p:nvPr/>
        </p:nvCxnSpPr>
        <p:spPr>
          <a:xfrm>
            <a:off x="323528" y="1561356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3DA421-8CF6-0500-A070-3D18697F4BA7}"/>
              </a:ext>
            </a:extLst>
          </p:cNvPr>
          <p:cNvSpPr/>
          <p:nvPr/>
        </p:nvSpPr>
        <p:spPr>
          <a:xfrm>
            <a:off x="420288" y="1406540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6734AF-90D1-3542-22AD-98CE4AC10B29}"/>
              </a:ext>
            </a:extLst>
          </p:cNvPr>
          <p:cNvSpPr/>
          <p:nvPr/>
        </p:nvSpPr>
        <p:spPr>
          <a:xfrm>
            <a:off x="420288" y="167971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1F8B99-8805-21B0-D447-D18BA20F4AD1}"/>
              </a:ext>
            </a:extLst>
          </p:cNvPr>
          <p:cNvSpPr/>
          <p:nvPr/>
        </p:nvSpPr>
        <p:spPr>
          <a:xfrm>
            <a:off x="420288" y="194557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A4F868-6538-0BAE-0572-273579B5DCA2}"/>
              </a:ext>
            </a:extLst>
          </p:cNvPr>
          <p:cNvSpPr/>
          <p:nvPr/>
        </p:nvSpPr>
        <p:spPr>
          <a:xfrm>
            <a:off x="701257" y="1648556"/>
            <a:ext cx="2350397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공지사항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EA4C8-1ED8-BD55-4209-AEC9C02514AE}"/>
              </a:ext>
            </a:extLst>
          </p:cNvPr>
          <p:cNvSpPr txBox="1"/>
          <p:nvPr/>
        </p:nvSpPr>
        <p:spPr>
          <a:xfrm>
            <a:off x="1480069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144636-B70F-829C-7C76-E6633EB41D1C}"/>
              </a:ext>
            </a:extLst>
          </p:cNvPr>
          <p:cNvSpPr/>
          <p:nvPr/>
        </p:nvSpPr>
        <p:spPr>
          <a:xfrm>
            <a:off x="701257" y="1914416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회원가입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49274A-F7CB-AFEC-E2A3-26891E2BB079}"/>
              </a:ext>
            </a:extLst>
          </p:cNvPr>
          <p:cNvSpPr txBox="1"/>
          <p:nvPr/>
        </p:nvSpPr>
        <p:spPr>
          <a:xfrm>
            <a:off x="3275856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사용여부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BBD8A9-708E-E76F-DBAD-DFD526DCF182}"/>
              </a:ext>
            </a:extLst>
          </p:cNvPr>
          <p:cNvSpPr/>
          <p:nvPr/>
        </p:nvSpPr>
        <p:spPr>
          <a:xfrm>
            <a:off x="3498235" y="1646747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8B3707-BC0A-26E7-AA8D-6F2B5D5481AE}"/>
              </a:ext>
            </a:extLst>
          </p:cNvPr>
          <p:cNvSpPr txBox="1"/>
          <p:nvPr/>
        </p:nvSpPr>
        <p:spPr>
          <a:xfrm>
            <a:off x="4059026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3E3148-8DCB-B475-A12F-14627A5F0CDE}"/>
              </a:ext>
            </a:extLst>
          </p:cNvPr>
          <p:cNvSpPr txBox="1"/>
          <p:nvPr/>
        </p:nvSpPr>
        <p:spPr>
          <a:xfrm>
            <a:off x="3972557" y="1622549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endParaRPr kumimoji="1" lang="ko-Kore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00CD1F-E9EE-D36F-D785-51052B1BEA93}"/>
              </a:ext>
            </a:extLst>
          </p:cNvPr>
          <p:cNvSpPr txBox="1"/>
          <p:nvPr/>
        </p:nvSpPr>
        <p:spPr>
          <a:xfrm>
            <a:off x="3972557" y="1886687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endParaRPr kumimoji="1" lang="ko-Kore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4298D9-166B-3553-6591-7EE1C339F5D5}"/>
              </a:ext>
            </a:extLst>
          </p:cNvPr>
          <p:cNvSpPr/>
          <p:nvPr/>
        </p:nvSpPr>
        <p:spPr>
          <a:xfrm>
            <a:off x="323528" y="5111072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1C4B53-073D-BA5E-3740-C9A43D3B697C}"/>
              </a:ext>
            </a:extLst>
          </p:cNvPr>
          <p:cNvSpPr/>
          <p:nvPr/>
        </p:nvSpPr>
        <p:spPr>
          <a:xfrm>
            <a:off x="5508104" y="5111072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62792A-83F4-1E09-84C0-DD8CF08D5562}"/>
              </a:ext>
            </a:extLst>
          </p:cNvPr>
          <p:cNvSpPr/>
          <p:nvPr/>
        </p:nvSpPr>
        <p:spPr>
          <a:xfrm>
            <a:off x="4996920" y="1651628"/>
            <a:ext cx="432048" cy="1509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2C0B2A-40F4-6C71-15A0-F41E82BA67E1}"/>
              </a:ext>
            </a:extLst>
          </p:cNvPr>
          <p:cNvSpPr/>
          <p:nvPr/>
        </p:nvSpPr>
        <p:spPr>
          <a:xfrm>
            <a:off x="420288" y="22093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F2F37F-39B0-83C0-6E45-32CA72172643}"/>
              </a:ext>
            </a:extLst>
          </p:cNvPr>
          <p:cNvSpPr/>
          <p:nvPr/>
        </p:nvSpPr>
        <p:spPr>
          <a:xfrm>
            <a:off x="701257" y="2178167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양식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4CF544-6880-ADCF-9D3D-78F1897EFCB5}"/>
              </a:ext>
            </a:extLst>
          </p:cNvPr>
          <p:cNvSpPr txBox="1"/>
          <p:nvPr/>
        </p:nvSpPr>
        <p:spPr>
          <a:xfrm>
            <a:off x="3972557" y="2150438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D727ED-85EB-390E-12CD-53D7490D7A2E}"/>
              </a:ext>
            </a:extLst>
          </p:cNvPr>
          <p:cNvSpPr/>
          <p:nvPr/>
        </p:nvSpPr>
        <p:spPr>
          <a:xfrm>
            <a:off x="4996920" y="1917868"/>
            <a:ext cx="432048" cy="150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DC999C-571D-B266-1E2E-A5C6B31B1AF2}"/>
              </a:ext>
            </a:extLst>
          </p:cNvPr>
          <p:cNvSpPr/>
          <p:nvPr/>
        </p:nvSpPr>
        <p:spPr>
          <a:xfrm>
            <a:off x="5002144" y="2178167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3635D-0B98-6824-49CE-054F03467EF2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태그명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ACF287-3051-89AA-C675-A83A0E65B474}"/>
              </a:ext>
            </a:extLst>
          </p:cNvPr>
          <p:cNvGrpSpPr/>
          <p:nvPr/>
        </p:nvGrpSpPr>
        <p:grpSpPr>
          <a:xfrm>
            <a:off x="8415" y="1246605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F5524C-DA04-72E5-6396-C7EF6B9646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A2DD37A7-8043-72E9-E99C-640367B80A8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08668E5-3363-DA84-E23D-897E574ECF97}"/>
              </a:ext>
            </a:extLst>
          </p:cNvPr>
          <p:cNvGrpSpPr/>
          <p:nvPr/>
        </p:nvGrpSpPr>
        <p:grpSpPr>
          <a:xfrm>
            <a:off x="8415" y="5041643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72C8FF7-F2E0-F37A-A1C2-670DCB12793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8A11CDB0-AC29-3409-2634-023826F1A2D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AAAAC6B-5AFE-8675-777A-BFB4BBAB356A}"/>
              </a:ext>
            </a:extLst>
          </p:cNvPr>
          <p:cNvGrpSpPr/>
          <p:nvPr/>
        </p:nvGrpSpPr>
        <p:grpSpPr>
          <a:xfrm>
            <a:off x="5182616" y="5041643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08F7F9C-A0DE-DB16-0526-0B0DE3153F2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FA36E08F-7C33-7F22-60F4-2521FDAA2C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52A8C7C-D409-B25F-4225-395D79B980E2}"/>
              </a:ext>
            </a:extLst>
          </p:cNvPr>
          <p:cNvGrpSpPr/>
          <p:nvPr/>
        </p:nvGrpSpPr>
        <p:grpSpPr>
          <a:xfrm>
            <a:off x="4702077" y="1565412"/>
            <a:ext cx="388720" cy="200055"/>
            <a:chOff x="4727047" y="5307508"/>
            <a:chExt cx="388720" cy="20005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C574A6C-39CC-6811-2C95-CAEE8045F9F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8F3516E9-BE5A-8219-7883-FA9E95F5FC9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208D88-F307-B2DA-1E34-BAB09E77188B}"/>
              </a:ext>
            </a:extLst>
          </p:cNvPr>
          <p:cNvSpPr/>
          <p:nvPr/>
        </p:nvSpPr>
        <p:spPr>
          <a:xfrm>
            <a:off x="420288" y="246163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49F2E9A-BBCC-3924-703D-32E7FBB326CB}"/>
              </a:ext>
            </a:extLst>
          </p:cNvPr>
          <p:cNvSpPr/>
          <p:nvPr/>
        </p:nvSpPr>
        <p:spPr>
          <a:xfrm>
            <a:off x="701257" y="2430477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추천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801A04-6840-1921-120E-AAC5744E0BF5}"/>
              </a:ext>
            </a:extLst>
          </p:cNvPr>
          <p:cNvSpPr txBox="1"/>
          <p:nvPr/>
        </p:nvSpPr>
        <p:spPr>
          <a:xfrm>
            <a:off x="3972557" y="2402748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F5FCDE6-E889-E8B3-074F-3F2622E31133}"/>
              </a:ext>
            </a:extLst>
          </p:cNvPr>
          <p:cNvSpPr/>
          <p:nvPr/>
        </p:nvSpPr>
        <p:spPr>
          <a:xfrm>
            <a:off x="5002144" y="2430477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631493-BF82-D562-4AD6-275F780EF54B}"/>
              </a:ext>
            </a:extLst>
          </p:cNvPr>
          <p:cNvSpPr/>
          <p:nvPr/>
        </p:nvSpPr>
        <p:spPr>
          <a:xfrm>
            <a:off x="420288" y="277155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B11C6E6-7FFB-0114-4DB7-FCDBE9B863CE}"/>
              </a:ext>
            </a:extLst>
          </p:cNvPr>
          <p:cNvSpPr/>
          <p:nvPr/>
        </p:nvSpPr>
        <p:spPr>
          <a:xfrm>
            <a:off x="701257" y="2740392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썸네일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F375CE-3CD5-A785-2538-238038AC2F51}"/>
              </a:ext>
            </a:extLst>
          </p:cNvPr>
          <p:cNvSpPr txBox="1"/>
          <p:nvPr/>
        </p:nvSpPr>
        <p:spPr>
          <a:xfrm>
            <a:off x="3972557" y="2712663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DFE77E-64D8-8E81-922A-516E1EDCFF94}"/>
              </a:ext>
            </a:extLst>
          </p:cNvPr>
          <p:cNvSpPr/>
          <p:nvPr/>
        </p:nvSpPr>
        <p:spPr>
          <a:xfrm>
            <a:off x="5002144" y="2740392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3D61605-C93C-1B23-0827-EDBED1F6880D}"/>
              </a:ext>
            </a:extLst>
          </p:cNvPr>
          <p:cNvSpPr/>
          <p:nvPr/>
        </p:nvSpPr>
        <p:spPr>
          <a:xfrm>
            <a:off x="420288" y="304571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12E3BA0-EC3C-B17B-2DBA-8EB709C87E97}"/>
              </a:ext>
            </a:extLst>
          </p:cNvPr>
          <p:cNvSpPr/>
          <p:nvPr/>
        </p:nvSpPr>
        <p:spPr>
          <a:xfrm>
            <a:off x="701257" y="3014551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휴양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FA9A8E-0730-60A1-C799-BEB25F848DB7}"/>
              </a:ext>
            </a:extLst>
          </p:cNvPr>
          <p:cNvSpPr txBox="1"/>
          <p:nvPr/>
        </p:nvSpPr>
        <p:spPr>
          <a:xfrm>
            <a:off x="3972557" y="2986822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D3F9693-B955-8A4D-68D1-8079943B821F}"/>
              </a:ext>
            </a:extLst>
          </p:cNvPr>
          <p:cNvSpPr/>
          <p:nvPr/>
        </p:nvSpPr>
        <p:spPr>
          <a:xfrm>
            <a:off x="5002144" y="3014551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0477E53-586E-5774-0A08-1F562A5B31E4}"/>
              </a:ext>
            </a:extLst>
          </p:cNvPr>
          <p:cNvSpPr/>
          <p:nvPr/>
        </p:nvSpPr>
        <p:spPr>
          <a:xfrm>
            <a:off x="420288" y="335562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A1059A-34A8-9A54-4C6A-CA7D4F41D249}"/>
              </a:ext>
            </a:extLst>
          </p:cNvPr>
          <p:cNvSpPr/>
          <p:nvPr/>
        </p:nvSpPr>
        <p:spPr>
          <a:xfrm>
            <a:off x="701257" y="3324466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산책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D4A2AD9-05C3-6A9C-A9F3-7B5BC4AAE689}"/>
              </a:ext>
            </a:extLst>
          </p:cNvPr>
          <p:cNvSpPr txBox="1"/>
          <p:nvPr/>
        </p:nvSpPr>
        <p:spPr>
          <a:xfrm>
            <a:off x="3972557" y="3296737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CBE17BE-23ED-4E1D-1CBC-D05DB1AA9428}"/>
              </a:ext>
            </a:extLst>
          </p:cNvPr>
          <p:cNvSpPr/>
          <p:nvPr/>
        </p:nvSpPr>
        <p:spPr>
          <a:xfrm>
            <a:off x="5002144" y="3324466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0BD0853-E862-8214-919F-6A6E9E5C7FDC}"/>
              </a:ext>
            </a:extLst>
          </p:cNvPr>
          <p:cNvSpPr/>
          <p:nvPr/>
        </p:nvSpPr>
        <p:spPr>
          <a:xfrm>
            <a:off x="420288" y="365886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20E3012-238B-0A43-AF0B-7A2D228B3AF0}"/>
              </a:ext>
            </a:extLst>
          </p:cNvPr>
          <p:cNvSpPr/>
          <p:nvPr/>
        </p:nvSpPr>
        <p:spPr>
          <a:xfrm>
            <a:off x="701257" y="3627705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맛집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B76043-CAA8-8CF1-2C1B-FCDB7EDC0520}"/>
              </a:ext>
            </a:extLst>
          </p:cNvPr>
          <p:cNvSpPr txBox="1"/>
          <p:nvPr/>
        </p:nvSpPr>
        <p:spPr>
          <a:xfrm>
            <a:off x="3972557" y="3599976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BF41D6F-0696-818F-D5AB-DD395212D207}"/>
              </a:ext>
            </a:extLst>
          </p:cNvPr>
          <p:cNvSpPr/>
          <p:nvPr/>
        </p:nvSpPr>
        <p:spPr>
          <a:xfrm>
            <a:off x="5002144" y="3627705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370135E-E512-D803-620F-164BC8252710}"/>
              </a:ext>
            </a:extLst>
          </p:cNvPr>
          <p:cNvSpPr/>
          <p:nvPr/>
        </p:nvSpPr>
        <p:spPr>
          <a:xfrm>
            <a:off x="420288" y="396878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80F1C8B-9861-5576-1B1D-E766BBCED86B}"/>
              </a:ext>
            </a:extLst>
          </p:cNvPr>
          <p:cNvSpPr/>
          <p:nvPr/>
        </p:nvSpPr>
        <p:spPr>
          <a:xfrm>
            <a:off x="701257" y="3937620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명소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D1D86DC-7145-DB90-27DB-609A8ECAC8BB}"/>
              </a:ext>
            </a:extLst>
          </p:cNvPr>
          <p:cNvSpPr txBox="1"/>
          <p:nvPr/>
        </p:nvSpPr>
        <p:spPr>
          <a:xfrm>
            <a:off x="3972557" y="3909891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98F9D54-8277-1920-3DEB-57284D647322}"/>
              </a:ext>
            </a:extLst>
          </p:cNvPr>
          <p:cNvSpPr/>
          <p:nvPr/>
        </p:nvSpPr>
        <p:spPr>
          <a:xfrm>
            <a:off x="5002144" y="393762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E7A811D-1582-5773-D729-58ABE81F13EA}"/>
              </a:ext>
            </a:extLst>
          </p:cNvPr>
          <p:cNvSpPr/>
          <p:nvPr/>
        </p:nvSpPr>
        <p:spPr>
          <a:xfrm>
            <a:off x="420288" y="425712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ADFB400-D3AF-3719-97E2-0A470BB03476}"/>
              </a:ext>
            </a:extLst>
          </p:cNvPr>
          <p:cNvSpPr/>
          <p:nvPr/>
        </p:nvSpPr>
        <p:spPr>
          <a:xfrm>
            <a:off x="701257" y="4225960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팁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156016-DB72-D321-FD4C-099C586FF40C}"/>
              </a:ext>
            </a:extLst>
          </p:cNvPr>
          <p:cNvSpPr txBox="1"/>
          <p:nvPr/>
        </p:nvSpPr>
        <p:spPr>
          <a:xfrm>
            <a:off x="3972557" y="4198231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40D6AB6-D7FC-6B42-79A1-5368D8BF9641}"/>
              </a:ext>
            </a:extLst>
          </p:cNvPr>
          <p:cNvSpPr/>
          <p:nvPr/>
        </p:nvSpPr>
        <p:spPr>
          <a:xfrm>
            <a:off x="5002144" y="422596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02583F9-86EB-A34D-E7FE-E6C50611F229}"/>
              </a:ext>
            </a:extLst>
          </p:cNvPr>
          <p:cNvSpPr/>
          <p:nvPr/>
        </p:nvSpPr>
        <p:spPr>
          <a:xfrm>
            <a:off x="420288" y="456703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5C4D5FD-E210-F07E-630E-7D61F90B86BC}"/>
              </a:ext>
            </a:extLst>
          </p:cNvPr>
          <p:cNvSpPr/>
          <p:nvPr/>
        </p:nvSpPr>
        <p:spPr>
          <a:xfrm>
            <a:off x="701257" y="4535875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노하우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D64BAC3-4983-4ACF-6828-BFEA59BE8ABF}"/>
              </a:ext>
            </a:extLst>
          </p:cNvPr>
          <p:cNvSpPr txBox="1"/>
          <p:nvPr/>
        </p:nvSpPr>
        <p:spPr>
          <a:xfrm>
            <a:off x="3972557" y="4508146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8B2DBF8-8C30-07C3-123D-CC8C5746ACEF}"/>
              </a:ext>
            </a:extLst>
          </p:cNvPr>
          <p:cNvSpPr/>
          <p:nvPr/>
        </p:nvSpPr>
        <p:spPr>
          <a:xfrm>
            <a:off x="5002144" y="4535875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50BD95BD-26D1-720D-C623-3464CEF2C3CA}"/>
              </a:ext>
            </a:extLst>
          </p:cNvPr>
          <p:cNvCxnSpPr/>
          <p:nvPr/>
        </p:nvCxnSpPr>
        <p:spPr>
          <a:xfrm>
            <a:off x="5796136" y="1561356"/>
            <a:ext cx="0" cy="3456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삼각형 124">
            <a:extLst>
              <a:ext uri="{FF2B5EF4-FFF2-40B4-BE49-F238E27FC236}">
                <a16:creationId xmlns:a16="http://schemas.microsoft.com/office/drawing/2014/main" id="{64E7A59A-E0DE-CE5A-D6CA-631D5C6581A0}"/>
              </a:ext>
            </a:extLst>
          </p:cNvPr>
          <p:cNvSpPr/>
          <p:nvPr/>
        </p:nvSpPr>
        <p:spPr>
          <a:xfrm rot="10800000">
            <a:off x="5822426" y="4943820"/>
            <a:ext cx="91437" cy="45719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삼각형 125">
            <a:extLst>
              <a:ext uri="{FF2B5EF4-FFF2-40B4-BE49-F238E27FC236}">
                <a16:creationId xmlns:a16="http://schemas.microsoft.com/office/drawing/2014/main" id="{73B13A08-E7A7-0A10-71AD-F9FF1AC94C76}"/>
              </a:ext>
            </a:extLst>
          </p:cNvPr>
          <p:cNvSpPr/>
          <p:nvPr/>
        </p:nvSpPr>
        <p:spPr>
          <a:xfrm>
            <a:off x="5822426" y="1575439"/>
            <a:ext cx="91437" cy="45719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EDEDA45-77E7-4AAA-7D3B-110C5D5F7A66}"/>
              </a:ext>
            </a:extLst>
          </p:cNvPr>
          <p:cNvSpPr/>
          <p:nvPr/>
        </p:nvSpPr>
        <p:spPr>
          <a:xfrm>
            <a:off x="5822425" y="1764672"/>
            <a:ext cx="91438" cy="8893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65B92-BEED-809E-CE08-C6E187B61B94}"/>
              </a:ext>
            </a:extLst>
          </p:cNvPr>
          <p:cNvSpPr txBox="1"/>
          <p:nvPr/>
        </p:nvSpPr>
        <p:spPr>
          <a:xfrm>
            <a:off x="251520" y="1121831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6FE25-F5DA-4E95-F848-BF2BA352247F}"/>
              </a:ext>
            </a:extLst>
          </p:cNvPr>
          <p:cNvSpPr/>
          <p:nvPr/>
        </p:nvSpPr>
        <p:spPr>
          <a:xfrm>
            <a:off x="3498235" y="1910572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BD4140-FA33-A370-08CE-82EDEAAC78C9}"/>
              </a:ext>
            </a:extLst>
          </p:cNvPr>
          <p:cNvSpPr/>
          <p:nvPr/>
        </p:nvSpPr>
        <p:spPr>
          <a:xfrm>
            <a:off x="3498235" y="2167144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D2C5FC-D4F0-2C08-ED9B-C0BF7E3EB2A7}"/>
              </a:ext>
            </a:extLst>
          </p:cNvPr>
          <p:cNvSpPr/>
          <p:nvPr/>
        </p:nvSpPr>
        <p:spPr>
          <a:xfrm>
            <a:off x="3498235" y="2428751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9AC71F-A9C1-2DEA-8A0A-9E5A2E0E5413}"/>
              </a:ext>
            </a:extLst>
          </p:cNvPr>
          <p:cNvSpPr/>
          <p:nvPr/>
        </p:nvSpPr>
        <p:spPr>
          <a:xfrm>
            <a:off x="3498235" y="274592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373EF-2662-2CAA-EEDB-3DD25A2B5DA8}"/>
              </a:ext>
            </a:extLst>
          </p:cNvPr>
          <p:cNvSpPr/>
          <p:nvPr/>
        </p:nvSpPr>
        <p:spPr>
          <a:xfrm>
            <a:off x="3498235" y="3009571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8B4251-1A79-D941-2EA3-5BD1590DC75C}"/>
              </a:ext>
            </a:extLst>
          </p:cNvPr>
          <p:cNvSpPr/>
          <p:nvPr/>
        </p:nvSpPr>
        <p:spPr>
          <a:xfrm>
            <a:off x="3498235" y="3327767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078F4CA-F2CD-B52D-22BD-964ABF9553C8}"/>
              </a:ext>
            </a:extLst>
          </p:cNvPr>
          <p:cNvSpPr/>
          <p:nvPr/>
        </p:nvSpPr>
        <p:spPr>
          <a:xfrm>
            <a:off x="3498235" y="3634034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67A1622-18EE-7F36-C8F6-359E07386757}"/>
              </a:ext>
            </a:extLst>
          </p:cNvPr>
          <p:cNvSpPr/>
          <p:nvPr/>
        </p:nvSpPr>
        <p:spPr>
          <a:xfrm>
            <a:off x="3498235" y="393762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77FADB-302A-3605-4BAD-7A12892EE13F}"/>
              </a:ext>
            </a:extLst>
          </p:cNvPr>
          <p:cNvSpPr/>
          <p:nvPr/>
        </p:nvSpPr>
        <p:spPr>
          <a:xfrm>
            <a:off x="3498235" y="422596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446A15-C00A-A215-9121-A42949ED2A8A}"/>
              </a:ext>
            </a:extLst>
          </p:cNvPr>
          <p:cNvSpPr/>
          <p:nvPr/>
        </p:nvSpPr>
        <p:spPr>
          <a:xfrm>
            <a:off x="3498235" y="4538925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49704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권한 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66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30683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메뉴관리와 같은 트리구조로 구성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메뉴관리 참고하여 조직 관리 필드로 전환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필드 관련사항은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번에 추가 기재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조직관리 필요 필드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추후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조직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0F8656-AB24-983A-3FBD-3C9270B1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17866"/>
            <a:ext cx="3082665" cy="19873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07A410-044C-F9A5-83B2-C1613F499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5292"/>
            <a:ext cx="2967674" cy="2178174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57160" y="1201316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458CC8F-802D-E9B6-37E7-F3B45071BD6A}"/>
              </a:ext>
            </a:extLst>
          </p:cNvPr>
          <p:cNvGrpSpPr/>
          <p:nvPr/>
        </p:nvGrpSpPr>
        <p:grpSpPr>
          <a:xfrm>
            <a:off x="3441536" y="1201316"/>
            <a:ext cx="388720" cy="200055"/>
            <a:chOff x="4727047" y="5307508"/>
            <a:chExt cx="388720" cy="20005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230C5B4-8CBD-0DDD-41D8-7BD9EF20235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BDCD97DD-5A75-06B8-6B0B-FD718C6F2EE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35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862DED-DBAF-2074-DFD0-08EA677F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1404"/>
            <a:ext cx="6118448" cy="4394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080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D641CE-DF42-C2D6-3771-C641F97F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41276"/>
            <a:ext cx="5974432" cy="17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6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384499"/>
              </p:ext>
            </p:extLst>
          </p:nvPr>
        </p:nvGraphicFramePr>
        <p:xfrm>
          <a:off x="6972300" y="193204"/>
          <a:ext cx="2171700" cy="5127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비밀번호 변경 클릭 시 레이어 팝업 표시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기존 비밀번호 및 새 비밀번호 검증 후 비밀번호 변경 처리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AD996C-0E0D-45E8-D98E-1A14ED69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0079"/>
            <a:ext cx="5942434" cy="16727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39B923-D9C6-3785-0460-14A201DF30F8}"/>
              </a:ext>
            </a:extLst>
          </p:cNvPr>
          <p:cNvSpPr/>
          <p:nvPr/>
        </p:nvSpPr>
        <p:spPr>
          <a:xfrm>
            <a:off x="1979712" y="2857500"/>
            <a:ext cx="2808312" cy="1440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7771-6ECF-C27A-5111-B51A30C91153}"/>
              </a:ext>
            </a:extLst>
          </p:cNvPr>
          <p:cNvSpPr txBox="1"/>
          <p:nvPr/>
        </p:nvSpPr>
        <p:spPr>
          <a:xfrm>
            <a:off x="1979712" y="300970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기존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AFA56-D2EB-2EE1-5EB5-D779407FEFA9}"/>
              </a:ext>
            </a:extLst>
          </p:cNvPr>
          <p:cNvSpPr txBox="1"/>
          <p:nvPr/>
        </p:nvSpPr>
        <p:spPr>
          <a:xfrm>
            <a:off x="1979712" y="328954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B3F8B-5C73-5458-FBCE-216FECA332A5}"/>
              </a:ext>
            </a:extLst>
          </p:cNvPr>
          <p:cNvSpPr txBox="1"/>
          <p:nvPr/>
        </p:nvSpPr>
        <p:spPr>
          <a:xfrm>
            <a:off x="1979712" y="357758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 확인</a:t>
            </a:r>
            <a:endParaRPr kumimoji="1" lang="ko-Kore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89A5F2-2C6E-530C-2130-68769EC20405}"/>
              </a:ext>
            </a:extLst>
          </p:cNvPr>
          <p:cNvSpPr/>
          <p:nvPr/>
        </p:nvSpPr>
        <p:spPr>
          <a:xfrm>
            <a:off x="3369010" y="3028891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041705-3349-5C2B-65DC-09355CEA967E}"/>
              </a:ext>
            </a:extLst>
          </p:cNvPr>
          <p:cNvSpPr/>
          <p:nvPr/>
        </p:nvSpPr>
        <p:spPr>
          <a:xfrm>
            <a:off x="3369010" y="3308738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621C04-3AAD-45AB-5207-324D1FDCB9D7}"/>
              </a:ext>
            </a:extLst>
          </p:cNvPr>
          <p:cNvSpPr/>
          <p:nvPr/>
        </p:nvSpPr>
        <p:spPr>
          <a:xfrm>
            <a:off x="3369010" y="3596770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FA0F51-BA0D-BAA4-6087-29B352C2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415" y="3927822"/>
            <a:ext cx="831190" cy="31760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138F4A-A6C0-720A-8997-803BF73A2352}"/>
              </a:ext>
            </a:extLst>
          </p:cNvPr>
          <p:cNvSpPr/>
          <p:nvPr/>
        </p:nvSpPr>
        <p:spPr>
          <a:xfrm>
            <a:off x="3842394" y="1206079"/>
            <a:ext cx="504056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832DE522-FF35-8027-22F7-D3C7AFF552FB}"/>
              </a:ext>
            </a:extLst>
          </p:cNvPr>
          <p:cNvCxnSpPr>
            <a:stCxn id="13" idx="1"/>
            <a:endCxn id="5" idx="0"/>
          </p:cNvCxnSpPr>
          <p:nvPr/>
        </p:nvCxnSpPr>
        <p:spPr>
          <a:xfrm rot="10800000" flipV="1">
            <a:off x="3383868" y="1314090"/>
            <a:ext cx="458526" cy="15434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3143978" y="1151513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6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123887-AF13-80F4-B2AB-EE666F44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77790"/>
            <a:ext cx="5914198" cy="27299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215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11FF03-EFED-B7C8-0B05-D015E7E0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11659"/>
            <a:ext cx="6284258" cy="17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70479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2023-03-31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유승용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문서이력</a:t>
            </a:r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24660"/>
              </p:ext>
            </p:extLst>
          </p:nvPr>
        </p:nvGraphicFramePr>
        <p:xfrm>
          <a:off x="6972300" y="193204"/>
          <a:ext cx="2171700" cy="5127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비밀번호 변경 클릭 시 레이어 팝업 표시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기존 비밀번호 및 새 비밀번호 검증 후 비밀번호 변경 처리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1FA3C1-50AC-835B-A7E6-F29A46B4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6" y="542619"/>
            <a:ext cx="6246069" cy="17388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A5EB246-C8F5-2DF7-0D9E-F8B879B13B17}"/>
              </a:ext>
            </a:extLst>
          </p:cNvPr>
          <p:cNvSpPr/>
          <p:nvPr/>
        </p:nvSpPr>
        <p:spPr>
          <a:xfrm>
            <a:off x="2018379" y="2857500"/>
            <a:ext cx="2808312" cy="1440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FCFFCB-0F4B-F292-AD90-64C67AD39C80}"/>
              </a:ext>
            </a:extLst>
          </p:cNvPr>
          <p:cNvSpPr txBox="1"/>
          <p:nvPr/>
        </p:nvSpPr>
        <p:spPr>
          <a:xfrm>
            <a:off x="2018379" y="300970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기존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67861-8B75-905E-80AF-DF68314D4434}"/>
              </a:ext>
            </a:extLst>
          </p:cNvPr>
          <p:cNvSpPr txBox="1"/>
          <p:nvPr/>
        </p:nvSpPr>
        <p:spPr>
          <a:xfrm>
            <a:off x="2018379" y="328954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FEDFD-AF85-502B-3715-17F83C35BC8D}"/>
              </a:ext>
            </a:extLst>
          </p:cNvPr>
          <p:cNvSpPr txBox="1"/>
          <p:nvPr/>
        </p:nvSpPr>
        <p:spPr>
          <a:xfrm>
            <a:off x="2018379" y="357758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 확인</a:t>
            </a:r>
            <a:endParaRPr kumimoji="1" lang="ko-Kore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47AD5F-1AAF-FC36-C0A3-2A8D854A16CF}"/>
              </a:ext>
            </a:extLst>
          </p:cNvPr>
          <p:cNvSpPr/>
          <p:nvPr/>
        </p:nvSpPr>
        <p:spPr>
          <a:xfrm>
            <a:off x="3407677" y="3028891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371143-BF83-A7D9-9087-4EE9A22C22EB}"/>
              </a:ext>
            </a:extLst>
          </p:cNvPr>
          <p:cNvSpPr/>
          <p:nvPr/>
        </p:nvSpPr>
        <p:spPr>
          <a:xfrm>
            <a:off x="3407677" y="3308738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B51071-BF7A-84FC-64C0-313B743ECAA9}"/>
              </a:ext>
            </a:extLst>
          </p:cNvPr>
          <p:cNvSpPr/>
          <p:nvPr/>
        </p:nvSpPr>
        <p:spPr>
          <a:xfrm>
            <a:off x="3407677" y="3596770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A2B6EE-36AD-BB5D-C0DA-56D397626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082" y="3927822"/>
            <a:ext cx="831190" cy="31760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40044C-0F4D-36CF-E939-6D375CFED74C}"/>
              </a:ext>
            </a:extLst>
          </p:cNvPr>
          <p:cNvSpPr/>
          <p:nvPr/>
        </p:nvSpPr>
        <p:spPr>
          <a:xfrm>
            <a:off x="3881061" y="1206079"/>
            <a:ext cx="504056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70DD2DAB-02DB-53D6-9332-02C91BBB31A2}"/>
              </a:ext>
            </a:extLst>
          </p:cNvPr>
          <p:cNvCxnSpPr>
            <a:stCxn id="13" idx="1"/>
            <a:endCxn id="3" idx="0"/>
          </p:cNvCxnSpPr>
          <p:nvPr/>
        </p:nvCxnSpPr>
        <p:spPr>
          <a:xfrm rot="10800000" flipV="1">
            <a:off x="3422535" y="1314090"/>
            <a:ext cx="458526" cy="15434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05FECB4-61EA-1848-05EE-CED0EB77CE16}"/>
              </a:ext>
            </a:extLst>
          </p:cNvPr>
          <p:cNvGrpSpPr/>
          <p:nvPr/>
        </p:nvGrpSpPr>
        <p:grpSpPr>
          <a:xfrm>
            <a:off x="3182645" y="1151513"/>
            <a:ext cx="388720" cy="200055"/>
            <a:chOff x="4727047" y="5307508"/>
            <a:chExt cx="388720" cy="20005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8760D87-B7D8-3B09-0698-D759F2DE3D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id="{0594E0F2-D7DE-A8B6-8BE5-08BD8CC46E6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156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00946"/>
              </p:ext>
            </p:extLst>
          </p:nvPr>
        </p:nvGraphicFramePr>
        <p:xfrm>
          <a:off x="6972300" y="193204"/>
          <a:ext cx="2171700" cy="5138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메뉴 타입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셀렉트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박스 분류 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메뉴타입 게시판 또는 프로그램 일 때 메뉴 타입 하단에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게시판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또는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프로그램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버튼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게시판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또는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프로그램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버튼 클릭 시 레이어 팝업으로 해당 목록 표출 및 검색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목록에서 선택 시 링크 주소 값 변경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메뉴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E08C3-546B-F5C4-886D-EBE3AF29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17866"/>
            <a:ext cx="3082665" cy="19873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F950A4-5E51-5480-FAD4-6A3AC0767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5292"/>
            <a:ext cx="2967674" cy="2178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4350D5-634A-CF67-76CB-ABE340D66A7D}"/>
              </a:ext>
            </a:extLst>
          </p:cNvPr>
          <p:cNvSpPr/>
          <p:nvPr/>
        </p:nvSpPr>
        <p:spPr>
          <a:xfrm>
            <a:off x="4355976" y="3289548"/>
            <a:ext cx="648072" cy="36004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링크</a:t>
            </a:r>
            <a:endParaRPr kumimoji="1" lang="en-US" altLang="ko-Kore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게시판</a:t>
            </a:r>
            <a:endParaRPr kumimoji="1" lang="en-US" altLang="ko-Kore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프로그램</a:t>
            </a: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6974AACA-3DB4-08C9-F799-353E6C4644D5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 flipH="1" flipV="1">
            <a:off x="4241942" y="1920370"/>
            <a:ext cx="114034" cy="1549197"/>
          </a:xfrm>
          <a:prstGeom prst="bentConnector3">
            <a:avLst>
              <a:gd name="adj1" fmla="val -45461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04B768-72B3-83FE-F7C2-0E0D97183544}"/>
              </a:ext>
            </a:extLst>
          </p:cNvPr>
          <p:cNvSpPr/>
          <p:nvPr/>
        </p:nvSpPr>
        <p:spPr>
          <a:xfrm>
            <a:off x="4241942" y="1812359"/>
            <a:ext cx="1872208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5CF616-ACF2-20F4-95E6-62AA34212670}"/>
              </a:ext>
            </a:extLst>
          </p:cNvPr>
          <p:cNvSpPr/>
          <p:nvPr/>
        </p:nvSpPr>
        <p:spPr>
          <a:xfrm>
            <a:off x="1763688" y="3865612"/>
            <a:ext cx="2736304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0FAD8-03FF-AEC2-F206-31DDB2D9B10A}"/>
              </a:ext>
            </a:extLst>
          </p:cNvPr>
          <p:cNvSpPr txBox="1"/>
          <p:nvPr/>
        </p:nvSpPr>
        <p:spPr>
          <a:xfrm>
            <a:off x="1763688" y="386561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게시판명</a:t>
            </a:r>
            <a:endParaRPr kumimoji="1" lang="en-US" altLang="ko-Kore-KR" sz="800" dirty="0"/>
          </a:p>
          <a:p>
            <a:r>
              <a:rPr kumimoji="1" lang="en-US" altLang="ko-Kore-KR" sz="800" dirty="0"/>
              <a:t>or</a:t>
            </a:r>
          </a:p>
          <a:p>
            <a:r>
              <a:rPr kumimoji="1" lang="ko-Kore-KR" altLang="en-US" sz="800" dirty="0"/>
              <a:t>프로그램</a:t>
            </a:r>
            <a:r>
              <a:rPr kumimoji="1" lang="ko-KR" altLang="en-US" sz="800" dirty="0"/>
              <a:t> 명</a:t>
            </a:r>
            <a:endParaRPr kumimoji="1" lang="ko-Kore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103776-381D-8219-E941-6C03904B32D3}"/>
              </a:ext>
            </a:extLst>
          </p:cNvPr>
          <p:cNvSpPr/>
          <p:nvPr/>
        </p:nvSpPr>
        <p:spPr>
          <a:xfrm>
            <a:off x="2483768" y="3937620"/>
            <a:ext cx="1368152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D52EB3-C484-09B9-578C-4DC66AE5C8CA}"/>
              </a:ext>
            </a:extLst>
          </p:cNvPr>
          <p:cNvSpPr/>
          <p:nvPr/>
        </p:nvSpPr>
        <p:spPr>
          <a:xfrm>
            <a:off x="3923928" y="3937620"/>
            <a:ext cx="318014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301E4-A344-8FE6-E4FC-201274DC0222}"/>
              </a:ext>
            </a:extLst>
          </p:cNvPr>
          <p:cNvSpPr txBox="1"/>
          <p:nvPr/>
        </p:nvSpPr>
        <p:spPr>
          <a:xfrm>
            <a:off x="1781860" y="4320741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04673-EEAE-E97A-A2CD-91AE47A42142}"/>
              </a:ext>
            </a:extLst>
          </p:cNvPr>
          <p:cNvSpPr txBox="1"/>
          <p:nvPr/>
        </p:nvSpPr>
        <p:spPr>
          <a:xfrm>
            <a:off x="1817720" y="459564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205389-F08D-6268-42E1-050413EF417E}"/>
              </a:ext>
            </a:extLst>
          </p:cNvPr>
          <p:cNvSpPr txBox="1"/>
          <p:nvPr/>
        </p:nvSpPr>
        <p:spPr>
          <a:xfrm>
            <a:off x="2314765" y="4324900"/>
            <a:ext cx="60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게시판명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04F8E-4FB4-6AE8-AC2D-4524E95950AB}"/>
              </a:ext>
            </a:extLst>
          </p:cNvPr>
          <p:cNvSpPr txBox="1"/>
          <p:nvPr/>
        </p:nvSpPr>
        <p:spPr>
          <a:xfrm>
            <a:off x="2314765" y="4595640"/>
            <a:ext cx="1815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이미지 게시판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8A6F08-F2BA-3C99-09C8-95347593B477}"/>
              </a:ext>
            </a:extLst>
          </p:cNvPr>
          <p:cNvSpPr/>
          <p:nvPr/>
        </p:nvSpPr>
        <p:spPr>
          <a:xfrm>
            <a:off x="2314765" y="4595640"/>
            <a:ext cx="817075" cy="21544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461A025E-DEAA-39EC-19F0-CF110550A24A}"/>
              </a:ext>
            </a:extLst>
          </p:cNvPr>
          <p:cNvCxnSpPr>
            <a:cxnSpLocks/>
            <a:stCxn id="21" idx="3"/>
            <a:endCxn id="40" idx="3"/>
          </p:cNvCxnSpPr>
          <p:nvPr/>
        </p:nvCxnSpPr>
        <p:spPr>
          <a:xfrm flipV="1">
            <a:off x="3131840" y="2155211"/>
            <a:ext cx="2980129" cy="2548151"/>
          </a:xfrm>
          <a:prstGeom prst="bentConnector3">
            <a:avLst>
              <a:gd name="adj1" fmla="val 10767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3424147" y="187432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E60902B-E51E-13F4-6EC0-B2FB3C990738}"/>
              </a:ext>
            </a:extLst>
          </p:cNvPr>
          <p:cNvGrpSpPr/>
          <p:nvPr/>
        </p:nvGrpSpPr>
        <p:grpSpPr>
          <a:xfrm>
            <a:off x="1497320" y="3720685"/>
            <a:ext cx="388720" cy="200055"/>
            <a:chOff x="4727047" y="5307508"/>
            <a:chExt cx="388720" cy="20005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2CA037-9097-A0F7-C882-6F5262F7285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EEA06CAC-FFDA-D491-5675-5044095EBA7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0EF457-B854-A2DC-DD10-73A4FFA59E0C}"/>
              </a:ext>
            </a:extLst>
          </p:cNvPr>
          <p:cNvSpPr/>
          <p:nvPr/>
        </p:nvSpPr>
        <p:spPr>
          <a:xfrm>
            <a:off x="5214126" y="3366410"/>
            <a:ext cx="648072" cy="2063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게시판</a:t>
            </a:r>
            <a:r>
              <a:rPr kumimoji="1"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찾기</a:t>
            </a:r>
            <a:endParaRPr kumimoji="1" lang="ko-Kore-KR" alt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6ED54C6-72A1-49CE-04BC-739ACFAE726C}"/>
              </a:ext>
            </a:extLst>
          </p:cNvPr>
          <p:cNvCxnSpPr>
            <a:stCxn id="6" idx="3"/>
            <a:endCxn id="27" idx="1"/>
          </p:cNvCxnSpPr>
          <p:nvPr/>
        </p:nvCxnSpPr>
        <p:spPr>
          <a:xfrm>
            <a:off x="5004048" y="3469568"/>
            <a:ext cx="21007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5349C50-54E5-C6D2-5BE3-ACAA81FE4278}"/>
              </a:ext>
            </a:extLst>
          </p:cNvPr>
          <p:cNvGrpSpPr/>
          <p:nvPr/>
        </p:nvGrpSpPr>
        <p:grpSpPr>
          <a:xfrm>
            <a:off x="4981505" y="3211838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AF46D18-79F7-558D-3FAE-2A761B3A082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F72BB803-F31B-F3C5-CC4B-3D40E4BC8C4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A9A14CB4-657F-D0A3-79CA-ED016DFB5E13}"/>
              </a:ext>
            </a:extLst>
          </p:cNvPr>
          <p:cNvCxnSpPr>
            <a:stCxn id="27" idx="2"/>
            <a:endCxn id="13" idx="0"/>
          </p:cNvCxnSpPr>
          <p:nvPr/>
        </p:nvCxnSpPr>
        <p:spPr>
          <a:xfrm rot="5400000">
            <a:off x="4188558" y="2516007"/>
            <a:ext cx="292887" cy="24063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31EABDE-C593-DF34-6D62-618E3AFFEEB0}"/>
              </a:ext>
            </a:extLst>
          </p:cNvPr>
          <p:cNvGrpSpPr/>
          <p:nvPr/>
        </p:nvGrpSpPr>
        <p:grpSpPr>
          <a:xfrm>
            <a:off x="2084257" y="4499771"/>
            <a:ext cx="388720" cy="200055"/>
            <a:chOff x="4727047" y="5307508"/>
            <a:chExt cx="388720" cy="20005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5792EE7-1F5A-8578-E6E9-23656D802A3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08DEC882-B128-6B03-DCB0-FC6B26F6331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5DBD3D-A7EB-557B-5683-28C6C9067CFC}"/>
              </a:ext>
            </a:extLst>
          </p:cNvPr>
          <p:cNvSpPr/>
          <p:nvPr/>
        </p:nvSpPr>
        <p:spPr>
          <a:xfrm>
            <a:off x="4239761" y="2047199"/>
            <a:ext cx="1872208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61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68795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코드그룹명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코드그룹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ID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코드명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코드그룹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ID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클릭 시 상세 페이지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 화면 레이어 팝업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3A5AD3-4D1A-4E80-4291-06DFDCEEB205}"/>
              </a:ext>
            </a:extLst>
          </p:cNvPr>
          <p:cNvSpPr/>
          <p:nvPr/>
        </p:nvSpPr>
        <p:spPr>
          <a:xfrm>
            <a:off x="1122301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코드명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F8EBE2-5F97-0AC4-8FA6-4C3FF7C9B648}"/>
              </a:ext>
            </a:extLst>
          </p:cNvPr>
          <p:cNvSpPr/>
          <p:nvPr/>
        </p:nvSpPr>
        <p:spPr>
          <a:xfrm>
            <a:off x="2130413" y="681290"/>
            <a:ext cx="219624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A638B604-7A7D-FC18-E0B7-6E7E97C6304E}"/>
              </a:ext>
            </a:extLst>
          </p:cNvPr>
          <p:cNvSpPr/>
          <p:nvPr/>
        </p:nvSpPr>
        <p:spPr>
          <a:xfrm rot="10800000">
            <a:off x="1878385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62BB49-083E-09E0-8E96-7F8C60F643C5}"/>
              </a:ext>
            </a:extLst>
          </p:cNvPr>
          <p:cNvSpPr/>
          <p:nvPr/>
        </p:nvSpPr>
        <p:spPr>
          <a:xfrm>
            <a:off x="1122301" y="913284"/>
            <a:ext cx="648072" cy="36004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코드그룹명</a:t>
            </a:r>
            <a:endParaRPr kumimoji="1" lang="en-US" altLang="ko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</a:t>
            </a:r>
            <a:r>
              <a:rPr kumimoji="1" lang="en-US" altLang="ko-KR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5A809BD5-9E2E-4EA6-BF81-E5D4025020BF}"/>
              </a:ext>
            </a:extLst>
          </p:cNvPr>
          <p:cNvCxnSpPr>
            <a:stCxn id="3" idx="1"/>
            <a:endCxn id="8" idx="1"/>
          </p:cNvCxnSpPr>
          <p:nvPr/>
        </p:nvCxnSpPr>
        <p:spPr>
          <a:xfrm rot="10800000" flipV="1">
            <a:off x="1122301" y="761282"/>
            <a:ext cx="12700" cy="332021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99011D-ED9C-AFA9-027E-56D46367048F}"/>
              </a:ext>
            </a:extLst>
          </p:cNvPr>
          <p:cNvSpPr/>
          <p:nvPr/>
        </p:nvSpPr>
        <p:spPr>
          <a:xfrm>
            <a:off x="4427984" y="68129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2987C3-799E-24B3-3204-17F595065E5B}"/>
              </a:ext>
            </a:extLst>
          </p:cNvPr>
          <p:cNvSpPr/>
          <p:nvPr/>
        </p:nvSpPr>
        <p:spPr>
          <a:xfrm>
            <a:off x="386686" y="1540231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550B6D3-5F1C-8E88-AB97-13835B186D11}"/>
              </a:ext>
            </a:extLst>
          </p:cNvPr>
          <p:cNvCxnSpPr/>
          <p:nvPr/>
        </p:nvCxnSpPr>
        <p:spPr>
          <a:xfrm>
            <a:off x="458694" y="18240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439C2D-3A31-13D0-6FF0-E488A43C89B5}"/>
              </a:ext>
            </a:extLst>
          </p:cNvPr>
          <p:cNvSpPr/>
          <p:nvPr/>
        </p:nvSpPr>
        <p:spPr>
          <a:xfrm>
            <a:off x="555454" y="16692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6E4914-C4DA-6917-0B52-77C970791DD7}"/>
              </a:ext>
            </a:extLst>
          </p:cNvPr>
          <p:cNvSpPr/>
          <p:nvPr/>
        </p:nvSpPr>
        <p:spPr>
          <a:xfrm>
            <a:off x="555454" y="19424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361A73-D870-518A-60EA-311D0142C141}"/>
              </a:ext>
            </a:extLst>
          </p:cNvPr>
          <p:cNvSpPr/>
          <p:nvPr/>
        </p:nvSpPr>
        <p:spPr>
          <a:xfrm>
            <a:off x="555454" y="22082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19861-7217-FB99-BA8A-9FAE87641B78}"/>
              </a:ext>
            </a:extLst>
          </p:cNvPr>
          <p:cNvSpPr txBox="1"/>
          <p:nvPr/>
        </p:nvSpPr>
        <p:spPr>
          <a:xfrm>
            <a:off x="726569" y="16103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2F0CC6-C612-4B3A-338B-29424198C8AD}"/>
              </a:ext>
            </a:extLst>
          </p:cNvPr>
          <p:cNvSpPr txBox="1"/>
          <p:nvPr/>
        </p:nvSpPr>
        <p:spPr>
          <a:xfrm>
            <a:off x="5259194" y="16103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E5642-F4B6-26DE-6844-18AAADF7D448}"/>
              </a:ext>
            </a:extLst>
          </p:cNvPr>
          <p:cNvSpPr txBox="1"/>
          <p:nvPr/>
        </p:nvSpPr>
        <p:spPr>
          <a:xfrm>
            <a:off x="4947783" y="18852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400EDF-0B52-9EDF-CF5E-8403AF0704F6}"/>
              </a:ext>
            </a:extLst>
          </p:cNvPr>
          <p:cNvSpPr txBox="1"/>
          <p:nvPr/>
        </p:nvSpPr>
        <p:spPr>
          <a:xfrm>
            <a:off x="4947783" y="21494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EF2D0A-4063-AB04-A2C8-E5CD2523A3A2}"/>
              </a:ext>
            </a:extLst>
          </p:cNvPr>
          <p:cNvSpPr/>
          <p:nvPr/>
        </p:nvSpPr>
        <p:spPr>
          <a:xfrm>
            <a:off x="555454" y="247204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6C0E-EA26-1D7E-ED22-572D3E4ECF3B}"/>
              </a:ext>
            </a:extLst>
          </p:cNvPr>
          <p:cNvSpPr txBox="1"/>
          <p:nvPr/>
        </p:nvSpPr>
        <p:spPr>
          <a:xfrm>
            <a:off x="4947783" y="241315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864147-3C7A-DCA9-8900-052F8223BAAE}"/>
              </a:ext>
            </a:extLst>
          </p:cNvPr>
          <p:cNvSpPr/>
          <p:nvPr/>
        </p:nvSpPr>
        <p:spPr>
          <a:xfrm>
            <a:off x="555454" y="272435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267085-17CC-26CF-588B-4FC91BDD3B75}"/>
              </a:ext>
            </a:extLst>
          </p:cNvPr>
          <p:cNvSpPr txBox="1"/>
          <p:nvPr/>
        </p:nvSpPr>
        <p:spPr>
          <a:xfrm>
            <a:off x="4947783" y="266546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477301-F5BD-D15E-184E-2D122DC29DA5}"/>
              </a:ext>
            </a:extLst>
          </p:cNvPr>
          <p:cNvSpPr/>
          <p:nvPr/>
        </p:nvSpPr>
        <p:spPr>
          <a:xfrm>
            <a:off x="555454" y="303426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8474B1-72EA-8E6F-C7CA-BC4D5893D9D2}"/>
              </a:ext>
            </a:extLst>
          </p:cNvPr>
          <p:cNvSpPr txBox="1"/>
          <p:nvPr/>
        </p:nvSpPr>
        <p:spPr>
          <a:xfrm>
            <a:off x="4947783" y="2975379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6148F5-6DA0-CB84-68C0-52E4134735A6}"/>
              </a:ext>
            </a:extLst>
          </p:cNvPr>
          <p:cNvSpPr/>
          <p:nvPr/>
        </p:nvSpPr>
        <p:spPr>
          <a:xfrm>
            <a:off x="555454" y="33084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9C340A-EACA-92AA-B5FA-C5FA5DF90826}"/>
              </a:ext>
            </a:extLst>
          </p:cNvPr>
          <p:cNvSpPr txBox="1"/>
          <p:nvPr/>
        </p:nvSpPr>
        <p:spPr>
          <a:xfrm>
            <a:off x="4947783" y="3249538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DE447F-7EA4-7577-A4AA-6CC901C6F5F1}"/>
              </a:ext>
            </a:extLst>
          </p:cNvPr>
          <p:cNvSpPr/>
          <p:nvPr/>
        </p:nvSpPr>
        <p:spPr>
          <a:xfrm>
            <a:off x="555454" y="361834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49EFA-A912-745F-FDCD-745D2F4B4AEC}"/>
              </a:ext>
            </a:extLst>
          </p:cNvPr>
          <p:cNvSpPr txBox="1"/>
          <p:nvPr/>
        </p:nvSpPr>
        <p:spPr>
          <a:xfrm>
            <a:off x="4947783" y="3559453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72C6EE-7804-613E-F319-73004A1B0BCE}"/>
              </a:ext>
            </a:extLst>
          </p:cNvPr>
          <p:cNvSpPr/>
          <p:nvPr/>
        </p:nvSpPr>
        <p:spPr>
          <a:xfrm>
            <a:off x="555454" y="392158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33CC01-4E00-73B2-C312-3B734B3C7649}"/>
              </a:ext>
            </a:extLst>
          </p:cNvPr>
          <p:cNvSpPr txBox="1"/>
          <p:nvPr/>
        </p:nvSpPr>
        <p:spPr>
          <a:xfrm>
            <a:off x="4947783" y="3862692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779598-36A8-6AF7-4FA3-2F402E1485DC}"/>
              </a:ext>
            </a:extLst>
          </p:cNvPr>
          <p:cNvSpPr txBox="1"/>
          <p:nvPr/>
        </p:nvSpPr>
        <p:spPr>
          <a:xfrm>
            <a:off x="762429" y="18852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86B49C-1B05-E4F6-10ED-7B2C38F959D0}"/>
              </a:ext>
            </a:extLst>
          </p:cNvPr>
          <p:cNvSpPr txBox="1"/>
          <p:nvPr/>
        </p:nvSpPr>
        <p:spPr>
          <a:xfrm>
            <a:off x="762429" y="21453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524E5F-A431-76A4-48D0-216DC82C372B}"/>
              </a:ext>
            </a:extLst>
          </p:cNvPr>
          <p:cNvSpPr txBox="1"/>
          <p:nvPr/>
        </p:nvSpPr>
        <p:spPr>
          <a:xfrm>
            <a:off x="762429" y="241315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8001C5-7F90-9908-E11D-6E455B7CC1B8}"/>
              </a:ext>
            </a:extLst>
          </p:cNvPr>
          <p:cNvSpPr txBox="1"/>
          <p:nvPr/>
        </p:nvSpPr>
        <p:spPr>
          <a:xfrm>
            <a:off x="762429" y="267026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80CF30-9B53-8AF7-B8DA-17ADE3857580}"/>
              </a:ext>
            </a:extLst>
          </p:cNvPr>
          <p:cNvSpPr txBox="1"/>
          <p:nvPr/>
        </p:nvSpPr>
        <p:spPr>
          <a:xfrm>
            <a:off x="762429" y="297537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65A12F-4A30-83D7-CAF8-B4521497D75F}"/>
              </a:ext>
            </a:extLst>
          </p:cNvPr>
          <p:cNvSpPr txBox="1"/>
          <p:nvPr/>
        </p:nvSpPr>
        <p:spPr>
          <a:xfrm>
            <a:off x="762429" y="325321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E86E20-57B8-FF9E-0C31-783FFA5C1E06}"/>
              </a:ext>
            </a:extLst>
          </p:cNvPr>
          <p:cNvSpPr txBox="1"/>
          <p:nvPr/>
        </p:nvSpPr>
        <p:spPr>
          <a:xfrm>
            <a:off x="762429" y="355661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22CBA9-C04A-E783-78E8-101AD4F7D7BB}"/>
              </a:ext>
            </a:extLst>
          </p:cNvPr>
          <p:cNvSpPr txBox="1"/>
          <p:nvPr/>
        </p:nvSpPr>
        <p:spPr>
          <a:xfrm>
            <a:off x="762429" y="386269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CC099D-CCAA-B805-3757-788B8692CBF5}"/>
              </a:ext>
            </a:extLst>
          </p:cNvPr>
          <p:cNvSpPr txBox="1"/>
          <p:nvPr/>
        </p:nvSpPr>
        <p:spPr>
          <a:xfrm>
            <a:off x="1534389" y="1610366"/>
            <a:ext cx="58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코드명</a:t>
            </a:r>
            <a:endParaRPr kumimoji="1" lang="ko-Kore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BF294E-F842-D797-D4DD-9E0A64D5776F}"/>
              </a:ext>
            </a:extLst>
          </p:cNvPr>
          <p:cNvSpPr txBox="1"/>
          <p:nvPr/>
        </p:nvSpPr>
        <p:spPr>
          <a:xfrm>
            <a:off x="4355437" y="16103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C41BB6-99DC-2757-56F2-49DC57C9981C}"/>
              </a:ext>
            </a:extLst>
          </p:cNvPr>
          <p:cNvSpPr txBox="1"/>
          <p:nvPr/>
        </p:nvSpPr>
        <p:spPr>
          <a:xfrm>
            <a:off x="1187625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성별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DD0235-526B-71F8-F112-0D91F775CD97}"/>
              </a:ext>
            </a:extLst>
          </p:cNvPr>
          <p:cNvSpPr txBox="1"/>
          <p:nvPr/>
        </p:nvSpPr>
        <p:spPr>
          <a:xfrm>
            <a:off x="1187625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게시글 분류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55E422-E1B5-DD80-4179-086648286978}"/>
              </a:ext>
            </a:extLst>
          </p:cNvPr>
          <p:cNvSpPr txBox="1"/>
          <p:nvPr/>
        </p:nvSpPr>
        <p:spPr>
          <a:xfrm>
            <a:off x="1187625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 err="1">
                <a:solidFill>
                  <a:srgbClr val="0070C0"/>
                </a:solidFill>
              </a:rPr>
              <a:t>QnA</a:t>
            </a:r>
            <a:r>
              <a:rPr kumimoji="1" lang="en-US" altLang="ko-Kore-KR" sz="800" u="sng" dirty="0">
                <a:solidFill>
                  <a:srgbClr val="0070C0"/>
                </a:solidFill>
              </a:rPr>
              <a:t> 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타입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73122A-7AB3-3BC7-2571-04BB262D7431}"/>
              </a:ext>
            </a:extLst>
          </p:cNvPr>
          <p:cNvSpPr txBox="1"/>
          <p:nvPr/>
        </p:nvSpPr>
        <p:spPr>
          <a:xfrm>
            <a:off x="1187625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이메일 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9925C4-4566-BA93-9854-9B1E0F40A787}"/>
              </a:ext>
            </a:extLst>
          </p:cNvPr>
          <p:cNvSpPr txBox="1"/>
          <p:nvPr/>
        </p:nvSpPr>
        <p:spPr>
          <a:xfrm>
            <a:off x="1187625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전화번호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62B56F-4FAE-1208-AF82-D4A2102EEC4D}"/>
              </a:ext>
            </a:extLst>
          </p:cNvPr>
          <p:cNvSpPr txBox="1"/>
          <p:nvPr/>
        </p:nvSpPr>
        <p:spPr>
          <a:xfrm>
            <a:off x="1187625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 err="1">
                <a:solidFill>
                  <a:srgbClr val="0070C0"/>
                </a:solidFill>
              </a:rPr>
              <a:t>메세지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2532FE-C971-A77A-4E06-A9081FE5B906}"/>
              </a:ext>
            </a:extLst>
          </p:cNvPr>
          <p:cNvSpPr txBox="1"/>
          <p:nvPr/>
        </p:nvSpPr>
        <p:spPr>
          <a:xfrm>
            <a:off x="1187625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아이콘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4A060-D659-E201-1E6F-18FB969D98FA}"/>
              </a:ext>
            </a:extLst>
          </p:cNvPr>
          <p:cNvSpPr txBox="1"/>
          <p:nvPr/>
        </p:nvSpPr>
        <p:spPr>
          <a:xfrm>
            <a:off x="1187625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0AE92E-E45C-0E27-8ABF-00EFA175FF40}"/>
              </a:ext>
            </a:extLst>
          </p:cNvPr>
          <p:cNvSpPr txBox="1"/>
          <p:nvPr/>
        </p:nvSpPr>
        <p:spPr>
          <a:xfrm>
            <a:off x="4355437" y="18852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757C0A-85B5-01B2-2B66-43748269A4C0}"/>
              </a:ext>
            </a:extLst>
          </p:cNvPr>
          <p:cNvSpPr txBox="1"/>
          <p:nvPr/>
        </p:nvSpPr>
        <p:spPr>
          <a:xfrm>
            <a:off x="4355437" y="21453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6D66B2-A5B8-1019-11BC-4D77D8C3B465}"/>
              </a:ext>
            </a:extLst>
          </p:cNvPr>
          <p:cNvSpPr txBox="1"/>
          <p:nvPr/>
        </p:nvSpPr>
        <p:spPr>
          <a:xfrm>
            <a:off x="4355437" y="241315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B8E13C-3C87-03C4-210C-F2A8A8C641D0}"/>
              </a:ext>
            </a:extLst>
          </p:cNvPr>
          <p:cNvSpPr txBox="1"/>
          <p:nvPr/>
        </p:nvSpPr>
        <p:spPr>
          <a:xfrm>
            <a:off x="4355437" y="2670268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C3F2E9-EDCB-187B-DDEF-580F9396661C}"/>
              </a:ext>
            </a:extLst>
          </p:cNvPr>
          <p:cNvSpPr txBox="1"/>
          <p:nvPr/>
        </p:nvSpPr>
        <p:spPr>
          <a:xfrm>
            <a:off x="4355437" y="297537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E5595A-81C9-4C8E-4E31-894A04818F9A}"/>
              </a:ext>
            </a:extLst>
          </p:cNvPr>
          <p:cNvSpPr txBox="1"/>
          <p:nvPr/>
        </p:nvSpPr>
        <p:spPr>
          <a:xfrm>
            <a:off x="4355437" y="325321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5D583-0513-404A-66C4-24BEA0E9AC5A}"/>
              </a:ext>
            </a:extLst>
          </p:cNvPr>
          <p:cNvSpPr txBox="1"/>
          <p:nvPr/>
        </p:nvSpPr>
        <p:spPr>
          <a:xfrm>
            <a:off x="4355437" y="355661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B0CB19-4915-5AEA-4BCD-28FBBD1C99C8}"/>
              </a:ext>
            </a:extLst>
          </p:cNvPr>
          <p:cNvSpPr txBox="1"/>
          <p:nvPr/>
        </p:nvSpPr>
        <p:spPr>
          <a:xfrm>
            <a:off x="4355437" y="3862692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C14249D1-79BC-FE97-6CC6-A6CDA55CC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96" y="4267567"/>
            <a:ext cx="1816481" cy="215984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83085B59-7255-217F-257C-0FF3CD03A872}"/>
              </a:ext>
            </a:extLst>
          </p:cNvPr>
          <p:cNvGrpSpPr/>
          <p:nvPr/>
        </p:nvGrpSpPr>
        <p:grpSpPr>
          <a:xfrm>
            <a:off x="109210" y="1398714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2891FEF-C01E-0737-6050-C39FFCB0B08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:a16="http://schemas.microsoft.com/office/drawing/2014/main" id="{330A5043-4433-7C28-50C7-C14BE51CE64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78718E1-5CBB-DCF5-A682-1D36E7E43457}"/>
              </a:ext>
            </a:extLst>
          </p:cNvPr>
          <p:cNvGrpSpPr/>
          <p:nvPr/>
        </p:nvGrpSpPr>
        <p:grpSpPr>
          <a:xfrm>
            <a:off x="969229" y="1846111"/>
            <a:ext cx="388720" cy="200055"/>
            <a:chOff x="4727047" y="5307508"/>
            <a:chExt cx="388720" cy="200055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BCCB29E-8297-F1E4-7C11-1EC26B73A6A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BD3795B2-50DB-FD11-F089-718B5EB571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9382EF4-7869-6A14-CAE3-7A8373189B5C}"/>
              </a:ext>
            </a:extLst>
          </p:cNvPr>
          <p:cNvSpPr/>
          <p:nvPr/>
        </p:nvSpPr>
        <p:spPr>
          <a:xfrm>
            <a:off x="5715278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B37F30-1C6D-7631-707B-370E243F4D2C}"/>
              </a:ext>
            </a:extLst>
          </p:cNvPr>
          <p:cNvSpPr/>
          <p:nvPr/>
        </p:nvSpPr>
        <p:spPr>
          <a:xfrm>
            <a:off x="386686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D718D29-8633-5AD4-4C13-302146863176}"/>
              </a:ext>
            </a:extLst>
          </p:cNvPr>
          <p:cNvGrpSpPr/>
          <p:nvPr/>
        </p:nvGrpSpPr>
        <p:grpSpPr>
          <a:xfrm>
            <a:off x="5423500" y="4238121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8BE264E-5111-6A46-8FD9-EC6B8B5B637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B9F398CC-2300-5204-1C3A-2D43267F4A0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664F427A-6419-7FBC-E0C2-9834C0837DB3}"/>
              </a:ext>
            </a:extLst>
          </p:cNvPr>
          <p:cNvSpPr txBox="1"/>
          <p:nvPr/>
        </p:nvSpPr>
        <p:spPr>
          <a:xfrm>
            <a:off x="314678" y="1278285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1CCFBCE-31A0-46BA-D9DE-5D989C12E332}"/>
              </a:ext>
            </a:extLst>
          </p:cNvPr>
          <p:cNvSpPr txBox="1"/>
          <p:nvPr/>
        </p:nvSpPr>
        <p:spPr>
          <a:xfrm>
            <a:off x="3131351" y="1610366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코드그룹 </a:t>
            </a:r>
            <a:r>
              <a:rPr kumimoji="1" lang="en-US" altLang="ko-KR" sz="800" dirty="0"/>
              <a:t>ID</a:t>
            </a:r>
            <a:endParaRPr kumimoji="1" lang="ko-Kore-KR" altLang="en-US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E73D2D-DEBB-6896-53B1-8D076740CC79}"/>
              </a:ext>
            </a:extLst>
          </p:cNvPr>
          <p:cNvSpPr txBox="1"/>
          <p:nvPr/>
        </p:nvSpPr>
        <p:spPr>
          <a:xfrm>
            <a:off x="2818773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GENDER_CD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1DC38F-E684-758F-B53B-5BFBABBB8463}"/>
              </a:ext>
            </a:extLst>
          </p:cNvPr>
          <p:cNvSpPr txBox="1"/>
          <p:nvPr/>
        </p:nvSpPr>
        <p:spPr>
          <a:xfrm>
            <a:off x="2818773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BOARD_TYPE_CD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2357128-FA19-D035-A462-CDBB452F3089}"/>
              </a:ext>
            </a:extLst>
          </p:cNvPr>
          <p:cNvSpPr txBox="1"/>
          <p:nvPr/>
        </p:nvSpPr>
        <p:spPr>
          <a:xfrm>
            <a:off x="2818773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QNA_TYPE_CD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03F7B19-AC15-0E79-BEFB-9660FCBA4768}"/>
              </a:ext>
            </a:extLst>
          </p:cNvPr>
          <p:cNvSpPr txBox="1"/>
          <p:nvPr/>
        </p:nvSpPr>
        <p:spPr>
          <a:xfrm>
            <a:off x="2818773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EMAIL_CD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061ABB-1E6D-4B71-DD33-B517F5CECEE6}"/>
              </a:ext>
            </a:extLst>
          </p:cNvPr>
          <p:cNvSpPr txBox="1"/>
          <p:nvPr/>
        </p:nvSpPr>
        <p:spPr>
          <a:xfrm>
            <a:off x="2818773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TEL_CD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F5E61F9-AA12-9D0F-4E12-1555A86BF032}"/>
              </a:ext>
            </a:extLst>
          </p:cNvPr>
          <p:cNvSpPr txBox="1"/>
          <p:nvPr/>
        </p:nvSpPr>
        <p:spPr>
          <a:xfrm>
            <a:off x="2818773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MASSAGE_CD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BCCC133-542D-4418-D97C-35FDD9B6468B}"/>
              </a:ext>
            </a:extLst>
          </p:cNvPr>
          <p:cNvSpPr txBox="1"/>
          <p:nvPr/>
        </p:nvSpPr>
        <p:spPr>
          <a:xfrm>
            <a:off x="2818773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ICON_CD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1BAFC01-097C-8A1A-2177-328EE6DA7E27}"/>
              </a:ext>
            </a:extLst>
          </p:cNvPr>
          <p:cNvSpPr txBox="1"/>
          <p:nvPr/>
        </p:nvSpPr>
        <p:spPr>
          <a:xfrm>
            <a:off x="2818773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ADDRESS_CD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47860" y="65105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956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79019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코드 관리 목록화면 등록 버튼 클릭 시 표시되는 레이어 팝업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중복체크 버튼 클릭 시 코드그룹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ID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중복여부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레이어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579398-8769-0AB4-B327-896D38F0C65E}"/>
              </a:ext>
            </a:extLst>
          </p:cNvPr>
          <p:cNvSpPr/>
          <p:nvPr/>
        </p:nvSpPr>
        <p:spPr>
          <a:xfrm>
            <a:off x="1122301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코드그룹명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21F63B-34E6-A93D-6679-E8AC6CEB4119}"/>
              </a:ext>
            </a:extLst>
          </p:cNvPr>
          <p:cNvSpPr/>
          <p:nvPr/>
        </p:nvSpPr>
        <p:spPr>
          <a:xfrm>
            <a:off x="2130413" y="681290"/>
            <a:ext cx="219624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28FC214A-9A02-A375-6C01-FB11B54FF029}"/>
              </a:ext>
            </a:extLst>
          </p:cNvPr>
          <p:cNvSpPr/>
          <p:nvPr/>
        </p:nvSpPr>
        <p:spPr>
          <a:xfrm rot="10800000">
            <a:off x="1878385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ECBC2-F70A-475C-5A21-4324C5FF4345}"/>
              </a:ext>
            </a:extLst>
          </p:cNvPr>
          <p:cNvSpPr/>
          <p:nvPr/>
        </p:nvSpPr>
        <p:spPr>
          <a:xfrm>
            <a:off x="1122301" y="913284"/>
            <a:ext cx="648072" cy="36004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코드그룹명</a:t>
            </a:r>
            <a:endParaRPr kumimoji="1" lang="en-US" altLang="ko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</a:t>
            </a:r>
            <a:r>
              <a:rPr kumimoji="1" lang="en-US" altLang="ko-KR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229E3F19-1969-E70A-75C9-296DCA120004}"/>
              </a:ext>
            </a:extLst>
          </p:cNvPr>
          <p:cNvCxnSpPr>
            <a:stCxn id="3" idx="1"/>
            <a:endCxn id="7" idx="1"/>
          </p:cNvCxnSpPr>
          <p:nvPr/>
        </p:nvCxnSpPr>
        <p:spPr>
          <a:xfrm rot="10800000" flipV="1">
            <a:off x="1122301" y="761282"/>
            <a:ext cx="12700" cy="332021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A64972-4574-8AFC-A594-0C750024B59F}"/>
              </a:ext>
            </a:extLst>
          </p:cNvPr>
          <p:cNvSpPr/>
          <p:nvPr/>
        </p:nvSpPr>
        <p:spPr>
          <a:xfrm>
            <a:off x="4427984" y="68129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7EC787-00D0-5413-D67B-4861271A9EE0}"/>
              </a:ext>
            </a:extLst>
          </p:cNvPr>
          <p:cNvSpPr/>
          <p:nvPr/>
        </p:nvSpPr>
        <p:spPr>
          <a:xfrm>
            <a:off x="386686" y="1540231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9C2BB69-6EB6-9B4B-B26C-05961BD16E18}"/>
              </a:ext>
            </a:extLst>
          </p:cNvPr>
          <p:cNvCxnSpPr/>
          <p:nvPr/>
        </p:nvCxnSpPr>
        <p:spPr>
          <a:xfrm>
            <a:off x="458694" y="18240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CB2B26-5F48-41C5-3CD3-5E7D9D593D1A}"/>
              </a:ext>
            </a:extLst>
          </p:cNvPr>
          <p:cNvSpPr/>
          <p:nvPr/>
        </p:nvSpPr>
        <p:spPr>
          <a:xfrm>
            <a:off x="555454" y="16692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38782D-6E76-A3C9-6E70-656A2D65ECBB}"/>
              </a:ext>
            </a:extLst>
          </p:cNvPr>
          <p:cNvSpPr/>
          <p:nvPr/>
        </p:nvSpPr>
        <p:spPr>
          <a:xfrm>
            <a:off x="555454" y="19424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BBB38E-66C8-76B7-D543-3E4582E6D2E3}"/>
              </a:ext>
            </a:extLst>
          </p:cNvPr>
          <p:cNvSpPr/>
          <p:nvPr/>
        </p:nvSpPr>
        <p:spPr>
          <a:xfrm>
            <a:off x="555454" y="22082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F9032-CA81-E1FF-CEE7-913C0E443A48}"/>
              </a:ext>
            </a:extLst>
          </p:cNvPr>
          <p:cNvSpPr txBox="1"/>
          <p:nvPr/>
        </p:nvSpPr>
        <p:spPr>
          <a:xfrm>
            <a:off x="726569" y="16103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A7649-05E2-3E6B-2F90-BCF05503E5B7}"/>
              </a:ext>
            </a:extLst>
          </p:cNvPr>
          <p:cNvSpPr txBox="1"/>
          <p:nvPr/>
        </p:nvSpPr>
        <p:spPr>
          <a:xfrm>
            <a:off x="5259194" y="16103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05248-1F34-71E2-32CD-AABCCD639073}"/>
              </a:ext>
            </a:extLst>
          </p:cNvPr>
          <p:cNvSpPr txBox="1"/>
          <p:nvPr/>
        </p:nvSpPr>
        <p:spPr>
          <a:xfrm>
            <a:off x="4947783" y="18852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80C28-4A56-CFEA-9782-9DC413002E0B}"/>
              </a:ext>
            </a:extLst>
          </p:cNvPr>
          <p:cNvSpPr txBox="1"/>
          <p:nvPr/>
        </p:nvSpPr>
        <p:spPr>
          <a:xfrm>
            <a:off x="4947783" y="21494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3A9A2C-B287-6B19-CCA1-FF204C228B98}"/>
              </a:ext>
            </a:extLst>
          </p:cNvPr>
          <p:cNvSpPr/>
          <p:nvPr/>
        </p:nvSpPr>
        <p:spPr>
          <a:xfrm>
            <a:off x="555454" y="247204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227EB1-7DAC-4885-57E8-8DE794578EA1}"/>
              </a:ext>
            </a:extLst>
          </p:cNvPr>
          <p:cNvSpPr txBox="1"/>
          <p:nvPr/>
        </p:nvSpPr>
        <p:spPr>
          <a:xfrm>
            <a:off x="4947783" y="241315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CC089C-734E-408C-5B81-9798CD9B0472}"/>
              </a:ext>
            </a:extLst>
          </p:cNvPr>
          <p:cNvSpPr/>
          <p:nvPr/>
        </p:nvSpPr>
        <p:spPr>
          <a:xfrm>
            <a:off x="555454" y="272435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381E5-9A2C-C3F3-5C73-86009571343D}"/>
              </a:ext>
            </a:extLst>
          </p:cNvPr>
          <p:cNvSpPr txBox="1"/>
          <p:nvPr/>
        </p:nvSpPr>
        <p:spPr>
          <a:xfrm>
            <a:off x="4947783" y="266546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25F302-908A-3044-7636-AF7C6AA81607}"/>
              </a:ext>
            </a:extLst>
          </p:cNvPr>
          <p:cNvSpPr/>
          <p:nvPr/>
        </p:nvSpPr>
        <p:spPr>
          <a:xfrm>
            <a:off x="555454" y="303426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21354-72F9-837F-A42D-68706B081CEF}"/>
              </a:ext>
            </a:extLst>
          </p:cNvPr>
          <p:cNvSpPr txBox="1"/>
          <p:nvPr/>
        </p:nvSpPr>
        <p:spPr>
          <a:xfrm>
            <a:off x="4947783" y="2975379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124C73-BB2F-606B-CEDF-63074FAD586C}"/>
              </a:ext>
            </a:extLst>
          </p:cNvPr>
          <p:cNvSpPr/>
          <p:nvPr/>
        </p:nvSpPr>
        <p:spPr>
          <a:xfrm>
            <a:off x="555454" y="33084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6276D8-971A-A671-DAFF-6E96D97B96B3}"/>
              </a:ext>
            </a:extLst>
          </p:cNvPr>
          <p:cNvSpPr txBox="1"/>
          <p:nvPr/>
        </p:nvSpPr>
        <p:spPr>
          <a:xfrm>
            <a:off x="4947783" y="3249538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749CCC-145B-1379-184D-E7393D795792}"/>
              </a:ext>
            </a:extLst>
          </p:cNvPr>
          <p:cNvSpPr/>
          <p:nvPr/>
        </p:nvSpPr>
        <p:spPr>
          <a:xfrm>
            <a:off x="555454" y="361834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824CE8-86E1-334A-9A29-DED9D4CD65C5}"/>
              </a:ext>
            </a:extLst>
          </p:cNvPr>
          <p:cNvSpPr txBox="1"/>
          <p:nvPr/>
        </p:nvSpPr>
        <p:spPr>
          <a:xfrm>
            <a:off x="4947783" y="3559453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FFF314-4D97-A315-DF4D-B3DB2B9CB82D}"/>
              </a:ext>
            </a:extLst>
          </p:cNvPr>
          <p:cNvSpPr/>
          <p:nvPr/>
        </p:nvSpPr>
        <p:spPr>
          <a:xfrm>
            <a:off x="555454" y="392158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073A7D-F8B7-3A22-FB72-32723490B9AB}"/>
              </a:ext>
            </a:extLst>
          </p:cNvPr>
          <p:cNvSpPr txBox="1"/>
          <p:nvPr/>
        </p:nvSpPr>
        <p:spPr>
          <a:xfrm>
            <a:off x="4947783" y="3862692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DAAC74-FCCF-DE33-38D0-BFDCD324B3FB}"/>
              </a:ext>
            </a:extLst>
          </p:cNvPr>
          <p:cNvSpPr txBox="1"/>
          <p:nvPr/>
        </p:nvSpPr>
        <p:spPr>
          <a:xfrm>
            <a:off x="762429" y="18852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20B5A0-73F6-E6AA-85E6-26D4AFAA27CE}"/>
              </a:ext>
            </a:extLst>
          </p:cNvPr>
          <p:cNvSpPr txBox="1"/>
          <p:nvPr/>
        </p:nvSpPr>
        <p:spPr>
          <a:xfrm>
            <a:off x="762429" y="21453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C1D768-C7C9-ED72-1023-DBF3EC25A9ED}"/>
              </a:ext>
            </a:extLst>
          </p:cNvPr>
          <p:cNvSpPr txBox="1"/>
          <p:nvPr/>
        </p:nvSpPr>
        <p:spPr>
          <a:xfrm>
            <a:off x="762429" y="241315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72DA96-51A5-3E9E-27CA-A5DC33CB593F}"/>
              </a:ext>
            </a:extLst>
          </p:cNvPr>
          <p:cNvSpPr txBox="1"/>
          <p:nvPr/>
        </p:nvSpPr>
        <p:spPr>
          <a:xfrm>
            <a:off x="762429" y="267026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8F2796-D799-A785-6447-CB5858F552C8}"/>
              </a:ext>
            </a:extLst>
          </p:cNvPr>
          <p:cNvSpPr txBox="1"/>
          <p:nvPr/>
        </p:nvSpPr>
        <p:spPr>
          <a:xfrm>
            <a:off x="762429" y="297537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9810C0-C7B6-9092-3207-0657437AB6D4}"/>
              </a:ext>
            </a:extLst>
          </p:cNvPr>
          <p:cNvSpPr txBox="1"/>
          <p:nvPr/>
        </p:nvSpPr>
        <p:spPr>
          <a:xfrm>
            <a:off x="762429" y="325321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10AB6E-9B68-0F82-E8AE-773DFE8BF263}"/>
              </a:ext>
            </a:extLst>
          </p:cNvPr>
          <p:cNvSpPr txBox="1"/>
          <p:nvPr/>
        </p:nvSpPr>
        <p:spPr>
          <a:xfrm>
            <a:off x="762429" y="355661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1984A1-6836-0F7B-2086-59673E61D575}"/>
              </a:ext>
            </a:extLst>
          </p:cNvPr>
          <p:cNvSpPr txBox="1"/>
          <p:nvPr/>
        </p:nvSpPr>
        <p:spPr>
          <a:xfrm>
            <a:off x="762429" y="386269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ADDF3E-311B-E0E4-6D04-C010BC13C24A}"/>
              </a:ext>
            </a:extLst>
          </p:cNvPr>
          <p:cNvSpPr txBox="1"/>
          <p:nvPr/>
        </p:nvSpPr>
        <p:spPr>
          <a:xfrm>
            <a:off x="1534389" y="1610366"/>
            <a:ext cx="58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코드명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266237-3C0F-DF43-EBA0-10BDC2434B48}"/>
              </a:ext>
            </a:extLst>
          </p:cNvPr>
          <p:cNvSpPr txBox="1"/>
          <p:nvPr/>
        </p:nvSpPr>
        <p:spPr>
          <a:xfrm>
            <a:off x="4355437" y="16103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0CAC40-8C26-E40F-0BBD-953793E85992}"/>
              </a:ext>
            </a:extLst>
          </p:cNvPr>
          <p:cNvSpPr txBox="1"/>
          <p:nvPr/>
        </p:nvSpPr>
        <p:spPr>
          <a:xfrm>
            <a:off x="1187625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성별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E544C0-A887-A565-A3C7-A1C0953D7259}"/>
              </a:ext>
            </a:extLst>
          </p:cNvPr>
          <p:cNvSpPr txBox="1"/>
          <p:nvPr/>
        </p:nvSpPr>
        <p:spPr>
          <a:xfrm>
            <a:off x="1187625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게시글 분류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BB4580-2758-12BE-97F7-4598E65E7916}"/>
              </a:ext>
            </a:extLst>
          </p:cNvPr>
          <p:cNvSpPr txBox="1"/>
          <p:nvPr/>
        </p:nvSpPr>
        <p:spPr>
          <a:xfrm>
            <a:off x="1187625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 err="1">
                <a:solidFill>
                  <a:srgbClr val="0070C0"/>
                </a:solidFill>
              </a:rPr>
              <a:t>QnA</a:t>
            </a:r>
            <a:r>
              <a:rPr kumimoji="1" lang="en-US" altLang="ko-Kore-KR" sz="800" u="sng" dirty="0">
                <a:solidFill>
                  <a:srgbClr val="0070C0"/>
                </a:solidFill>
              </a:rPr>
              <a:t> 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타입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25B862-0707-FB3E-20FE-024E64DD4807}"/>
              </a:ext>
            </a:extLst>
          </p:cNvPr>
          <p:cNvSpPr txBox="1"/>
          <p:nvPr/>
        </p:nvSpPr>
        <p:spPr>
          <a:xfrm>
            <a:off x="1187625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이메일 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9E1E-4AC6-7C20-3792-23D36C3EA5B5}"/>
              </a:ext>
            </a:extLst>
          </p:cNvPr>
          <p:cNvSpPr txBox="1"/>
          <p:nvPr/>
        </p:nvSpPr>
        <p:spPr>
          <a:xfrm>
            <a:off x="1187625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전화번호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00610C-B3D1-A829-F36A-88CF2F584568}"/>
              </a:ext>
            </a:extLst>
          </p:cNvPr>
          <p:cNvSpPr txBox="1"/>
          <p:nvPr/>
        </p:nvSpPr>
        <p:spPr>
          <a:xfrm>
            <a:off x="1187625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 err="1">
                <a:solidFill>
                  <a:srgbClr val="0070C0"/>
                </a:solidFill>
              </a:rPr>
              <a:t>메세지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075FD9-3513-9642-5AD7-2FE511FAECDA}"/>
              </a:ext>
            </a:extLst>
          </p:cNvPr>
          <p:cNvSpPr txBox="1"/>
          <p:nvPr/>
        </p:nvSpPr>
        <p:spPr>
          <a:xfrm>
            <a:off x="1187625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아이콘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74FC4A-CF97-C881-AC4B-FD22B6B82789}"/>
              </a:ext>
            </a:extLst>
          </p:cNvPr>
          <p:cNvSpPr txBox="1"/>
          <p:nvPr/>
        </p:nvSpPr>
        <p:spPr>
          <a:xfrm>
            <a:off x="1187625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7DCB1B-CC0E-BEEB-B969-96B71A502880}"/>
              </a:ext>
            </a:extLst>
          </p:cNvPr>
          <p:cNvSpPr txBox="1"/>
          <p:nvPr/>
        </p:nvSpPr>
        <p:spPr>
          <a:xfrm>
            <a:off x="4355437" y="18852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A33C51-F24F-8C2A-DD29-FD3028054E23}"/>
              </a:ext>
            </a:extLst>
          </p:cNvPr>
          <p:cNvSpPr txBox="1"/>
          <p:nvPr/>
        </p:nvSpPr>
        <p:spPr>
          <a:xfrm>
            <a:off x="4355437" y="21453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9147A6-EEB9-66E6-5EDF-03CC82D9F9DD}"/>
              </a:ext>
            </a:extLst>
          </p:cNvPr>
          <p:cNvSpPr txBox="1"/>
          <p:nvPr/>
        </p:nvSpPr>
        <p:spPr>
          <a:xfrm>
            <a:off x="4355437" y="241315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516B6B-B481-6D67-611C-B58250AC2DB7}"/>
              </a:ext>
            </a:extLst>
          </p:cNvPr>
          <p:cNvSpPr txBox="1"/>
          <p:nvPr/>
        </p:nvSpPr>
        <p:spPr>
          <a:xfrm>
            <a:off x="4355437" y="2670268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C52EDB-983B-E990-E72E-0DD870A512BF}"/>
              </a:ext>
            </a:extLst>
          </p:cNvPr>
          <p:cNvSpPr txBox="1"/>
          <p:nvPr/>
        </p:nvSpPr>
        <p:spPr>
          <a:xfrm>
            <a:off x="4355437" y="297537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EEA680-05F2-03AE-504F-0F084195E2A7}"/>
              </a:ext>
            </a:extLst>
          </p:cNvPr>
          <p:cNvSpPr txBox="1"/>
          <p:nvPr/>
        </p:nvSpPr>
        <p:spPr>
          <a:xfrm>
            <a:off x="4355437" y="325321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2B292E-48FC-C3C4-1139-9261767F4235}"/>
              </a:ext>
            </a:extLst>
          </p:cNvPr>
          <p:cNvSpPr txBox="1"/>
          <p:nvPr/>
        </p:nvSpPr>
        <p:spPr>
          <a:xfrm>
            <a:off x="4355437" y="355661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BAA2A1-180A-3234-192A-938B4A728BE5}"/>
              </a:ext>
            </a:extLst>
          </p:cNvPr>
          <p:cNvSpPr txBox="1"/>
          <p:nvPr/>
        </p:nvSpPr>
        <p:spPr>
          <a:xfrm>
            <a:off x="4355437" y="3862692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F99F5BF-0D0E-FE13-A38B-5C95E1C7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96" y="4267567"/>
            <a:ext cx="1816481" cy="215984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8DE9BE-6267-33E6-CA3D-9627B94DC501}"/>
              </a:ext>
            </a:extLst>
          </p:cNvPr>
          <p:cNvSpPr/>
          <p:nvPr/>
        </p:nvSpPr>
        <p:spPr>
          <a:xfrm>
            <a:off x="5715278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A0ACD36-0FBE-9E12-8614-2C44BD20E960}"/>
              </a:ext>
            </a:extLst>
          </p:cNvPr>
          <p:cNvSpPr/>
          <p:nvPr/>
        </p:nvSpPr>
        <p:spPr>
          <a:xfrm>
            <a:off x="386686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747E67-B8FD-D970-A8FB-D48B296E3297}"/>
              </a:ext>
            </a:extLst>
          </p:cNvPr>
          <p:cNvSpPr txBox="1"/>
          <p:nvPr/>
        </p:nvSpPr>
        <p:spPr>
          <a:xfrm>
            <a:off x="314678" y="1278285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FC720-9565-218D-75C4-28E958B08E75}"/>
              </a:ext>
            </a:extLst>
          </p:cNvPr>
          <p:cNvSpPr txBox="1"/>
          <p:nvPr/>
        </p:nvSpPr>
        <p:spPr>
          <a:xfrm>
            <a:off x="3131351" y="1610366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코드그룹 </a:t>
            </a:r>
            <a:r>
              <a:rPr kumimoji="1" lang="en-US" altLang="ko-KR" sz="800" dirty="0"/>
              <a:t>ID</a:t>
            </a:r>
            <a:endParaRPr kumimoji="1" lang="ko-Kore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979D5E-CF54-CAAC-0B93-817CCC9F7DC9}"/>
              </a:ext>
            </a:extLst>
          </p:cNvPr>
          <p:cNvSpPr txBox="1"/>
          <p:nvPr/>
        </p:nvSpPr>
        <p:spPr>
          <a:xfrm>
            <a:off x="2818773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GENDER_CD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E7A517-E042-8E2D-30AB-C5382758AD41}"/>
              </a:ext>
            </a:extLst>
          </p:cNvPr>
          <p:cNvSpPr txBox="1"/>
          <p:nvPr/>
        </p:nvSpPr>
        <p:spPr>
          <a:xfrm>
            <a:off x="2818773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BOARD_TYPE_CD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DA766D-0D2C-0E7E-05F2-C3642126B91E}"/>
              </a:ext>
            </a:extLst>
          </p:cNvPr>
          <p:cNvSpPr txBox="1"/>
          <p:nvPr/>
        </p:nvSpPr>
        <p:spPr>
          <a:xfrm>
            <a:off x="2818773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QNA_TYPE_CD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9070B1-B0AC-0F11-E7AC-E48E17FACD86}"/>
              </a:ext>
            </a:extLst>
          </p:cNvPr>
          <p:cNvSpPr txBox="1"/>
          <p:nvPr/>
        </p:nvSpPr>
        <p:spPr>
          <a:xfrm>
            <a:off x="2818773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EMAIL_CD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D4DA96-8B0E-BAE0-3F84-0974BDF570CE}"/>
              </a:ext>
            </a:extLst>
          </p:cNvPr>
          <p:cNvSpPr txBox="1"/>
          <p:nvPr/>
        </p:nvSpPr>
        <p:spPr>
          <a:xfrm>
            <a:off x="2818773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TEL_CD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3985A7-D559-99DE-0C5D-6AB2FB2293D4}"/>
              </a:ext>
            </a:extLst>
          </p:cNvPr>
          <p:cNvSpPr txBox="1"/>
          <p:nvPr/>
        </p:nvSpPr>
        <p:spPr>
          <a:xfrm>
            <a:off x="2818773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MASSAGE_CD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76F80D-D1D9-424D-BFBF-7DD8A83EAD7E}"/>
              </a:ext>
            </a:extLst>
          </p:cNvPr>
          <p:cNvSpPr txBox="1"/>
          <p:nvPr/>
        </p:nvSpPr>
        <p:spPr>
          <a:xfrm>
            <a:off x="2818773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ICON_CD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D07D57-D05A-8FB9-1334-F91910E0BADF}"/>
              </a:ext>
            </a:extLst>
          </p:cNvPr>
          <p:cNvSpPr txBox="1"/>
          <p:nvPr/>
        </p:nvSpPr>
        <p:spPr>
          <a:xfrm>
            <a:off x="2818773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ADDRESS_CD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A62DC12-9C34-2E3F-EFC3-3527C717524F}"/>
              </a:ext>
            </a:extLst>
          </p:cNvPr>
          <p:cNvSpPr/>
          <p:nvPr/>
        </p:nvSpPr>
        <p:spPr>
          <a:xfrm>
            <a:off x="97062" y="575570"/>
            <a:ext cx="6558971" cy="4730203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CF40158-5048-19F2-4E8C-F995690E0518}"/>
              </a:ext>
            </a:extLst>
          </p:cNvPr>
          <p:cNvSpPr/>
          <p:nvPr/>
        </p:nvSpPr>
        <p:spPr>
          <a:xfrm>
            <a:off x="1369954" y="1322352"/>
            <a:ext cx="3613977" cy="1839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C899361-D0BF-A3EF-E619-E683D075C0B2}"/>
              </a:ext>
            </a:extLst>
          </p:cNvPr>
          <p:cNvSpPr txBox="1"/>
          <p:nvPr/>
        </p:nvSpPr>
        <p:spPr>
          <a:xfrm>
            <a:off x="1534389" y="1733633"/>
            <a:ext cx="802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코드그룹명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0AEB7C8-9AE7-D67A-2065-FAF5EAB1AD29}"/>
              </a:ext>
            </a:extLst>
          </p:cNvPr>
          <p:cNvSpPr txBox="1"/>
          <p:nvPr/>
        </p:nvSpPr>
        <p:spPr>
          <a:xfrm>
            <a:off x="1534389" y="2034217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그룹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B72202-CD57-00C3-BC9E-425B6D132033}"/>
              </a:ext>
            </a:extLst>
          </p:cNvPr>
          <p:cNvSpPr txBox="1"/>
          <p:nvPr/>
        </p:nvSpPr>
        <p:spPr>
          <a:xfrm>
            <a:off x="1534389" y="2323247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설명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FE9D1EF-FF16-9521-62D1-0B6C587EC9B9}"/>
              </a:ext>
            </a:extLst>
          </p:cNvPr>
          <p:cNvSpPr/>
          <p:nvPr/>
        </p:nvSpPr>
        <p:spPr>
          <a:xfrm>
            <a:off x="2528703" y="1759318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2887D42-5BA2-3F40-A8BC-2AE54CA51D25}"/>
              </a:ext>
            </a:extLst>
          </p:cNvPr>
          <p:cNvSpPr/>
          <p:nvPr/>
        </p:nvSpPr>
        <p:spPr>
          <a:xfrm>
            <a:off x="2528703" y="2044122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F7B81E5-5CC8-8CD0-3C82-9E9D4388B4CD}"/>
              </a:ext>
            </a:extLst>
          </p:cNvPr>
          <p:cNvSpPr/>
          <p:nvPr/>
        </p:nvSpPr>
        <p:spPr>
          <a:xfrm>
            <a:off x="2528703" y="2358827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4E89E44-30F6-56A1-11DF-C773CCB1E70F}"/>
              </a:ext>
            </a:extLst>
          </p:cNvPr>
          <p:cNvSpPr/>
          <p:nvPr/>
        </p:nvSpPr>
        <p:spPr>
          <a:xfrm>
            <a:off x="4258933" y="2044122"/>
            <a:ext cx="457083" cy="17770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중복체크</a:t>
            </a:r>
          </a:p>
        </p:txBody>
      </p:sp>
      <p:sp>
        <p:nvSpPr>
          <p:cNvPr id="92" name="곱하기 91">
            <a:extLst>
              <a:ext uri="{FF2B5EF4-FFF2-40B4-BE49-F238E27FC236}">
                <a16:creationId xmlns:a16="http://schemas.microsoft.com/office/drawing/2014/main" id="{7ACFE42C-D576-93D4-4D90-CBA81318137A}"/>
              </a:ext>
            </a:extLst>
          </p:cNvPr>
          <p:cNvSpPr/>
          <p:nvPr/>
        </p:nvSpPr>
        <p:spPr>
          <a:xfrm>
            <a:off x="4771762" y="1349399"/>
            <a:ext cx="159759" cy="163785"/>
          </a:xfrm>
          <a:prstGeom prst="mathMultiply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BA42D3D-92FE-90F6-B7F5-82B2B7A2E8C6}"/>
              </a:ext>
            </a:extLst>
          </p:cNvPr>
          <p:cNvSpPr/>
          <p:nvPr/>
        </p:nvSpPr>
        <p:spPr>
          <a:xfrm>
            <a:off x="2728028" y="279434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7CDCAC8-F57C-A3B3-BA20-B8FA7EA4043E}"/>
              </a:ext>
            </a:extLst>
          </p:cNvPr>
          <p:cNvSpPr/>
          <p:nvPr/>
        </p:nvSpPr>
        <p:spPr>
          <a:xfrm>
            <a:off x="3263378" y="279434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E4894C6-139C-E13F-02E4-089EBBAE7388}"/>
              </a:ext>
            </a:extLst>
          </p:cNvPr>
          <p:cNvGrpSpPr/>
          <p:nvPr/>
        </p:nvGrpSpPr>
        <p:grpSpPr>
          <a:xfrm>
            <a:off x="1150925" y="1211852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5F76D7ED-57ED-6097-8591-DA12E7B377D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674FD990-2982-5967-C806-BD96B96E75F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09DF66F-3808-F3DA-B960-2848D6C4BEDB}"/>
              </a:ext>
            </a:extLst>
          </p:cNvPr>
          <p:cNvGrpSpPr/>
          <p:nvPr/>
        </p:nvGrpSpPr>
        <p:grpSpPr>
          <a:xfrm>
            <a:off x="4112864" y="1836374"/>
            <a:ext cx="388720" cy="200055"/>
            <a:chOff x="4727047" y="5307508"/>
            <a:chExt cx="388720" cy="20005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C02F49AB-EBE5-E04E-6EBB-2428C250686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0" name="TextBox 27">
              <a:extLst>
                <a:ext uri="{FF2B5EF4-FFF2-40B4-BE49-F238E27FC236}">
                  <a16:creationId xmlns:a16="http://schemas.microsoft.com/office/drawing/2014/main" id="{94B14A80-AD12-38A3-DF25-C19955F33A6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738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>
            <a:extLst>
              <a:ext uri="{FF2B5EF4-FFF2-40B4-BE49-F238E27FC236}">
                <a16:creationId xmlns:a16="http://schemas.microsoft.com/office/drawing/2014/main" id="{F7060A69-1975-E710-9EC9-0249E7102C65}"/>
              </a:ext>
            </a:extLst>
          </p:cNvPr>
          <p:cNvSpPr/>
          <p:nvPr/>
        </p:nvSpPr>
        <p:spPr>
          <a:xfrm>
            <a:off x="467544" y="2234694"/>
            <a:ext cx="5760640" cy="258003"/>
          </a:xfrm>
          <a:prstGeom prst="rect">
            <a:avLst/>
          </a:prstGeom>
          <a:solidFill>
            <a:schemeClr val="bg1">
              <a:lumMod val="85000"/>
              <a:alpha val="46468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33111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드랍 기능으로 순서 조정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코드명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코드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ID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클릭 시 내용 수정 레이어 팝업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추가 버튼 클릭 시 레이어 팝업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저장 버튼 클릭 시 코드명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코드설명 수정 부분 저장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상세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B0BEC-3CA8-52D5-4842-149F85E765A9}"/>
              </a:ext>
            </a:extLst>
          </p:cNvPr>
          <p:cNvSpPr txBox="1"/>
          <p:nvPr/>
        </p:nvSpPr>
        <p:spPr>
          <a:xfrm>
            <a:off x="337326" y="710832"/>
            <a:ext cx="591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3128D-639C-5A6B-4BF7-8FCE20037E68}"/>
              </a:ext>
            </a:extLst>
          </p:cNvPr>
          <p:cNvSpPr txBox="1"/>
          <p:nvPr/>
        </p:nvSpPr>
        <p:spPr>
          <a:xfrm>
            <a:off x="337326" y="101141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그룹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13BEA-890F-459D-A859-A322F713E938}"/>
              </a:ext>
            </a:extLst>
          </p:cNvPr>
          <p:cNvSpPr txBox="1"/>
          <p:nvPr/>
        </p:nvSpPr>
        <p:spPr>
          <a:xfrm>
            <a:off x="337326" y="130044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설명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8E5EC3-5207-585B-EF7F-D1A0C6BB8AD5}"/>
              </a:ext>
            </a:extLst>
          </p:cNvPr>
          <p:cNvSpPr/>
          <p:nvPr/>
        </p:nvSpPr>
        <p:spPr>
          <a:xfrm>
            <a:off x="1331640" y="736517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성별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9586D-CDB7-A3B1-6D34-C927F4D0F7B7}"/>
              </a:ext>
            </a:extLst>
          </p:cNvPr>
          <p:cNvSpPr/>
          <p:nvPr/>
        </p:nvSpPr>
        <p:spPr>
          <a:xfrm>
            <a:off x="1331640" y="1021321"/>
            <a:ext cx="2304256" cy="17770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GENDER_CD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2D3C15-31D8-C2F1-BE83-7FFC58A9AC9D}"/>
              </a:ext>
            </a:extLst>
          </p:cNvPr>
          <p:cNvSpPr/>
          <p:nvPr/>
        </p:nvSpPr>
        <p:spPr>
          <a:xfrm>
            <a:off x="1331640" y="1336026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ore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남</a:t>
            </a:r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여 성별을 구분하기 위한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D45D6B-5D71-56BC-03BD-62038A9127D1}"/>
              </a:ext>
            </a:extLst>
          </p:cNvPr>
          <p:cNvSpPr/>
          <p:nvPr/>
        </p:nvSpPr>
        <p:spPr>
          <a:xfrm>
            <a:off x="467544" y="1650731"/>
            <a:ext cx="5760640" cy="14948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FA0C642-F8B8-3AE7-8EE4-5A5D80A4E421}"/>
              </a:ext>
            </a:extLst>
          </p:cNvPr>
          <p:cNvCxnSpPr/>
          <p:nvPr/>
        </p:nvCxnSpPr>
        <p:spPr>
          <a:xfrm>
            <a:off x="539552" y="19345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B43CB-6B31-0FE5-F22B-D60214655FB5}"/>
              </a:ext>
            </a:extLst>
          </p:cNvPr>
          <p:cNvSpPr/>
          <p:nvPr/>
        </p:nvSpPr>
        <p:spPr>
          <a:xfrm>
            <a:off x="945045" y="17797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CE3B22-787E-1444-BAD6-81AC01A6F853}"/>
              </a:ext>
            </a:extLst>
          </p:cNvPr>
          <p:cNvSpPr/>
          <p:nvPr/>
        </p:nvSpPr>
        <p:spPr>
          <a:xfrm>
            <a:off x="945045" y="20529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159FC-B366-35D1-9139-61B2A575AF4A}"/>
              </a:ext>
            </a:extLst>
          </p:cNvPr>
          <p:cNvSpPr/>
          <p:nvPr/>
        </p:nvSpPr>
        <p:spPr>
          <a:xfrm>
            <a:off x="945045" y="23187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40C3A-005D-09E3-5757-83AEED5D0E7A}"/>
              </a:ext>
            </a:extLst>
          </p:cNvPr>
          <p:cNvSpPr txBox="1"/>
          <p:nvPr/>
        </p:nvSpPr>
        <p:spPr>
          <a:xfrm>
            <a:off x="1116160" y="17208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A4309-82E3-9508-38E1-29F4A5B8C534}"/>
              </a:ext>
            </a:extLst>
          </p:cNvPr>
          <p:cNvSpPr txBox="1"/>
          <p:nvPr/>
        </p:nvSpPr>
        <p:spPr>
          <a:xfrm>
            <a:off x="5340052" y="17208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351A8-D382-F338-13F1-9B909B0C8AA7}"/>
              </a:ext>
            </a:extLst>
          </p:cNvPr>
          <p:cNvSpPr txBox="1"/>
          <p:nvPr/>
        </p:nvSpPr>
        <p:spPr>
          <a:xfrm>
            <a:off x="5028641" y="19957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EE3E0-C47F-8771-EB11-019FFC37E2A8}"/>
              </a:ext>
            </a:extLst>
          </p:cNvPr>
          <p:cNvSpPr txBox="1"/>
          <p:nvPr/>
        </p:nvSpPr>
        <p:spPr>
          <a:xfrm>
            <a:off x="5028641" y="22599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4C516-5FC7-732F-288D-63A940A66EC1}"/>
              </a:ext>
            </a:extLst>
          </p:cNvPr>
          <p:cNvSpPr txBox="1"/>
          <p:nvPr/>
        </p:nvSpPr>
        <p:spPr>
          <a:xfrm>
            <a:off x="1152020" y="19957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1</a:t>
            </a:r>
            <a:endParaRPr kumimoji="1" lang="ko-Kore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4765E-3376-7842-8226-91CB2B5BCC8A}"/>
              </a:ext>
            </a:extLst>
          </p:cNvPr>
          <p:cNvSpPr txBox="1"/>
          <p:nvPr/>
        </p:nvSpPr>
        <p:spPr>
          <a:xfrm>
            <a:off x="1152020" y="22558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832329-AC50-413D-18C8-4C2A61BAA6F0}"/>
              </a:ext>
            </a:extLst>
          </p:cNvPr>
          <p:cNvSpPr txBox="1"/>
          <p:nvPr/>
        </p:nvSpPr>
        <p:spPr>
          <a:xfrm>
            <a:off x="1923980" y="1720866"/>
            <a:ext cx="58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코드명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2DB41B-10CE-CAEF-F41E-7B2DAE5D9AF5}"/>
              </a:ext>
            </a:extLst>
          </p:cNvPr>
          <p:cNvSpPr txBox="1"/>
          <p:nvPr/>
        </p:nvSpPr>
        <p:spPr>
          <a:xfrm>
            <a:off x="4436295" y="17208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15BF2D-0A11-45E7-E130-2C5C8FADF70D}"/>
              </a:ext>
            </a:extLst>
          </p:cNvPr>
          <p:cNvSpPr txBox="1"/>
          <p:nvPr/>
        </p:nvSpPr>
        <p:spPr>
          <a:xfrm>
            <a:off x="1577216" y="19957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남성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8C5EE5-6C6E-C8A2-060A-BD64BF20BD06}"/>
              </a:ext>
            </a:extLst>
          </p:cNvPr>
          <p:cNvSpPr txBox="1"/>
          <p:nvPr/>
        </p:nvSpPr>
        <p:spPr>
          <a:xfrm>
            <a:off x="1577216" y="22558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여성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74F444-3ED5-0A5F-352F-97721FEA7DD3}"/>
              </a:ext>
            </a:extLst>
          </p:cNvPr>
          <p:cNvSpPr txBox="1"/>
          <p:nvPr/>
        </p:nvSpPr>
        <p:spPr>
          <a:xfrm>
            <a:off x="4436295" y="19957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2B64BB-A5D2-736F-617D-345E073E6CDB}"/>
              </a:ext>
            </a:extLst>
          </p:cNvPr>
          <p:cNvSpPr txBox="1"/>
          <p:nvPr/>
        </p:nvSpPr>
        <p:spPr>
          <a:xfrm>
            <a:off x="4436295" y="22558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2C4BF9-54AA-7175-FED6-6BEF9AFD255D}"/>
              </a:ext>
            </a:extLst>
          </p:cNvPr>
          <p:cNvSpPr txBox="1"/>
          <p:nvPr/>
        </p:nvSpPr>
        <p:spPr>
          <a:xfrm>
            <a:off x="3098464" y="1720866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 </a:t>
            </a:r>
            <a:r>
              <a:rPr kumimoji="1" lang="en-US" altLang="ko-KR" sz="800" dirty="0"/>
              <a:t>ID</a:t>
            </a:r>
            <a:endParaRPr kumimoji="1" lang="ko-Kore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5B5DE9-C760-E619-1DBB-9844D44C252B}"/>
              </a:ext>
            </a:extLst>
          </p:cNvPr>
          <p:cNvSpPr txBox="1"/>
          <p:nvPr/>
        </p:nvSpPr>
        <p:spPr>
          <a:xfrm>
            <a:off x="3208364" y="1995765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M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08BF51F-9B34-B723-6BCD-7671D4EF8F73}"/>
              </a:ext>
            </a:extLst>
          </p:cNvPr>
          <p:cNvSpPr/>
          <p:nvPr/>
        </p:nvSpPr>
        <p:spPr>
          <a:xfrm>
            <a:off x="579613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저장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908706-0A59-1DB3-DB70-BE91D0AE33C0}"/>
              </a:ext>
            </a:extLst>
          </p:cNvPr>
          <p:cNvSpPr/>
          <p:nvPr/>
        </p:nvSpPr>
        <p:spPr>
          <a:xfrm>
            <a:off x="467544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3D5C85C-8E2D-CC2D-C9B6-6D43041A3BFD}"/>
              </a:ext>
            </a:extLst>
          </p:cNvPr>
          <p:cNvSpPr/>
          <p:nvPr/>
        </p:nvSpPr>
        <p:spPr>
          <a:xfrm>
            <a:off x="610041" y="2029757"/>
            <a:ext cx="144016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2CFBB89-9472-C931-75DC-DBD5A680AACD}"/>
              </a:ext>
            </a:extLst>
          </p:cNvPr>
          <p:cNvSpPr/>
          <p:nvPr/>
        </p:nvSpPr>
        <p:spPr>
          <a:xfrm>
            <a:off x="610041" y="2291583"/>
            <a:ext cx="144016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1F0BED5-4E59-4315-F40F-D68375B0B5AB}"/>
              </a:ext>
            </a:extLst>
          </p:cNvPr>
          <p:cNvGrpSpPr/>
          <p:nvPr/>
        </p:nvGrpSpPr>
        <p:grpSpPr>
          <a:xfrm>
            <a:off x="359210" y="1926588"/>
            <a:ext cx="388720" cy="200055"/>
            <a:chOff x="4727047" y="5307508"/>
            <a:chExt cx="388720" cy="20005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7FCEB17-5250-0EB3-C071-E4DF8684042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128199AE-913B-1787-0499-FA2C9295F51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7768735-DA4E-1A00-6B7D-8704DAAA48B3}"/>
              </a:ext>
            </a:extLst>
          </p:cNvPr>
          <p:cNvGrpSpPr/>
          <p:nvPr/>
        </p:nvGrpSpPr>
        <p:grpSpPr>
          <a:xfrm>
            <a:off x="5504358" y="3229318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96CED0E-2E17-7447-EE82-3B0F37148CB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72245574-94B7-295C-4987-469C8766FBF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821299D-BB99-A319-D673-61E7895F3F70}"/>
              </a:ext>
            </a:extLst>
          </p:cNvPr>
          <p:cNvSpPr txBox="1"/>
          <p:nvPr/>
        </p:nvSpPr>
        <p:spPr>
          <a:xfrm>
            <a:off x="3208364" y="2255869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F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C65611A-42D7-4AC6-5444-975210FC4AB9}"/>
              </a:ext>
            </a:extLst>
          </p:cNvPr>
          <p:cNvGrpSpPr/>
          <p:nvPr/>
        </p:nvGrpSpPr>
        <p:grpSpPr>
          <a:xfrm>
            <a:off x="1353678" y="1926588"/>
            <a:ext cx="388720" cy="200055"/>
            <a:chOff x="4727047" y="5307508"/>
            <a:chExt cx="388720" cy="20005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25A83BAB-6B46-2D8F-33F5-71BE9CBC452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8" name="TextBox 27">
              <a:extLst>
                <a:ext uri="{FF2B5EF4-FFF2-40B4-BE49-F238E27FC236}">
                  <a16:creationId xmlns:a16="http://schemas.microsoft.com/office/drawing/2014/main" id="{04191BC6-0BFE-D6BE-663A-241F074858D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9C0E5A5-A265-BDFB-471E-0974BAC5F237}"/>
              </a:ext>
            </a:extLst>
          </p:cNvPr>
          <p:cNvSpPr/>
          <p:nvPr/>
        </p:nvSpPr>
        <p:spPr>
          <a:xfrm>
            <a:off x="521260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D843702-1F51-0AB4-4FDF-C7F0286EBA20}"/>
              </a:ext>
            </a:extLst>
          </p:cNvPr>
          <p:cNvGrpSpPr/>
          <p:nvPr/>
        </p:nvGrpSpPr>
        <p:grpSpPr>
          <a:xfrm>
            <a:off x="4920828" y="3229318"/>
            <a:ext cx="388720" cy="200055"/>
            <a:chOff x="4727047" y="5307508"/>
            <a:chExt cx="388720" cy="20005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4DA4141-3868-0BDF-3ED9-6F44641C00B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2" name="TextBox 27">
              <a:extLst>
                <a:ext uri="{FF2B5EF4-FFF2-40B4-BE49-F238E27FC236}">
                  <a16:creationId xmlns:a16="http://schemas.microsoft.com/office/drawing/2014/main" id="{A5BEDEDC-67DD-01AF-0C99-54EF2B349EA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891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>
            <a:extLst>
              <a:ext uri="{FF2B5EF4-FFF2-40B4-BE49-F238E27FC236}">
                <a16:creationId xmlns:a16="http://schemas.microsoft.com/office/drawing/2014/main" id="{F7060A69-1975-E710-9EC9-0249E7102C65}"/>
              </a:ext>
            </a:extLst>
          </p:cNvPr>
          <p:cNvSpPr/>
          <p:nvPr/>
        </p:nvSpPr>
        <p:spPr>
          <a:xfrm>
            <a:off x="467544" y="2234694"/>
            <a:ext cx="5760640" cy="258003"/>
          </a:xfrm>
          <a:prstGeom prst="rect">
            <a:avLst/>
          </a:prstGeom>
          <a:solidFill>
            <a:schemeClr val="bg1">
              <a:lumMod val="85000"/>
              <a:alpha val="46468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98070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추가 버튼 클릭 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추가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표시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기존 코드 클릭 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수정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표시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수정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레이어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B0BEC-3CA8-52D5-4842-149F85E765A9}"/>
              </a:ext>
            </a:extLst>
          </p:cNvPr>
          <p:cNvSpPr txBox="1"/>
          <p:nvPr/>
        </p:nvSpPr>
        <p:spPr>
          <a:xfrm>
            <a:off x="337326" y="710832"/>
            <a:ext cx="591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3128D-639C-5A6B-4BF7-8FCE20037E68}"/>
              </a:ext>
            </a:extLst>
          </p:cNvPr>
          <p:cNvSpPr txBox="1"/>
          <p:nvPr/>
        </p:nvSpPr>
        <p:spPr>
          <a:xfrm>
            <a:off x="337326" y="101141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그룹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13BEA-890F-459D-A859-A322F713E938}"/>
              </a:ext>
            </a:extLst>
          </p:cNvPr>
          <p:cNvSpPr txBox="1"/>
          <p:nvPr/>
        </p:nvSpPr>
        <p:spPr>
          <a:xfrm>
            <a:off x="337326" y="130044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설명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8E5EC3-5207-585B-EF7F-D1A0C6BB8AD5}"/>
              </a:ext>
            </a:extLst>
          </p:cNvPr>
          <p:cNvSpPr/>
          <p:nvPr/>
        </p:nvSpPr>
        <p:spPr>
          <a:xfrm>
            <a:off x="1331640" y="736517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성별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9586D-CDB7-A3B1-6D34-C927F4D0F7B7}"/>
              </a:ext>
            </a:extLst>
          </p:cNvPr>
          <p:cNvSpPr/>
          <p:nvPr/>
        </p:nvSpPr>
        <p:spPr>
          <a:xfrm>
            <a:off x="1331640" y="1021321"/>
            <a:ext cx="2304256" cy="17770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GENDER_CD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2D3C15-31D8-C2F1-BE83-7FFC58A9AC9D}"/>
              </a:ext>
            </a:extLst>
          </p:cNvPr>
          <p:cNvSpPr/>
          <p:nvPr/>
        </p:nvSpPr>
        <p:spPr>
          <a:xfrm>
            <a:off x="1331640" y="1336026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ore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남</a:t>
            </a:r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여 성별을 구분하기 위한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D45D6B-5D71-56BC-03BD-62038A9127D1}"/>
              </a:ext>
            </a:extLst>
          </p:cNvPr>
          <p:cNvSpPr/>
          <p:nvPr/>
        </p:nvSpPr>
        <p:spPr>
          <a:xfrm>
            <a:off x="467544" y="1650731"/>
            <a:ext cx="5760640" cy="14948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FA0C642-F8B8-3AE7-8EE4-5A5D80A4E421}"/>
              </a:ext>
            </a:extLst>
          </p:cNvPr>
          <p:cNvCxnSpPr/>
          <p:nvPr/>
        </p:nvCxnSpPr>
        <p:spPr>
          <a:xfrm>
            <a:off x="539552" y="19345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B43CB-6B31-0FE5-F22B-D60214655FB5}"/>
              </a:ext>
            </a:extLst>
          </p:cNvPr>
          <p:cNvSpPr/>
          <p:nvPr/>
        </p:nvSpPr>
        <p:spPr>
          <a:xfrm>
            <a:off x="945045" y="17797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CE3B22-787E-1444-BAD6-81AC01A6F853}"/>
              </a:ext>
            </a:extLst>
          </p:cNvPr>
          <p:cNvSpPr/>
          <p:nvPr/>
        </p:nvSpPr>
        <p:spPr>
          <a:xfrm>
            <a:off x="945045" y="20529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159FC-B366-35D1-9139-61B2A575AF4A}"/>
              </a:ext>
            </a:extLst>
          </p:cNvPr>
          <p:cNvSpPr/>
          <p:nvPr/>
        </p:nvSpPr>
        <p:spPr>
          <a:xfrm>
            <a:off x="945045" y="23187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40C3A-005D-09E3-5757-83AEED5D0E7A}"/>
              </a:ext>
            </a:extLst>
          </p:cNvPr>
          <p:cNvSpPr txBox="1"/>
          <p:nvPr/>
        </p:nvSpPr>
        <p:spPr>
          <a:xfrm>
            <a:off x="1116160" y="17208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A4309-82E3-9508-38E1-29F4A5B8C534}"/>
              </a:ext>
            </a:extLst>
          </p:cNvPr>
          <p:cNvSpPr txBox="1"/>
          <p:nvPr/>
        </p:nvSpPr>
        <p:spPr>
          <a:xfrm>
            <a:off x="5340052" y="17208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351A8-D382-F338-13F1-9B909B0C8AA7}"/>
              </a:ext>
            </a:extLst>
          </p:cNvPr>
          <p:cNvSpPr txBox="1"/>
          <p:nvPr/>
        </p:nvSpPr>
        <p:spPr>
          <a:xfrm>
            <a:off x="5028641" y="19957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EE3E0-C47F-8771-EB11-019FFC37E2A8}"/>
              </a:ext>
            </a:extLst>
          </p:cNvPr>
          <p:cNvSpPr txBox="1"/>
          <p:nvPr/>
        </p:nvSpPr>
        <p:spPr>
          <a:xfrm>
            <a:off x="5028641" y="22599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4C516-5FC7-732F-288D-63A940A66EC1}"/>
              </a:ext>
            </a:extLst>
          </p:cNvPr>
          <p:cNvSpPr txBox="1"/>
          <p:nvPr/>
        </p:nvSpPr>
        <p:spPr>
          <a:xfrm>
            <a:off x="1152020" y="19957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1</a:t>
            </a:r>
            <a:endParaRPr kumimoji="1" lang="ko-Kore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4765E-3376-7842-8226-91CB2B5BCC8A}"/>
              </a:ext>
            </a:extLst>
          </p:cNvPr>
          <p:cNvSpPr txBox="1"/>
          <p:nvPr/>
        </p:nvSpPr>
        <p:spPr>
          <a:xfrm>
            <a:off x="1152020" y="22558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832329-AC50-413D-18C8-4C2A61BAA6F0}"/>
              </a:ext>
            </a:extLst>
          </p:cNvPr>
          <p:cNvSpPr txBox="1"/>
          <p:nvPr/>
        </p:nvSpPr>
        <p:spPr>
          <a:xfrm>
            <a:off x="1923980" y="1720866"/>
            <a:ext cx="58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코드명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2DB41B-10CE-CAEF-F41E-7B2DAE5D9AF5}"/>
              </a:ext>
            </a:extLst>
          </p:cNvPr>
          <p:cNvSpPr txBox="1"/>
          <p:nvPr/>
        </p:nvSpPr>
        <p:spPr>
          <a:xfrm>
            <a:off x="4436295" y="17208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15BF2D-0A11-45E7-E130-2C5C8FADF70D}"/>
              </a:ext>
            </a:extLst>
          </p:cNvPr>
          <p:cNvSpPr txBox="1"/>
          <p:nvPr/>
        </p:nvSpPr>
        <p:spPr>
          <a:xfrm>
            <a:off x="1577216" y="19957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남성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8C5EE5-6C6E-C8A2-060A-BD64BF20BD06}"/>
              </a:ext>
            </a:extLst>
          </p:cNvPr>
          <p:cNvSpPr txBox="1"/>
          <p:nvPr/>
        </p:nvSpPr>
        <p:spPr>
          <a:xfrm>
            <a:off x="1577216" y="22558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여성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74F444-3ED5-0A5F-352F-97721FEA7DD3}"/>
              </a:ext>
            </a:extLst>
          </p:cNvPr>
          <p:cNvSpPr txBox="1"/>
          <p:nvPr/>
        </p:nvSpPr>
        <p:spPr>
          <a:xfrm>
            <a:off x="4436295" y="19957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2B64BB-A5D2-736F-617D-345E073E6CDB}"/>
              </a:ext>
            </a:extLst>
          </p:cNvPr>
          <p:cNvSpPr txBox="1"/>
          <p:nvPr/>
        </p:nvSpPr>
        <p:spPr>
          <a:xfrm>
            <a:off x="4436295" y="22558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2C4BF9-54AA-7175-FED6-6BEF9AFD255D}"/>
              </a:ext>
            </a:extLst>
          </p:cNvPr>
          <p:cNvSpPr txBox="1"/>
          <p:nvPr/>
        </p:nvSpPr>
        <p:spPr>
          <a:xfrm>
            <a:off x="3098464" y="1720866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 </a:t>
            </a:r>
            <a:r>
              <a:rPr kumimoji="1" lang="en-US" altLang="ko-KR" sz="800" dirty="0"/>
              <a:t>ID</a:t>
            </a:r>
            <a:endParaRPr kumimoji="1" lang="ko-Kore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5B5DE9-C760-E619-1DBB-9844D44C252B}"/>
              </a:ext>
            </a:extLst>
          </p:cNvPr>
          <p:cNvSpPr txBox="1"/>
          <p:nvPr/>
        </p:nvSpPr>
        <p:spPr>
          <a:xfrm>
            <a:off x="3208364" y="1995765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M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908706-0A59-1DB3-DB70-BE91D0AE33C0}"/>
              </a:ext>
            </a:extLst>
          </p:cNvPr>
          <p:cNvSpPr/>
          <p:nvPr/>
        </p:nvSpPr>
        <p:spPr>
          <a:xfrm>
            <a:off x="467544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3D5C85C-8E2D-CC2D-C9B6-6D43041A3BFD}"/>
              </a:ext>
            </a:extLst>
          </p:cNvPr>
          <p:cNvSpPr/>
          <p:nvPr/>
        </p:nvSpPr>
        <p:spPr>
          <a:xfrm>
            <a:off x="610041" y="2029757"/>
            <a:ext cx="144016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2CFBB89-9472-C931-75DC-DBD5A680AACD}"/>
              </a:ext>
            </a:extLst>
          </p:cNvPr>
          <p:cNvSpPr/>
          <p:nvPr/>
        </p:nvSpPr>
        <p:spPr>
          <a:xfrm>
            <a:off x="610041" y="2291583"/>
            <a:ext cx="144016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21299D-BB99-A319-D673-61E7895F3F70}"/>
              </a:ext>
            </a:extLst>
          </p:cNvPr>
          <p:cNvSpPr txBox="1"/>
          <p:nvPr/>
        </p:nvSpPr>
        <p:spPr>
          <a:xfrm>
            <a:off x="3208364" y="2255869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F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C65611A-42D7-4AC6-5444-975210FC4AB9}"/>
              </a:ext>
            </a:extLst>
          </p:cNvPr>
          <p:cNvGrpSpPr/>
          <p:nvPr/>
        </p:nvGrpSpPr>
        <p:grpSpPr>
          <a:xfrm>
            <a:off x="1353678" y="1926588"/>
            <a:ext cx="388720" cy="200055"/>
            <a:chOff x="4727047" y="5307508"/>
            <a:chExt cx="388720" cy="20005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25A83BAB-6B46-2D8F-33F5-71BE9CBC452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8" name="TextBox 27">
              <a:extLst>
                <a:ext uri="{FF2B5EF4-FFF2-40B4-BE49-F238E27FC236}">
                  <a16:creationId xmlns:a16="http://schemas.microsoft.com/office/drawing/2014/main" id="{04191BC6-0BFE-D6BE-663A-241F074858D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DFEB3D-D7B0-BF91-FA7D-7AF88DC3B708}"/>
              </a:ext>
            </a:extLst>
          </p:cNvPr>
          <p:cNvSpPr/>
          <p:nvPr/>
        </p:nvSpPr>
        <p:spPr>
          <a:xfrm>
            <a:off x="579613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저장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8FE09B-FE25-62C4-296C-640EB01359A1}"/>
              </a:ext>
            </a:extLst>
          </p:cNvPr>
          <p:cNvSpPr/>
          <p:nvPr/>
        </p:nvSpPr>
        <p:spPr>
          <a:xfrm>
            <a:off x="521260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A66FD1-0F32-3E35-07A2-2D25CDE8231A}"/>
              </a:ext>
            </a:extLst>
          </p:cNvPr>
          <p:cNvSpPr/>
          <p:nvPr/>
        </p:nvSpPr>
        <p:spPr>
          <a:xfrm>
            <a:off x="97062" y="503561"/>
            <a:ext cx="6558971" cy="3290044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EE2E0E-C29A-5426-8401-4EC1C2D894E5}"/>
              </a:ext>
            </a:extLst>
          </p:cNvPr>
          <p:cNvSpPr/>
          <p:nvPr/>
        </p:nvSpPr>
        <p:spPr>
          <a:xfrm>
            <a:off x="1369954" y="1322352"/>
            <a:ext cx="3613977" cy="14947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7C60AC-F2BA-B4D4-4ADA-07BECE29B09E}"/>
              </a:ext>
            </a:extLst>
          </p:cNvPr>
          <p:cNvSpPr txBox="1"/>
          <p:nvPr/>
        </p:nvSpPr>
        <p:spPr>
          <a:xfrm>
            <a:off x="1534389" y="1733633"/>
            <a:ext cx="802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B096DD-4EF7-00A6-44F9-4C7E4FF2ECEC}"/>
              </a:ext>
            </a:extLst>
          </p:cNvPr>
          <p:cNvSpPr txBox="1"/>
          <p:nvPr/>
        </p:nvSpPr>
        <p:spPr>
          <a:xfrm>
            <a:off x="1534389" y="2034217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4421F0-CCDA-0580-23A1-B3DA80315B86}"/>
              </a:ext>
            </a:extLst>
          </p:cNvPr>
          <p:cNvSpPr/>
          <p:nvPr/>
        </p:nvSpPr>
        <p:spPr>
          <a:xfrm>
            <a:off x="2528703" y="1759318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DD3229-D5D3-EEBE-9620-80451F0777C4}"/>
              </a:ext>
            </a:extLst>
          </p:cNvPr>
          <p:cNvSpPr/>
          <p:nvPr/>
        </p:nvSpPr>
        <p:spPr>
          <a:xfrm>
            <a:off x="2528703" y="2044122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곱하기 37">
            <a:extLst>
              <a:ext uri="{FF2B5EF4-FFF2-40B4-BE49-F238E27FC236}">
                <a16:creationId xmlns:a16="http://schemas.microsoft.com/office/drawing/2014/main" id="{A76208A6-0D8F-3085-6F3A-51BCE80FD532}"/>
              </a:ext>
            </a:extLst>
          </p:cNvPr>
          <p:cNvSpPr/>
          <p:nvPr/>
        </p:nvSpPr>
        <p:spPr>
          <a:xfrm>
            <a:off x="4771762" y="1349399"/>
            <a:ext cx="159759" cy="163785"/>
          </a:xfrm>
          <a:prstGeom prst="mathMultiply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2949B9-B451-00AD-8CEF-E3E624582257}"/>
              </a:ext>
            </a:extLst>
          </p:cNvPr>
          <p:cNvSpPr/>
          <p:nvPr/>
        </p:nvSpPr>
        <p:spPr>
          <a:xfrm>
            <a:off x="2728028" y="24404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679FEE-EFA0-141B-B101-DDF79026C30F}"/>
              </a:ext>
            </a:extLst>
          </p:cNvPr>
          <p:cNvSpPr/>
          <p:nvPr/>
        </p:nvSpPr>
        <p:spPr>
          <a:xfrm>
            <a:off x="3263378" y="24404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554D9C0-3859-6EC6-1ACA-2A3FF08B0B65}"/>
              </a:ext>
            </a:extLst>
          </p:cNvPr>
          <p:cNvGrpSpPr/>
          <p:nvPr/>
        </p:nvGrpSpPr>
        <p:grpSpPr>
          <a:xfrm>
            <a:off x="2495198" y="2312653"/>
            <a:ext cx="388720" cy="200055"/>
            <a:chOff x="4727047" y="5307508"/>
            <a:chExt cx="388720" cy="20005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F3FDAA0-2638-9CEE-1A56-9F555385911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A1D288A7-E5BF-BB4E-FDAB-494D4210EFC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56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사이트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445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통계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720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085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개인정보열람기록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18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92063"/>
              </p:ext>
            </p:extLst>
          </p:nvPr>
        </p:nvGraphicFramePr>
        <p:xfrm>
          <a:off x="275731" y="672900"/>
          <a:ext cx="8592538" cy="42510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 중개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플랫폼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시장의 정보 비대칭을 해소하고 시장의 안전성 확보 및 강화가 필요함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보다 편하고 안정적인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환경에 기여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전문가에 대한 명확한 정보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제공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견적의 타당성 이해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편리한 프로젝트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분쟁률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 축소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90%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2%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국내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시장 규모 성장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$$$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억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$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조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개발자와 디자이너 등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 모집을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역경매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형식으로 합리적 견적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자 미팅 서비스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표준계약서 작성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에스크로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방식의  대금보호 시스템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협업툴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프로젝트룸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하자보수보증보험 가입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외주를 맡길 수 있는 프로젝트를 가진 클라이언트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 개발자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디자이너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기업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PC/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모바일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웹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2013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9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9C2CE6-F7DA-4A92-80FB-8853A573E02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1EEDD-28BE-4E9C-A6AE-C8F34434803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2537F6-39FA-40A2-8761-EF83310CAD8A}"/>
              </a:ext>
            </a:extLst>
          </p:cNvPr>
          <p:cNvSpPr/>
          <p:nvPr/>
        </p:nvSpPr>
        <p:spPr>
          <a:xfrm>
            <a:off x="1561209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|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서비스에 대한 개괄적인 내용을 작성한 문서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4CC866-8141-447F-BE14-655AC1743971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마이페이지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883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</a:t>
            </a:r>
            <a:r>
              <a:rPr kumimoji="1"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로그인페이지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21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659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이메일 발송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14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855068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D2D92FDE-61C3-4B55-9ABE-E011104F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7" y="377404"/>
            <a:ext cx="2052000" cy="444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332" y="409228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53296" y="2255366"/>
            <a:ext cx="1079024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932819" y="2255365"/>
            <a:ext cx="1079682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155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IT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아웃소싱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플랫폼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프리모아</a:t>
            </a:r>
            <a:endParaRPr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360073" y="1899147"/>
            <a:ext cx="11737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프로젝트를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의뢰하는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클라이언트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프로젝트를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수행하는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프리랜서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159205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13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성공적인 </a:t>
            </a:r>
            <a:r>
              <a:rPr lang="en-US" altLang="ko-KR" sz="700" dirty="0">
                <a:solidFill>
                  <a:schemeClr val="bg1"/>
                </a:solidFill>
              </a:rPr>
              <a:t>IT </a:t>
            </a:r>
            <a:r>
              <a:rPr lang="ko-KR" altLang="en-US" sz="700" dirty="0" err="1">
                <a:solidFill>
                  <a:schemeClr val="bg1"/>
                </a:solidFill>
              </a:rPr>
              <a:t>아웃소싱을</a:t>
            </a:r>
            <a:r>
              <a:rPr lang="ko-KR" altLang="en-US" sz="700" dirty="0">
                <a:solidFill>
                  <a:schemeClr val="bg1"/>
                </a:solidFill>
              </a:rPr>
              <a:t> 응원합니다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바로가기</a:t>
            </a:r>
            <a:endParaRPr lang="ko-KR" altLang="en-US" sz="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바로가기</a:t>
            </a:r>
            <a:endParaRPr lang="ko-KR" altLang="en-US" sz="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497C2CAF-2493-4CB5-BF81-5476974390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67014" y="1231936"/>
            <a:ext cx="1359836" cy="32910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5" name="Placeholder">
              <a:extLst>
                <a:ext uri="{FF2B5EF4-FFF2-40B4-BE49-F238E27FC236}">
                  <a16:creationId xmlns:a16="http://schemas.microsoft.com/office/drawing/2014/main" id="{34C25DA5-0D13-407A-9F60-C64D718CD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7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:a16="http://schemas.microsoft.com/office/drawing/2014/main" id="{87F9FF62-D0A8-4F20-AD9A-5A906086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id="{C50C0B86-4C61-4E09-AF85-9F6D4C6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6545CD3-0C36-4680-928A-BCDCCA32EB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C1FD548-8D64-4D7E-B72C-C0B51F2EDA9D}"/>
              </a:ext>
            </a:extLst>
          </p:cNvPr>
          <p:cNvSpPr/>
          <p:nvPr/>
        </p:nvSpPr>
        <p:spPr>
          <a:xfrm>
            <a:off x="3962965" y="1705519"/>
            <a:ext cx="2349484" cy="368634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기획서 토대로 나온 디자인</a:t>
            </a:r>
            <a:r>
              <a:rPr lang="en-US" altLang="ko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산출물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9021" y="0"/>
          <a:ext cx="2164979" cy="270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m.freemoa.net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클라이언트 페이지 이동 버튼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전체영역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m.freemoa.net/</a:t>
                      </a:r>
                      <a:r>
                        <a:rPr lang="en-US" altLang="ko-KR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cmain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프리랜서 페이지 이동 버튼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전체영역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m.freemoa.net/</a:t>
                      </a:r>
                      <a:r>
                        <a:rPr lang="en-US" altLang="ko-KR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fmain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DESIGN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프리모아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로고 포함 디자인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2, 3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FCEA7FC-6960-4208-87DC-404A3BF9211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|  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스토리보드는 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UI(User Interface)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예시는 스토리보드와 스토리보드를 토대로 실제 디자인 개발된 </a:t>
            </a:r>
            <a:r>
              <a:rPr lang="ko-KR" altLang="en-US" sz="7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프리모아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모바일 웹 페이지입니다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7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10" name="그래픽 109">
            <a:extLst>
              <a:ext uri="{FF2B5EF4-FFF2-40B4-BE49-F238E27FC236}">
                <a16:creationId xmlns:a16="http://schemas.microsoft.com/office/drawing/2014/main" id="{63D2007D-8014-4A1D-A365-0EB97054D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91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26419"/>
              </p:ext>
            </p:extLst>
          </p:nvPr>
        </p:nvGraphicFramePr>
        <p:xfrm>
          <a:off x="6979021" y="0"/>
          <a:ext cx="2164979" cy="479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기본정보 페이지를 프로젝트 리스트 디폴트로 노출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소팅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바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필터에 따라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소팅이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구분됨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구성요소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즐겨찾기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☆표시는 비회원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파트너 회원에만 노출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클라이언트 노출하지 않음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제목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|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등록일자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모집중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상주여부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신규여부 체크 마크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구성요소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예산 만원단위로 작성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기간 </a:t>
                      </a:r>
                      <a:r>
                        <a:rPr lang="ko-KR" altLang="en-US" sz="700" b="0" i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일단위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노출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마감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D-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로 표기하되 마감 당일의 경우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HH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시간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MM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분 으로 표기하며 마감 후에는 마감 표기함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지원자 수가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99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가 넘는 경우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99+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로 표기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기획단계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단계 노출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: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아이디어단계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기능정의서 작성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기획서 </a:t>
                      </a:r>
                      <a:r>
                        <a:rPr lang="ko-KR" altLang="en-US" sz="700" b="0" i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작성중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상세기획서 작성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구성요소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프로젝트 분야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+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하위분야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|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필요기술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프로젝트 상세내용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줄까지 노출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+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말줄임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표기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클라이언트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ID,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프로필이미지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회사소개 작성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리스트는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개까지 노출 후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처리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403648" y="1189179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403648" y="219312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779912" y="5452006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 PC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|  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스토리보드는 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UI(User Interface)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기획서 토대로 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UX(User Experience)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맞춰 디자인을 하며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823585" y="13969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프로젝트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735923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계정이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2163068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3315162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791286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1287157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823585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지원자 모집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23770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3316307" y="260621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785471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823585" y="320293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미팅신청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1242411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536559" y="3789674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계약대상을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선택하였습니까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823585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계약서 날인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823585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236382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>
            <a:off x="444564" y="2763669"/>
            <a:ext cx="12700" cy="1217083"/>
          </a:xfrm>
          <a:prstGeom prst="bentConnector3">
            <a:avLst>
              <a:gd name="adj1" fmla="val 1390976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442241" y="26831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1287157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1242411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1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6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5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69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0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아이디와 비밀번호를 </a:t>
            </a:r>
            <a:endParaRPr lang="en-US" altLang="ko-KR" sz="75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로그인 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7504" y="4416603"/>
            <a:ext cx="8928992" cy="1169109"/>
            <a:chOff x="107504" y="4424692"/>
            <a:chExt cx="8928992" cy="1169109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4D66F489-279D-4000-BC3F-B3A7C546EF20}"/>
                </a:ext>
              </a:extLst>
            </p:cNvPr>
            <p:cNvSpPr/>
            <p:nvPr/>
          </p:nvSpPr>
          <p:spPr>
            <a:xfrm>
              <a:off x="107504" y="4424692"/>
              <a:ext cx="8928992" cy="1169109"/>
            </a:xfrm>
            <a:prstGeom prst="roundRect">
              <a:avLst>
                <a:gd name="adj" fmla="val 3624"/>
              </a:avLst>
            </a:prstGeom>
            <a:solidFill>
              <a:srgbClr val="F47710">
                <a:alpha val="9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05CF60-96E2-4E47-AC6D-8282BA14BD4A}"/>
                </a:ext>
              </a:extLst>
            </p:cNvPr>
            <p:cNvSpPr txBox="1"/>
            <p:nvPr/>
          </p:nvSpPr>
          <p:spPr>
            <a:xfrm>
              <a:off x="264479" y="4548857"/>
              <a:ext cx="1526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플로우차트</a:t>
              </a:r>
              <a:endPara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8906745-2B8D-453F-820B-70D0F675995C}"/>
                </a:ext>
              </a:extLst>
            </p:cNvPr>
            <p:cNvSpPr/>
            <p:nvPr/>
          </p:nvSpPr>
          <p:spPr>
            <a:xfrm>
              <a:off x="1414345" y="4563218"/>
              <a:ext cx="6834472" cy="255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|   </a:t>
              </a:r>
              <a:r>
                <a:rPr lang="ko-KR" altLang="en-US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서비스 또는 단위프로세스의 흐름을 도식화 한 문서</a:t>
              </a:r>
              <a:endPara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A669E4E-E698-4AD2-82C0-CF4378A79A1B}"/>
                </a:ext>
              </a:extLst>
            </p:cNvPr>
            <p:cNvSpPr/>
            <p:nvPr/>
          </p:nvSpPr>
          <p:spPr>
            <a:xfrm>
              <a:off x="257370" y="4867392"/>
              <a:ext cx="8563102" cy="55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서비스 유저 플로우는 개발자의 전체 흐름에 대한 파악에 용이합니다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세부 기능별 프로세스 플로우는 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각 기능에 발생 가능한 이슈사항을 확인할 수 잇고 대응에 대해 간결히 기술합니다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 또한 정해진 양식은 없습니다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단 기호는 국제적으로 통일된 기호이기 때문에 맞추어 작성해주셔 야합니다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endPara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플로우차트에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모든 정보를 작성하려 하다 보면 오히려 이해가 어려울 수 있습니다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간결히 작성 후 상세 기획에 표기하는 것이 효율적입니다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pic>
          <p:nvPicPr>
            <p:cNvPr id="2" name="그래픽 1">
              <a:extLst>
                <a:ext uri="{FF2B5EF4-FFF2-40B4-BE49-F238E27FC236}">
                  <a16:creationId xmlns:a16="http://schemas.microsoft.com/office/drawing/2014/main" id="{E3ECD5B2-8F24-4B8A-A16B-DBA9C2E9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3448" y="4610092"/>
              <a:ext cx="163184" cy="181316"/>
            </a:xfrm>
            <a:prstGeom prst="rect">
              <a:avLst/>
            </a:prstGeom>
          </p:spPr>
        </p:pic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33986"/>
              </p:ext>
            </p:extLst>
          </p:nvPr>
        </p:nvGraphicFramePr>
        <p:xfrm>
          <a:off x="275731" y="672901"/>
          <a:ext cx="8592538" cy="4260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175411272"/>
                    </a:ext>
                  </a:extLst>
                </a:gridCol>
                <a:gridCol w="1920005">
                  <a:extLst>
                    <a:ext uri="{9D8B030D-6E8A-4147-A177-3AD203B41FA5}">
                      <a16:colId xmlns:a16="http://schemas.microsoft.com/office/drawing/2014/main" val="966698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필수여부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게시판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공지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이미지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일반형 게시판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에디터 포함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태그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관련 태그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권한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회원 권한 등급 관리 및 메뉴 접근 권한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조직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or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사용자 조직 구성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트리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관리자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관리자 사이트 회원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사용자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사용자 사이트 회원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메뉴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관리자 메뉴 관리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트리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코드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공통코드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사이트관리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로고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팝업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홈 </a:t>
                      </a:r>
                      <a:r>
                        <a:rPr lang="en-US" altLang="ko-KR" sz="800" dirty="0"/>
                        <a:t>URL </a:t>
                      </a:r>
                      <a:r>
                        <a:rPr lang="ko-KR" altLang="en-US" sz="800" dirty="0"/>
                        <a:t>등 사이트 </a:t>
                      </a:r>
                      <a:r>
                        <a:rPr lang="ko-KR" altLang="en-US" sz="800" dirty="0" err="1"/>
                        <a:t>메인에</a:t>
                      </a:r>
                      <a:r>
                        <a:rPr lang="ko-KR" altLang="en-US" sz="800" dirty="0"/>
                        <a:t> 대한 정보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31618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통계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92880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로그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에러 등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4216762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개인정보열람기록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428202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내 정보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관리자 마이페이지 기능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68190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로그인 화면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관리자 </a:t>
                      </a:r>
                      <a:r>
                        <a:rPr lang="ko-KR" altLang="en-US" sz="800" dirty="0" err="1"/>
                        <a:t>로그인페이지</a:t>
                      </a: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3229241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설문조사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등록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305130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이메일 보내기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62874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995801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428759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3240297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930671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DE0BC2-CDA6-B6BD-E5AC-925B5D302807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기능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C4242-4E77-F627-46D3-4999494460D7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833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04454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태그를 누르면 관련 태그 검색 결과 표출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체크된 게시글 선택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등록화면으로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EB7ABA-BC3E-31B2-5B8F-E0BDB86963A1}"/>
              </a:ext>
            </a:extLst>
          </p:cNvPr>
          <p:cNvSpPr/>
          <p:nvPr/>
        </p:nvSpPr>
        <p:spPr>
          <a:xfrm>
            <a:off x="779979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5890CB-078F-D975-501C-C242A02D2F72}"/>
              </a:ext>
            </a:extLst>
          </p:cNvPr>
          <p:cNvSpPr txBox="1"/>
          <p:nvPr/>
        </p:nvSpPr>
        <p:spPr>
          <a:xfrm>
            <a:off x="251520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8E7B62-B676-71AB-48F8-2B386A1C88DC}"/>
              </a:ext>
            </a:extLst>
          </p:cNvPr>
          <p:cNvSpPr txBox="1"/>
          <p:nvPr/>
        </p:nvSpPr>
        <p:spPr>
          <a:xfrm>
            <a:off x="251520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분류</a:t>
            </a:r>
            <a:endParaRPr kumimoji="1" lang="ko-Kore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41CA81-E8A3-B17F-0EDA-D1628806D7F5}"/>
              </a:ext>
            </a:extLst>
          </p:cNvPr>
          <p:cNvSpPr/>
          <p:nvPr/>
        </p:nvSpPr>
        <p:spPr>
          <a:xfrm>
            <a:off x="779979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9E25677D-A066-2432-C7C8-77D37699697E}"/>
              </a:ext>
            </a:extLst>
          </p:cNvPr>
          <p:cNvSpPr/>
          <p:nvPr/>
        </p:nvSpPr>
        <p:spPr>
          <a:xfrm rot="10800000">
            <a:off x="1550078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494FD-39FC-7A37-9F6B-3D7C2F12E2DB}"/>
              </a:ext>
            </a:extLst>
          </p:cNvPr>
          <p:cNvSpPr txBox="1"/>
          <p:nvPr/>
        </p:nvSpPr>
        <p:spPr>
          <a:xfrm>
            <a:off x="251520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작성일</a:t>
            </a:r>
            <a:endParaRPr kumimoji="1" lang="ko-Kore-KR" altLang="en-US" sz="8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968BFEC-D5FA-290B-3548-3EACE7238E51}"/>
              </a:ext>
            </a:extLst>
          </p:cNvPr>
          <p:cNvGrpSpPr/>
          <p:nvPr/>
        </p:nvGrpSpPr>
        <p:grpSpPr>
          <a:xfrm>
            <a:off x="779979" y="826466"/>
            <a:ext cx="936104" cy="159986"/>
            <a:chOff x="779979" y="826466"/>
            <a:chExt cx="936104" cy="1599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9FAB40-0BC7-9F11-FF44-2F63F9DE374B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28" name="Picture 4" descr="달력 - 무료 시간과 날짜개 아이콘">
              <a:extLst>
                <a:ext uri="{FF2B5EF4-FFF2-40B4-BE49-F238E27FC236}">
                  <a16:creationId xmlns:a16="http://schemas.microsoft.com/office/drawing/2014/main" id="{A48B038E-F970-B241-9063-4B017D3ED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BD03F5-F470-5854-4FEF-365BAD58589B}"/>
              </a:ext>
            </a:extLst>
          </p:cNvPr>
          <p:cNvGrpSpPr/>
          <p:nvPr/>
        </p:nvGrpSpPr>
        <p:grpSpPr>
          <a:xfrm>
            <a:off x="2030603" y="826466"/>
            <a:ext cx="936104" cy="159986"/>
            <a:chOff x="779979" y="826466"/>
            <a:chExt cx="936104" cy="1599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270A126-D469-AA7A-3D6A-B25D2DC4668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4" descr="달력 - 무료 시간과 날짜개 아이콘">
              <a:extLst>
                <a:ext uri="{FF2B5EF4-FFF2-40B4-BE49-F238E27FC236}">
                  <a16:creationId xmlns:a16="http://schemas.microsoft.com/office/drawing/2014/main" id="{13B8BFED-BA96-1B3F-E230-0B7057AF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213D326-5871-8EC0-8915-502F086C0043}"/>
              </a:ext>
            </a:extLst>
          </p:cNvPr>
          <p:cNvSpPr txBox="1"/>
          <p:nvPr/>
        </p:nvSpPr>
        <p:spPr>
          <a:xfrm>
            <a:off x="1747410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B0FA3D-7F88-64D2-78A1-DA0F2AAF7A8D}"/>
              </a:ext>
            </a:extLst>
          </p:cNvPr>
          <p:cNvSpPr txBox="1"/>
          <p:nvPr/>
        </p:nvSpPr>
        <p:spPr>
          <a:xfrm>
            <a:off x="251520" y="15170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C411EA33-AB85-A752-44CE-9B0C01D38885}"/>
              </a:ext>
            </a:extLst>
          </p:cNvPr>
          <p:cNvSpPr/>
          <p:nvPr/>
        </p:nvSpPr>
        <p:spPr>
          <a:xfrm>
            <a:off x="816105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F8B8C6E-D31C-A0B9-9F14-02C6482A50AB}"/>
              </a:ext>
            </a:extLst>
          </p:cNvPr>
          <p:cNvSpPr/>
          <p:nvPr/>
        </p:nvSpPr>
        <p:spPr>
          <a:xfrm>
            <a:off x="1268768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3C2DBC45-2246-F1F7-F372-A499729EB8DE}"/>
              </a:ext>
            </a:extLst>
          </p:cNvPr>
          <p:cNvSpPr/>
          <p:nvPr/>
        </p:nvSpPr>
        <p:spPr>
          <a:xfrm>
            <a:off x="1721431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7812D9-9E1A-3009-D0CE-75EE325708A3}"/>
              </a:ext>
            </a:extLst>
          </p:cNvPr>
          <p:cNvSpPr/>
          <p:nvPr/>
        </p:nvSpPr>
        <p:spPr>
          <a:xfrm>
            <a:off x="5488030" y="799417"/>
            <a:ext cx="493372" cy="8879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2BC2C0-D8DC-8CE4-023B-5C4CC1070AF7}"/>
              </a:ext>
            </a:extLst>
          </p:cNvPr>
          <p:cNvSpPr/>
          <p:nvPr/>
        </p:nvSpPr>
        <p:spPr>
          <a:xfrm>
            <a:off x="2174094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6C73AC8A-FAD4-3A03-9A1F-1B0499F35206}"/>
              </a:ext>
            </a:extLst>
          </p:cNvPr>
          <p:cNvSpPr/>
          <p:nvPr/>
        </p:nvSpPr>
        <p:spPr>
          <a:xfrm>
            <a:off x="2626757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AF889AB-2B22-0782-2C3E-5F073996A580}"/>
              </a:ext>
            </a:extLst>
          </p:cNvPr>
          <p:cNvSpPr/>
          <p:nvPr/>
        </p:nvSpPr>
        <p:spPr>
          <a:xfrm>
            <a:off x="3079420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52E720AC-35CC-37E1-485F-AA2FEC0959B1}"/>
              </a:ext>
            </a:extLst>
          </p:cNvPr>
          <p:cNvSpPr/>
          <p:nvPr/>
        </p:nvSpPr>
        <p:spPr>
          <a:xfrm>
            <a:off x="3532083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70781BB-6EC8-4BAD-2650-379B6D19AC18}"/>
              </a:ext>
            </a:extLst>
          </p:cNvPr>
          <p:cNvSpPr/>
          <p:nvPr/>
        </p:nvSpPr>
        <p:spPr>
          <a:xfrm>
            <a:off x="398474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41274063-7C92-32CD-8906-0BED1BCC9F47}"/>
              </a:ext>
            </a:extLst>
          </p:cNvPr>
          <p:cNvSpPr/>
          <p:nvPr/>
        </p:nvSpPr>
        <p:spPr>
          <a:xfrm>
            <a:off x="443740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00398B3-20D8-DC78-9EBD-BA0357A903DE}"/>
              </a:ext>
            </a:extLst>
          </p:cNvPr>
          <p:cNvSpPr/>
          <p:nvPr/>
        </p:nvSpPr>
        <p:spPr>
          <a:xfrm>
            <a:off x="323528" y="2263811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BC50E2E-B3C6-FE1A-EF32-3A8559F786C2}"/>
              </a:ext>
            </a:extLst>
          </p:cNvPr>
          <p:cNvCxnSpPr/>
          <p:nvPr/>
        </p:nvCxnSpPr>
        <p:spPr>
          <a:xfrm>
            <a:off x="395536" y="254765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41542DD-9A79-BDD3-3F4B-7F617C67BF7A}"/>
              </a:ext>
            </a:extLst>
          </p:cNvPr>
          <p:cNvSpPr/>
          <p:nvPr/>
        </p:nvSpPr>
        <p:spPr>
          <a:xfrm>
            <a:off x="492296" y="239283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DB717BA-CF97-2750-4EF7-343017F88610}"/>
              </a:ext>
            </a:extLst>
          </p:cNvPr>
          <p:cNvSpPr/>
          <p:nvPr/>
        </p:nvSpPr>
        <p:spPr>
          <a:xfrm>
            <a:off x="492296" y="266601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170DA92-6D66-B146-F03C-71C4BD49DC6B}"/>
              </a:ext>
            </a:extLst>
          </p:cNvPr>
          <p:cNvSpPr/>
          <p:nvPr/>
        </p:nvSpPr>
        <p:spPr>
          <a:xfrm>
            <a:off x="492296" y="293187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893E30-FB05-43FF-C341-F551A3002DE7}"/>
              </a:ext>
            </a:extLst>
          </p:cNvPr>
          <p:cNvSpPr txBox="1"/>
          <p:nvPr/>
        </p:nvSpPr>
        <p:spPr>
          <a:xfrm>
            <a:off x="663411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8166C4-8C1F-DD15-904D-5970459CD309}"/>
              </a:ext>
            </a:extLst>
          </p:cNvPr>
          <p:cNvSpPr txBox="1"/>
          <p:nvPr/>
        </p:nvSpPr>
        <p:spPr>
          <a:xfrm>
            <a:off x="5196036" y="233394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26F4B2-50B9-EF2A-6CF7-1C0FE37834C4}"/>
              </a:ext>
            </a:extLst>
          </p:cNvPr>
          <p:cNvSpPr txBox="1"/>
          <p:nvPr/>
        </p:nvSpPr>
        <p:spPr>
          <a:xfrm>
            <a:off x="4884625" y="260884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587737-327E-E0E9-D4DC-985783874136}"/>
              </a:ext>
            </a:extLst>
          </p:cNvPr>
          <p:cNvSpPr txBox="1"/>
          <p:nvPr/>
        </p:nvSpPr>
        <p:spPr>
          <a:xfrm>
            <a:off x="4884625" y="287298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8D541E2-2ADF-1275-0BEA-1B87A1D788F9}"/>
              </a:ext>
            </a:extLst>
          </p:cNvPr>
          <p:cNvSpPr/>
          <p:nvPr/>
        </p:nvSpPr>
        <p:spPr>
          <a:xfrm>
            <a:off x="492296" y="319562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FD773A8-8B53-66ED-837B-37FE53AFB593}"/>
              </a:ext>
            </a:extLst>
          </p:cNvPr>
          <p:cNvSpPr txBox="1"/>
          <p:nvPr/>
        </p:nvSpPr>
        <p:spPr>
          <a:xfrm>
            <a:off x="4884625" y="313673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0C9BA00-C99D-9395-B4CA-3C33AC98BA84}"/>
              </a:ext>
            </a:extLst>
          </p:cNvPr>
          <p:cNvGrpSpPr/>
          <p:nvPr/>
        </p:nvGrpSpPr>
        <p:grpSpPr>
          <a:xfrm>
            <a:off x="46052" y="639181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3486F16-D76D-A9A2-A06E-65A335A228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72210EB1-09A3-A91C-5231-B81B9FE2633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6967F0A-EBA3-7AF1-EC18-770C50469E05}"/>
              </a:ext>
            </a:extLst>
          </p:cNvPr>
          <p:cNvSpPr/>
          <p:nvPr/>
        </p:nvSpPr>
        <p:spPr>
          <a:xfrm>
            <a:off x="492296" y="344793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B7F71E6-D6ED-08A7-8388-F8223E215D6A}"/>
              </a:ext>
            </a:extLst>
          </p:cNvPr>
          <p:cNvSpPr txBox="1"/>
          <p:nvPr/>
        </p:nvSpPr>
        <p:spPr>
          <a:xfrm>
            <a:off x="4884625" y="338904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5347305-844A-982B-7981-DB8DB9EDEA34}"/>
              </a:ext>
            </a:extLst>
          </p:cNvPr>
          <p:cNvSpPr/>
          <p:nvPr/>
        </p:nvSpPr>
        <p:spPr>
          <a:xfrm>
            <a:off x="492296" y="375784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C86AAD0-0389-C241-06DC-236B9A0A1C6E}"/>
              </a:ext>
            </a:extLst>
          </p:cNvPr>
          <p:cNvSpPr txBox="1"/>
          <p:nvPr/>
        </p:nvSpPr>
        <p:spPr>
          <a:xfrm>
            <a:off x="4884625" y="3698959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2C1FDC9-7DA5-6183-5E5D-85EA5D49A99C}"/>
              </a:ext>
            </a:extLst>
          </p:cNvPr>
          <p:cNvSpPr/>
          <p:nvPr/>
        </p:nvSpPr>
        <p:spPr>
          <a:xfrm>
            <a:off x="492296" y="403200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0EFCD1-07FD-CC5F-479C-771955539683}"/>
              </a:ext>
            </a:extLst>
          </p:cNvPr>
          <p:cNvSpPr txBox="1"/>
          <p:nvPr/>
        </p:nvSpPr>
        <p:spPr>
          <a:xfrm>
            <a:off x="4884625" y="3973118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2E2F98E-DECB-AC02-EB84-034E8FDBA4AA}"/>
              </a:ext>
            </a:extLst>
          </p:cNvPr>
          <p:cNvSpPr/>
          <p:nvPr/>
        </p:nvSpPr>
        <p:spPr>
          <a:xfrm>
            <a:off x="492296" y="434192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9ED748-88C8-2596-6088-8722BBDCA9B8}"/>
              </a:ext>
            </a:extLst>
          </p:cNvPr>
          <p:cNvSpPr txBox="1"/>
          <p:nvPr/>
        </p:nvSpPr>
        <p:spPr>
          <a:xfrm>
            <a:off x="4884625" y="4283033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B96FA51-8A45-71BA-7AD3-590DA76A7A55}"/>
              </a:ext>
            </a:extLst>
          </p:cNvPr>
          <p:cNvSpPr/>
          <p:nvPr/>
        </p:nvSpPr>
        <p:spPr>
          <a:xfrm>
            <a:off x="492296" y="464516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18C7ED6-5620-A101-0D5A-C36893747770}"/>
              </a:ext>
            </a:extLst>
          </p:cNvPr>
          <p:cNvSpPr txBox="1"/>
          <p:nvPr/>
        </p:nvSpPr>
        <p:spPr>
          <a:xfrm>
            <a:off x="4884625" y="4586272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ABB9B26C-25F3-230F-6907-753B88711C70}"/>
              </a:ext>
            </a:extLst>
          </p:cNvPr>
          <p:cNvSpPr txBox="1"/>
          <p:nvPr/>
        </p:nvSpPr>
        <p:spPr>
          <a:xfrm>
            <a:off x="699271" y="260884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9EB3DA63-AEA1-0BAC-FEA4-0CA5E7DA3E67}"/>
              </a:ext>
            </a:extLst>
          </p:cNvPr>
          <p:cNvSpPr txBox="1"/>
          <p:nvPr/>
        </p:nvSpPr>
        <p:spPr>
          <a:xfrm>
            <a:off x="699271" y="28689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81E3942-7797-38FF-1F15-EB30CF401658}"/>
              </a:ext>
            </a:extLst>
          </p:cNvPr>
          <p:cNvSpPr txBox="1"/>
          <p:nvPr/>
        </p:nvSpPr>
        <p:spPr>
          <a:xfrm>
            <a:off x="699271" y="313673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D93235E-78DD-2A77-24B4-B21BE366160F}"/>
              </a:ext>
            </a:extLst>
          </p:cNvPr>
          <p:cNvSpPr txBox="1"/>
          <p:nvPr/>
        </p:nvSpPr>
        <p:spPr>
          <a:xfrm>
            <a:off x="699271" y="339384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C233C87-8C43-95E9-2131-430CD907E038}"/>
              </a:ext>
            </a:extLst>
          </p:cNvPr>
          <p:cNvSpPr txBox="1"/>
          <p:nvPr/>
        </p:nvSpPr>
        <p:spPr>
          <a:xfrm>
            <a:off x="699271" y="369895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D22501E-BA73-93EC-16A3-DB5DE701A695}"/>
              </a:ext>
            </a:extLst>
          </p:cNvPr>
          <p:cNvSpPr txBox="1"/>
          <p:nvPr/>
        </p:nvSpPr>
        <p:spPr>
          <a:xfrm>
            <a:off x="699271" y="397679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1ADFA41B-02C6-9F44-C9BF-66905EB69B7F}"/>
              </a:ext>
            </a:extLst>
          </p:cNvPr>
          <p:cNvSpPr txBox="1"/>
          <p:nvPr/>
        </p:nvSpPr>
        <p:spPr>
          <a:xfrm>
            <a:off x="699271" y="428019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1AC87FDA-EEAB-3AE4-F69D-61EF9AFAB5B9}"/>
              </a:ext>
            </a:extLst>
          </p:cNvPr>
          <p:cNvSpPr txBox="1"/>
          <p:nvPr/>
        </p:nvSpPr>
        <p:spPr>
          <a:xfrm>
            <a:off x="699271" y="458627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85071690-9895-38DE-2237-F80529A5FDCC}"/>
              </a:ext>
            </a:extLst>
          </p:cNvPr>
          <p:cNvSpPr txBox="1"/>
          <p:nvPr/>
        </p:nvSpPr>
        <p:spPr>
          <a:xfrm>
            <a:off x="1043608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A92AAB56-1E9B-612F-C49C-7CDB5D8264FE}"/>
              </a:ext>
            </a:extLst>
          </p:cNvPr>
          <p:cNvSpPr txBox="1"/>
          <p:nvPr/>
        </p:nvSpPr>
        <p:spPr>
          <a:xfrm>
            <a:off x="2411760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제목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D83ECEE-B976-B121-7ED3-A62E80EDF3D5}"/>
              </a:ext>
            </a:extLst>
          </p:cNvPr>
          <p:cNvSpPr txBox="1"/>
          <p:nvPr/>
        </p:nvSpPr>
        <p:spPr>
          <a:xfrm>
            <a:off x="4507843" y="233394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ECE2A98B-8703-7887-1426-957393FD1E16}"/>
              </a:ext>
            </a:extLst>
          </p:cNvPr>
          <p:cNvSpPr txBox="1"/>
          <p:nvPr/>
        </p:nvSpPr>
        <p:spPr>
          <a:xfrm>
            <a:off x="1128246" y="260884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2D1B5414-72A6-CAD7-343F-80D907AE923B}"/>
              </a:ext>
            </a:extLst>
          </p:cNvPr>
          <p:cNvSpPr txBox="1"/>
          <p:nvPr/>
        </p:nvSpPr>
        <p:spPr>
          <a:xfrm>
            <a:off x="1128246" y="28689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DF316857-73DC-EFC3-EADA-5D461DD94A93}"/>
              </a:ext>
            </a:extLst>
          </p:cNvPr>
          <p:cNvSpPr txBox="1"/>
          <p:nvPr/>
        </p:nvSpPr>
        <p:spPr>
          <a:xfrm>
            <a:off x="1128246" y="313673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A3715B4F-DEE8-33A3-F01E-03A371D8720D}"/>
              </a:ext>
            </a:extLst>
          </p:cNvPr>
          <p:cNvSpPr txBox="1"/>
          <p:nvPr/>
        </p:nvSpPr>
        <p:spPr>
          <a:xfrm>
            <a:off x="1128246" y="339384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EB492B39-679C-8902-CD0E-EAC015FB8C03}"/>
              </a:ext>
            </a:extLst>
          </p:cNvPr>
          <p:cNvSpPr txBox="1"/>
          <p:nvPr/>
        </p:nvSpPr>
        <p:spPr>
          <a:xfrm>
            <a:off x="1128246" y="369895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73A8528C-EA4D-7077-BB8F-CD767AC39E45}"/>
              </a:ext>
            </a:extLst>
          </p:cNvPr>
          <p:cNvSpPr txBox="1"/>
          <p:nvPr/>
        </p:nvSpPr>
        <p:spPr>
          <a:xfrm>
            <a:off x="1128246" y="397679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7F37ACAD-FA19-0945-9838-2DB79CC6A46B}"/>
              </a:ext>
            </a:extLst>
          </p:cNvPr>
          <p:cNvSpPr txBox="1"/>
          <p:nvPr/>
        </p:nvSpPr>
        <p:spPr>
          <a:xfrm>
            <a:off x="1128246" y="428019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FF79ECB4-FB53-9F7F-881D-B76844771D90}"/>
              </a:ext>
            </a:extLst>
          </p:cNvPr>
          <p:cNvSpPr txBox="1"/>
          <p:nvPr/>
        </p:nvSpPr>
        <p:spPr>
          <a:xfrm>
            <a:off x="1128246" y="458627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E027993-A86C-E635-3365-DAF08EE90019}"/>
              </a:ext>
            </a:extLst>
          </p:cNvPr>
          <p:cNvSpPr txBox="1"/>
          <p:nvPr/>
        </p:nvSpPr>
        <p:spPr>
          <a:xfrm>
            <a:off x="1653351" y="2608845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공지사항</a:t>
            </a:r>
            <a:r>
              <a:rPr kumimoji="1" lang="en-US" altLang="ko-Kore-KR" sz="800" dirty="0"/>
              <a:t>(</a:t>
            </a:r>
            <a:r>
              <a:rPr kumimoji="1" lang="ko-KR" altLang="en-US" sz="800" dirty="0"/>
              <a:t>필독</a:t>
            </a:r>
            <a:r>
              <a:rPr kumimoji="1" lang="en-US" altLang="ko-KR" sz="800" dirty="0"/>
              <a:t>)</a:t>
            </a:r>
            <a:endParaRPr kumimoji="1" lang="ko-Kore-KR" altLang="en-US" sz="800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40C8D36-E919-FAEA-D182-4300738301F7}"/>
              </a:ext>
            </a:extLst>
          </p:cNvPr>
          <p:cNvSpPr txBox="1"/>
          <p:nvPr/>
        </p:nvSpPr>
        <p:spPr>
          <a:xfrm>
            <a:off x="1653351" y="2868949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글 작성 가이드</a:t>
            </a:r>
            <a:endParaRPr kumimoji="1" lang="ko-Kore-KR" altLang="en-US" sz="800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07B3706B-14AC-0A95-62D7-58F0C7F933AD}"/>
              </a:ext>
            </a:extLst>
          </p:cNvPr>
          <p:cNvSpPr txBox="1"/>
          <p:nvPr/>
        </p:nvSpPr>
        <p:spPr>
          <a:xfrm>
            <a:off x="1653351" y="3136734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2023</a:t>
            </a:r>
            <a:r>
              <a:rPr kumimoji="1" lang="ko-KR" altLang="en-US" sz="800" dirty="0"/>
              <a:t>년도 행사 예정</a:t>
            </a:r>
            <a:endParaRPr kumimoji="1" lang="ko-Kore-KR" altLang="en-US" sz="800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BF364F26-CAD5-202B-B7AC-EF54E9D3E9EE}"/>
              </a:ext>
            </a:extLst>
          </p:cNvPr>
          <p:cNvSpPr txBox="1"/>
          <p:nvPr/>
        </p:nvSpPr>
        <p:spPr>
          <a:xfrm>
            <a:off x="1653351" y="3393848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베스트 게시글 선정 기준</a:t>
            </a:r>
            <a:endParaRPr kumimoji="1" lang="ko-Kore-KR" altLang="en-US" sz="800" dirty="0"/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350A50C5-A2AC-AEA7-66A7-4280705AD1CD}"/>
              </a:ext>
            </a:extLst>
          </p:cNvPr>
          <p:cNvSpPr txBox="1"/>
          <p:nvPr/>
        </p:nvSpPr>
        <p:spPr>
          <a:xfrm>
            <a:off x="1653351" y="3698959"/>
            <a:ext cx="234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알아두면</a:t>
            </a:r>
            <a:r>
              <a:rPr kumimoji="1" lang="ko-KR" altLang="en-US" sz="800" dirty="0"/>
              <a:t> 반드시 도움이 되는</a:t>
            </a:r>
            <a:endParaRPr kumimoji="1" lang="en-US" altLang="ko-KR" sz="800" dirty="0"/>
          </a:p>
          <a:p>
            <a:r>
              <a:rPr kumimoji="1" lang="ko-KR" altLang="en-US" sz="800" dirty="0"/>
              <a:t>일상 </a:t>
            </a:r>
            <a:r>
              <a:rPr kumimoji="1" lang="en-US" altLang="ko-KR" sz="800" dirty="0"/>
              <a:t>Tip Best5</a:t>
            </a:r>
            <a:endParaRPr kumimoji="1" lang="ko-Kore-KR" altLang="en-US" sz="800" dirty="0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A400DDF0-80F4-ADAA-7979-D10D91716541}"/>
              </a:ext>
            </a:extLst>
          </p:cNvPr>
          <p:cNvSpPr txBox="1"/>
          <p:nvPr/>
        </p:nvSpPr>
        <p:spPr>
          <a:xfrm>
            <a:off x="1653351" y="3976790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2023</a:t>
            </a:r>
            <a:r>
              <a:rPr kumimoji="1" lang="ko-KR" altLang="en-US" sz="800" dirty="0"/>
              <a:t>년도 </a:t>
            </a:r>
            <a:r>
              <a:rPr kumimoji="1" lang="en-US" altLang="ko-KR" sz="800" dirty="0"/>
              <a:t>10</a:t>
            </a:r>
            <a:r>
              <a:rPr kumimoji="1" lang="ko-KR" altLang="en-US" sz="800" dirty="0"/>
              <a:t>주차 구내식당 메뉴</a:t>
            </a:r>
            <a:endParaRPr kumimoji="1" lang="ko-Kore-KR" altLang="en-US" sz="800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6785F5A2-2795-7D26-2BFB-27486C4914C9}"/>
              </a:ext>
            </a:extLst>
          </p:cNvPr>
          <p:cNvSpPr txBox="1"/>
          <p:nvPr/>
        </p:nvSpPr>
        <p:spPr>
          <a:xfrm>
            <a:off x="1653351" y="4280199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전자결재 규정</a:t>
            </a:r>
            <a:endParaRPr kumimoji="1" lang="ko-Kore-KR" altLang="en-US" sz="800" dirty="0"/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4CE162DE-4B37-AA03-1E34-8C2D6BB72FCB}"/>
              </a:ext>
            </a:extLst>
          </p:cNvPr>
          <p:cNvSpPr txBox="1"/>
          <p:nvPr/>
        </p:nvSpPr>
        <p:spPr>
          <a:xfrm>
            <a:off x="1653351" y="4586272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 작성 요령</a:t>
            </a:r>
            <a:endParaRPr kumimoji="1" lang="ko-Kore-KR" altLang="en-US" sz="800" dirty="0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D1344B54-C228-ED7E-1C66-CFC6427D4DC6}"/>
              </a:ext>
            </a:extLst>
          </p:cNvPr>
          <p:cNvSpPr txBox="1"/>
          <p:nvPr/>
        </p:nvSpPr>
        <p:spPr>
          <a:xfrm>
            <a:off x="4491063" y="260884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BB360264-8458-5BF3-187E-44B40525E2FC}"/>
              </a:ext>
            </a:extLst>
          </p:cNvPr>
          <p:cNvSpPr txBox="1"/>
          <p:nvPr/>
        </p:nvSpPr>
        <p:spPr>
          <a:xfrm>
            <a:off x="4491063" y="286894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8B17599F-6FF7-85E2-44F7-08D1A70F0486}"/>
              </a:ext>
            </a:extLst>
          </p:cNvPr>
          <p:cNvSpPr txBox="1"/>
          <p:nvPr/>
        </p:nvSpPr>
        <p:spPr>
          <a:xfrm>
            <a:off x="4491063" y="313673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행사팀</a:t>
            </a:r>
            <a:endParaRPr kumimoji="1" lang="ko-Kore-KR" altLang="en-US" sz="800" dirty="0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380A6C8C-ED86-F91B-7A79-37EA24C22F26}"/>
              </a:ext>
            </a:extLst>
          </p:cNvPr>
          <p:cNvSpPr txBox="1"/>
          <p:nvPr/>
        </p:nvSpPr>
        <p:spPr>
          <a:xfrm>
            <a:off x="4491063" y="3393848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운영팀</a:t>
            </a:r>
            <a:endParaRPr kumimoji="1" lang="ko-Kore-KR" altLang="en-US" sz="800" dirty="0"/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8C22F344-DB49-0CF6-C156-4930D3B399C9}"/>
              </a:ext>
            </a:extLst>
          </p:cNvPr>
          <p:cNvSpPr txBox="1"/>
          <p:nvPr/>
        </p:nvSpPr>
        <p:spPr>
          <a:xfrm>
            <a:off x="4491063" y="369895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홍길동</a:t>
            </a:r>
            <a:endParaRPr kumimoji="1" lang="ko-Kore-KR" altLang="en-US" sz="800" dirty="0"/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AB090DA7-3E63-5996-1D0E-832CA5EE38B3}"/>
              </a:ext>
            </a:extLst>
          </p:cNvPr>
          <p:cNvSpPr txBox="1"/>
          <p:nvPr/>
        </p:nvSpPr>
        <p:spPr>
          <a:xfrm>
            <a:off x="4491063" y="397679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1DA40F2E-0828-3547-A346-34F26741FD8C}"/>
              </a:ext>
            </a:extLst>
          </p:cNvPr>
          <p:cNvSpPr txBox="1"/>
          <p:nvPr/>
        </p:nvSpPr>
        <p:spPr>
          <a:xfrm>
            <a:off x="4491063" y="428019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CF139936-2D72-5C89-22D5-A2D7672DC591}"/>
              </a:ext>
            </a:extLst>
          </p:cNvPr>
          <p:cNvSpPr txBox="1"/>
          <p:nvPr/>
        </p:nvSpPr>
        <p:spPr>
          <a:xfrm>
            <a:off x="4491063" y="4586272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pic>
        <p:nvPicPr>
          <p:cNvPr id="1089" name="그림 1088">
            <a:extLst>
              <a:ext uri="{FF2B5EF4-FFF2-40B4-BE49-F238E27FC236}">
                <a16:creationId xmlns:a16="http://schemas.microsoft.com/office/drawing/2014/main" id="{234D3D1E-AF9E-8320-5796-6CAA5DF3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38" y="4991147"/>
            <a:ext cx="1816481" cy="215984"/>
          </a:xfrm>
          <a:prstGeom prst="rect">
            <a:avLst/>
          </a:prstGeom>
        </p:spPr>
      </p:pic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76C3ED69-D59C-6C6C-68C9-F28AFB5E9ECC}"/>
              </a:ext>
            </a:extLst>
          </p:cNvPr>
          <p:cNvSpPr/>
          <p:nvPr/>
        </p:nvSpPr>
        <p:spPr>
          <a:xfrm>
            <a:off x="292775" y="725278"/>
            <a:ext cx="5791393" cy="1124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16801826-1915-0FB5-9386-1102EC01FF9E}"/>
              </a:ext>
            </a:extLst>
          </p:cNvPr>
          <p:cNvGrpSpPr/>
          <p:nvPr/>
        </p:nvGrpSpPr>
        <p:grpSpPr>
          <a:xfrm>
            <a:off x="46052" y="2122294"/>
            <a:ext cx="388720" cy="200055"/>
            <a:chOff x="4727047" y="5307508"/>
            <a:chExt cx="388720" cy="200055"/>
          </a:xfrm>
        </p:grpSpPr>
        <p:sp>
          <p:nvSpPr>
            <p:cNvPr id="1092" name="타원 1091">
              <a:extLst>
                <a:ext uri="{FF2B5EF4-FFF2-40B4-BE49-F238E27FC236}">
                  <a16:creationId xmlns:a16="http://schemas.microsoft.com/office/drawing/2014/main" id="{750D2EB4-4B72-13AD-FC39-51AF621B06E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3" name="TextBox 27">
              <a:extLst>
                <a:ext uri="{FF2B5EF4-FFF2-40B4-BE49-F238E27FC236}">
                  <a16:creationId xmlns:a16="http://schemas.microsoft.com/office/drawing/2014/main" id="{4CBE71E8-8DDC-F32D-C3B3-579823C926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94" name="그룹 1093">
            <a:extLst>
              <a:ext uri="{FF2B5EF4-FFF2-40B4-BE49-F238E27FC236}">
                <a16:creationId xmlns:a16="http://schemas.microsoft.com/office/drawing/2014/main" id="{15A024AC-FAAD-E5BC-6923-1B999BAFB5D4}"/>
              </a:ext>
            </a:extLst>
          </p:cNvPr>
          <p:cNvGrpSpPr/>
          <p:nvPr/>
        </p:nvGrpSpPr>
        <p:grpSpPr>
          <a:xfrm>
            <a:off x="1763688" y="5017740"/>
            <a:ext cx="388720" cy="200055"/>
            <a:chOff x="4727047" y="5307508"/>
            <a:chExt cx="388720" cy="200055"/>
          </a:xfrm>
        </p:grpSpPr>
        <p:sp>
          <p:nvSpPr>
            <p:cNvPr id="1095" name="타원 1094">
              <a:extLst>
                <a:ext uri="{FF2B5EF4-FFF2-40B4-BE49-F238E27FC236}">
                  <a16:creationId xmlns:a16="http://schemas.microsoft.com/office/drawing/2014/main" id="{80CD3ED4-C076-C3E8-68C6-A3E6000ECFB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6" name="TextBox 27">
              <a:extLst>
                <a:ext uri="{FF2B5EF4-FFF2-40B4-BE49-F238E27FC236}">
                  <a16:creationId xmlns:a16="http://schemas.microsoft.com/office/drawing/2014/main" id="{7BF38B37-4E5F-5F19-13B2-55D30D2E9F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A9B314ED-866D-29D9-183B-F6D9A25B1A4E}"/>
              </a:ext>
            </a:extLst>
          </p:cNvPr>
          <p:cNvSpPr/>
          <p:nvPr/>
        </p:nvSpPr>
        <p:spPr>
          <a:xfrm>
            <a:off x="5652120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73732FD4-B178-2A65-844A-189572C535CA}"/>
              </a:ext>
            </a:extLst>
          </p:cNvPr>
          <p:cNvSpPr/>
          <p:nvPr/>
        </p:nvSpPr>
        <p:spPr>
          <a:xfrm>
            <a:off x="323528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099" name="그룹 1098">
            <a:extLst>
              <a:ext uri="{FF2B5EF4-FFF2-40B4-BE49-F238E27FC236}">
                <a16:creationId xmlns:a16="http://schemas.microsoft.com/office/drawing/2014/main" id="{2303EA46-E3E1-9E05-1E00-CC820128B096}"/>
              </a:ext>
            </a:extLst>
          </p:cNvPr>
          <p:cNvGrpSpPr/>
          <p:nvPr/>
        </p:nvGrpSpPr>
        <p:grpSpPr>
          <a:xfrm>
            <a:off x="45365" y="4961701"/>
            <a:ext cx="388720" cy="200055"/>
            <a:chOff x="4727047" y="5307508"/>
            <a:chExt cx="388720" cy="200055"/>
          </a:xfrm>
        </p:grpSpPr>
        <p:sp>
          <p:nvSpPr>
            <p:cNvPr id="1100" name="타원 1099">
              <a:extLst>
                <a:ext uri="{FF2B5EF4-FFF2-40B4-BE49-F238E27FC236}">
                  <a16:creationId xmlns:a16="http://schemas.microsoft.com/office/drawing/2014/main" id="{7C543982-BDF6-1C1C-5147-3D6C6AB8307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1" name="TextBox 27">
              <a:extLst>
                <a:ext uri="{FF2B5EF4-FFF2-40B4-BE49-F238E27FC236}">
                  <a16:creationId xmlns:a16="http://schemas.microsoft.com/office/drawing/2014/main" id="{76D5012D-667B-D3CD-C358-32F5E2FED71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789D8100-2978-791C-A496-2F4B8B2779DA}"/>
              </a:ext>
            </a:extLst>
          </p:cNvPr>
          <p:cNvGrpSpPr/>
          <p:nvPr/>
        </p:nvGrpSpPr>
        <p:grpSpPr>
          <a:xfrm>
            <a:off x="5360342" y="4961701"/>
            <a:ext cx="388720" cy="200055"/>
            <a:chOff x="4727047" y="5307508"/>
            <a:chExt cx="388720" cy="200055"/>
          </a:xfrm>
        </p:grpSpPr>
        <p:sp>
          <p:nvSpPr>
            <p:cNvPr id="1103" name="타원 1102">
              <a:extLst>
                <a:ext uri="{FF2B5EF4-FFF2-40B4-BE49-F238E27FC236}">
                  <a16:creationId xmlns:a16="http://schemas.microsoft.com/office/drawing/2014/main" id="{0279E8A4-43B4-EDD3-3BA5-FA2EC503685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4" name="TextBox 27">
              <a:extLst>
                <a:ext uri="{FF2B5EF4-FFF2-40B4-BE49-F238E27FC236}">
                  <a16:creationId xmlns:a16="http://schemas.microsoft.com/office/drawing/2014/main" id="{030527ED-5DF7-6F32-ACCC-D474AAF9C66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AAC80C-7013-B371-BC2E-65140C52A737}"/>
              </a:ext>
            </a:extLst>
          </p:cNvPr>
          <p:cNvSpPr txBox="1"/>
          <p:nvPr/>
        </p:nvSpPr>
        <p:spPr>
          <a:xfrm>
            <a:off x="251520" y="2001865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19C9F-06B0-D3F9-A8BF-FC7FD0284242}"/>
              </a:ext>
            </a:extLst>
          </p:cNvPr>
          <p:cNvSpPr txBox="1"/>
          <p:nvPr/>
        </p:nvSpPr>
        <p:spPr>
          <a:xfrm>
            <a:off x="3801812" y="233394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68DB09-EE58-E15E-5B91-66B04EB52C3E}"/>
              </a:ext>
            </a:extLst>
          </p:cNvPr>
          <p:cNvGrpSpPr/>
          <p:nvPr/>
        </p:nvGrpSpPr>
        <p:grpSpPr>
          <a:xfrm>
            <a:off x="3491880" y="2639757"/>
            <a:ext cx="966288" cy="129272"/>
            <a:chOff x="2775281" y="2019871"/>
            <a:chExt cx="966288" cy="129272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4D0E7F68-9240-8C05-5C0A-469AFDB72350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6AEBEAD4-E2D3-8449-D07C-529744DE966A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430EA584-AD00-FEC9-C130-9698A0C4A134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9FC9AC-0ED1-8DB4-3A21-8FBE50FC56A5}"/>
              </a:ext>
            </a:extLst>
          </p:cNvPr>
          <p:cNvGrpSpPr/>
          <p:nvPr/>
        </p:nvGrpSpPr>
        <p:grpSpPr>
          <a:xfrm>
            <a:off x="3491880" y="2906983"/>
            <a:ext cx="966288" cy="129272"/>
            <a:chOff x="2775281" y="2019871"/>
            <a:chExt cx="966288" cy="129272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6EDA5B77-D6C9-D569-FA9A-3ECE75B228A5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FE691CF9-C09A-29CD-2680-9CF411359762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30EC7ADF-89DC-4CC1-5FFC-21BF6A9F7DE8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0587EB-42BB-B618-9B13-C389DEC5DB77}"/>
              </a:ext>
            </a:extLst>
          </p:cNvPr>
          <p:cNvGrpSpPr/>
          <p:nvPr/>
        </p:nvGrpSpPr>
        <p:grpSpPr>
          <a:xfrm>
            <a:off x="3491880" y="3180063"/>
            <a:ext cx="966288" cy="129272"/>
            <a:chOff x="2775281" y="2019871"/>
            <a:chExt cx="966288" cy="129272"/>
          </a:xfrm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21DCFB7B-49E6-53EF-CB99-B5C93CAFECBC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7F68F55F-0820-693A-0582-BF4CA7D53F75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FE2DA2B3-F094-E4C0-1196-49910C658990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BB7CD65-5CC2-7A44-7566-323C3097D52D}"/>
              </a:ext>
            </a:extLst>
          </p:cNvPr>
          <p:cNvGrpSpPr/>
          <p:nvPr/>
        </p:nvGrpSpPr>
        <p:grpSpPr>
          <a:xfrm>
            <a:off x="3491880" y="3432130"/>
            <a:ext cx="966288" cy="129272"/>
            <a:chOff x="2775281" y="2019871"/>
            <a:chExt cx="966288" cy="129272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D3F44E6F-5845-93E3-395A-302F1120E715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942D783-D2F5-742F-60E1-67E4E5DB565A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0F33AC46-FDE4-390B-90DC-EDDD1EEFD7D4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B8B9C52-F4B2-41F3-4E0A-C5A022506ADE}"/>
              </a:ext>
            </a:extLst>
          </p:cNvPr>
          <p:cNvGrpSpPr/>
          <p:nvPr/>
        </p:nvGrpSpPr>
        <p:grpSpPr>
          <a:xfrm>
            <a:off x="3666080" y="3769109"/>
            <a:ext cx="690428" cy="129272"/>
            <a:chOff x="2775281" y="2019871"/>
            <a:chExt cx="690428" cy="129272"/>
          </a:xfrm>
        </p:grpSpPr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C3D01B1D-70FC-DEBF-98CF-FC74A437D24F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CA28ACBE-D115-BF3D-E3FF-04774010DAF8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20C45C2-907A-A96C-80CE-520AF0A42F19}"/>
              </a:ext>
            </a:extLst>
          </p:cNvPr>
          <p:cNvGrpSpPr/>
          <p:nvPr/>
        </p:nvGrpSpPr>
        <p:grpSpPr>
          <a:xfrm>
            <a:off x="3707151" y="4020432"/>
            <a:ext cx="534993" cy="129272"/>
            <a:chOff x="3206576" y="2019871"/>
            <a:chExt cx="534993" cy="129272"/>
          </a:xfrm>
        </p:grpSpPr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766889CE-38D9-56D3-7154-10A1EE608FB5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B14FF247-1188-A376-1F40-0D92139E0369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898EB8FE-6F56-0E32-D3EC-3BB1EEAAB6F3}"/>
              </a:ext>
            </a:extLst>
          </p:cNvPr>
          <p:cNvSpPr/>
          <p:nvPr/>
        </p:nvSpPr>
        <p:spPr>
          <a:xfrm>
            <a:off x="3882104" y="4323576"/>
            <a:ext cx="259133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ECE53A7-6919-9483-C3B5-E09D09BB4B82}"/>
              </a:ext>
            </a:extLst>
          </p:cNvPr>
          <p:cNvSpPr/>
          <p:nvPr/>
        </p:nvSpPr>
        <p:spPr>
          <a:xfrm>
            <a:off x="3882104" y="4627889"/>
            <a:ext cx="259133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5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00622_115241">
            <a:extLst>
              <a:ext uri="{FF2B5EF4-FFF2-40B4-BE49-F238E27FC236}">
                <a16:creationId xmlns:a16="http://schemas.microsoft.com/office/drawing/2014/main" id="{A93FB6E7-0384-5A27-7E88-B06F99BCC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087369"/>
            <a:ext cx="5785480" cy="301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(ex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네이버 스마트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115218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8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530F427-72B7-8C13-D8A2-A80DF9D81B62}"/>
              </a:ext>
            </a:extLst>
          </p:cNvPr>
          <p:cNvSpPr/>
          <p:nvPr/>
        </p:nvSpPr>
        <p:spPr>
          <a:xfrm>
            <a:off x="1115616" y="1001523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십자형[C] 17">
            <a:extLst>
              <a:ext uri="{FF2B5EF4-FFF2-40B4-BE49-F238E27FC236}">
                <a16:creationId xmlns:a16="http://schemas.microsoft.com/office/drawing/2014/main" id="{8FDD3C62-AD25-4C06-6DDE-75615CA3FE54}"/>
              </a:ext>
            </a:extLst>
          </p:cNvPr>
          <p:cNvSpPr/>
          <p:nvPr/>
        </p:nvSpPr>
        <p:spPr>
          <a:xfrm>
            <a:off x="1199642" y="1086830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167291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1690335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1716001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171924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172046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1643993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75725C2-9306-370D-8D3C-CD7573A14AFB}"/>
              </a:ext>
            </a:extLst>
          </p:cNvPr>
          <p:cNvGrpSpPr/>
          <p:nvPr/>
        </p:nvGrpSpPr>
        <p:grpSpPr>
          <a:xfrm>
            <a:off x="324991" y="1987341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04C8781-FD27-C300-308C-D183A1BD3B8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3F6DDE22-5299-F580-C646-8D4F313613A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29E0-9712-E47E-3107-16513E38976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A93AC8-2490-8827-FE9C-F971D3901078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5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00622_115241">
            <a:extLst>
              <a:ext uri="{FF2B5EF4-FFF2-40B4-BE49-F238E27FC236}">
                <a16:creationId xmlns:a16="http://schemas.microsoft.com/office/drawing/2014/main" id="{A93FB6E7-0384-5A27-7E88-B06F99BCC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11"/>
          <a:stretch/>
        </p:blipFill>
        <p:spPr bwMode="auto">
          <a:xfrm>
            <a:off x="519351" y="2506941"/>
            <a:ext cx="5785480" cy="221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72117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기존 등록한 첨부파일 목록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클릭 시 다운로드 기능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115218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8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530F427-72B7-8C13-D8A2-A80DF9D81B62}"/>
              </a:ext>
            </a:extLst>
          </p:cNvPr>
          <p:cNvSpPr/>
          <p:nvPr/>
        </p:nvSpPr>
        <p:spPr>
          <a:xfrm>
            <a:off x="1115616" y="1001523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십자형[C] 17">
            <a:extLst>
              <a:ext uri="{FF2B5EF4-FFF2-40B4-BE49-F238E27FC236}">
                <a16:creationId xmlns:a16="http://schemas.microsoft.com/office/drawing/2014/main" id="{8FDD3C62-AD25-4C06-6DDE-75615CA3FE54}"/>
              </a:ext>
            </a:extLst>
          </p:cNvPr>
          <p:cNvSpPr/>
          <p:nvPr/>
        </p:nvSpPr>
        <p:spPr>
          <a:xfrm>
            <a:off x="1199642" y="1086830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213742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2154840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218050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2183751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2184972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651236" y="1613355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29E0-9712-E47E-3107-16513E38976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A93AC8-2490-8827-FE9C-F971D3901078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6A0C-ACD7-305D-588A-7CCFD7AC7534}"/>
              </a:ext>
            </a:extLst>
          </p:cNvPr>
          <p:cNvSpPr txBox="1"/>
          <p:nvPr/>
        </p:nvSpPr>
        <p:spPr>
          <a:xfrm>
            <a:off x="869829" y="1577325"/>
            <a:ext cx="131638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700" u="sng" dirty="0">
                <a:solidFill>
                  <a:srgbClr val="0070C0"/>
                </a:solidFill>
              </a:rPr>
              <a:t>1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게시글 등록 양식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.doc</a:t>
            </a:r>
          </a:p>
          <a:p>
            <a:pPr>
              <a:lnSpc>
                <a:spcPct val="150000"/>
              </a:lnSpc>
            </a:pPr>
            <a:r>
              <a:rPr kumimoji="1" lang="en-US" altLang="ko-KR" sz="700" u="sng" dirty="0">
                <a:solidFill>
                  <a:srgbClr val="0070C0"/>
                </a:solidFill>
              </a:rPr>
              <a:t>2.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게시들 등록 모범 사례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.ppt</a:t>
            </a:r>
            <a:endParaRPr kumimoji="1" lang="ko-Kore-KR" altLang="en-US" sz="7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4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04933"/>
              </p:ext>
            </p:extLst>
          </p:nvPr>
        </p:nvGraphicFramePr>
        <p:xfrm>
          <a:off x="6972300" y="193204"/>
          <a:ext cx="2171700" cy="512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태그를 누르면 관련 태그 검색 결과 표출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24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시간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New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표시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내용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조회수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등록일 표기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등록화면으로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EB7ABA-BC3E-31B2-5B8F-E0BDB86963A1}"/>
              </a:ext>
            </a:extLst>
          </p:cNvPr>
          <p:cNvSpPr/>
          <p:nvPr/>
        </p:nvSpPr>
        <p:spPr>
          <a:xfrm>
            <a:off x="779979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5890CB-078F-D975-501C-C242A02D2F72}"/>
              </a:ext>
            </a:extLst>
          </p:cNvPr>
          <p:cNvSpPr txBox="1"/>
          <p:nvPr/>
        </p:nvSpPr>
        <p:spPr>
          <a:xfrm>
            <a:off x="251520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8E7B62-B676-71AB-48F8-2B386A1C88DC}"/>
              </a:ext>
            </a:extLst>
          </p:cNvPr>
          <p:cNvSpPr txBox="1"/>
          <p:nvPr/>
        </p:nvSpPr>
        <p:spPr>
          <a:xfrm>
            <a:off x="251520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분류</a:t>
            </a:r>
            <a:endParaRPr kumimoji="1" lang="ko-Kore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41CA81-E8A3-B17F-0EDA-D1628806D7F5}"/>
              </a:ext>
            </a:extLst>
          </p:cNvPr>
          <p:cNvSpPr/>
          <p:nvPr/>
        </p:nvSpPr>
        <p:spPr>
          <a:xfrm>
            <a:off x="779979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9E25677D-A066-2432-C7C8-77D37699697E}"/>
              </a:ext>
            </a:extLst>
          </p:cNvPr>
          <p:cNvSpPr/>
          <p:nvPr/>
        </p:nvSpPr>
        <p:spPr>
          <a:xfrm rot="10800000">
            <a:off x="1550078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494FD-39FC-7A37-9F6B-3D7C2F12E2DB}"/>
              </a:ext>
            </a:extLst>
          </p:cNvPr>
          <p:cNvSpPr txBox="1"/>
          <p:nvPr/>
        </p:nvSpPr>
        <p:spPr>
          <a:xfrm>
            <a:off x="251520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작성일</a:t>
            </a:r>
            <a:endParaRPr kumimoji="1" lang="ko-Kore-KR" altLang="en-US" sz="8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968BFEC-D5FA-290B-3548-3EACE7238E51}"/>
              </a:ext>
            </a:extLst>
          </p:cNvPr>
          <p:cNvGrpSpPr/>
          <p:nvPr/>
        </p:nvGrpSpPr>
        <p:grpSpPr>
          <a:xfrm>
            <a:off x="779979" y="826466"/>
            <a:ext cx="936104" cy="159986"/>
            <a:chOff x="779979" y="826466"/>
            <a:chExt cx="936104" cy="1599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9FAB40-0BC7-9F11-FF44-2F63F9DE374B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28" name="Picture 4" descr="달력 - 무료 시간과 날짜개 아이콘">
              <a:extLst>
                <a:ext uri="{FF2B5EF4-FFF2-40B4-BE49-F238E27FC236}">
                  <a16:creationId xmlns:a16="http://schemas.microsoft.com/office/drawing/2014/main" id="{A48B038E-F970-B241-9063-4B017D3ED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BD03F5-F470-5854-4FEF-365BAD58589B}"/>
              </a:ext>
            </a:extLst>
          </p:cNvPr>
          <p:cNvGrpSpPr/>
          <p:nvPr/>
        </p:nvGrpSpPr>
        <p:grpSpPr>
          <a:xfrm>
            <a:off x="2030603" y="826466"/>
            <a:ext cx="936104" cy="159986"/>
            <a:chOff x="779979" y="826466"/>
            <a:chExt cx="936104" cy="1599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270A126-D469-AA7A-3D6A-B25D2DC4668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4" descr="달력 - 무료 시간과 날짜개 아이콘">
              <a:extLst>
                <a:ext uri="{FF2B5EF4-FFF2-40B4-BE49-F238E27FC236}">
                  <a16:creationId xmlns:a16="http://schemas.microsoft.com/office/drawing/2014/main" id="{13B8BFED-BA96-1B3F-E230-0B7057AF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213D326-5871-8EC0-8915-502F086C0043}"/>
              </a:ext>
            </a:extLst>
          </p:cNvPr>
          <p:cNvSpPr txBox="1"/>
          <p:nvPr/>
        </p:nvSpPr>
        <p:spPr>
          <a:xfrm>
            <a:off x="1747410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B0FA3D-7F88-64D2-78A1-DA0F2AAF7A8D}"/>
              </a:ext>
            </a:extLst>
          </p:cNvPr>
          <p:cNvSpPr txBox="1"/>
          <p:nvPr/>
        </p:nvSpPr>
        <p:spPr>
          <a:xfrm>
            <a:off x="251520" y="15170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C411EA33-AB85-A752-44CE-9B0C01D38885}"/>
              </a:ext>
            </a:extLst>
          </p:cNvPr>
          <p:cNvSpPr/>
          <p:nvPr/>
        </p:nvSpPr>
        <p:spPr>
          <a:xfrm>
            <a:off x="816105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F8B8C6E-D31C-A0B9-9F14-02C6482A50AB}"/>
              </a:ext>
            </a:extLst>
          </p:cNvPr>
          <p:cNvSpPr/>
          <p:nvPr/>
        </p:nvSpPr>
        <p:spPr>
          <a:xfrm>
            <a:off x="1268768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3C2DBC45-2246-F1F7-F372-A499729EB8DE}"/>
              </a:ext>
            </a:extLst>
          </p:cNvPr>
          <p:cNvSpPr/>
          <p:nvPr/>
        </p:nvSpPr>
        <p:spPr>
          <a:xfrm>
            <a:off x="1721431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7812D9-9E1A-3009-D0CE-75EE325708A3}"/>
              </a:ext>
            </a:extLst>
          </p:cNvPr>
          <p:cNvSpPr/>
          <p:nvPr/>
        </p:nvSpPr>
        <p:spPr>
          <a:xfrm>
            <a:off x="5488030" y="799417"/>
            <a:ext cx="493372" cy="8879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2BC2C0-D8DC-8CE4-023B-5C4CC1070AF7}"/>
              </a:ext>
            </a:extLst>
          </p:cNvPr>
          <p:cNvSpPr/>
          <p:nvPr/>
        </p:nvSpPr>
        <p:spPr>
          <a:xfrm>
            <a:off x="2174094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6C73AC8A-FAD4-3A03-9A1F-1B0499F35206}"/>
              </a:ext>
            </a:extLst>
          </p:cNvPr>
          <p:cNvSpPr/>
          <p:nvPr/>
        </p:nvSpPr>
        <p:spPr>
          <a:xfrm>
            <a:off x="2626757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AF889AB-2B22-0782-2C3E-5F073996A580}"/>
              </a:ext>
            </a:extLst>
          </p:cNvPr>
          <p:cNvSpPr/>
          <p:nvPr/>
        </p:nvSpPr>
        <p:spPr>
          <a:xfrm>
            <a:off x="3079420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52E720AC-35CC-37E1-485F-AA2FEC0959B1}"/>
              </a:ext>
            </a:extLst>
          </p:cNvPr>
          <p:cNvSpPr/>
          <p:nvPr/>
        </p:nvSpPr>
        <p:spPr>
          <a:xfrm>
            <a:off x="3532083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70781BB-6EC8-4BAD-2650-379B6D19AC18}"/>
              </a:ext>
            </a:extLst>
          </p:cNvPr>
          <p:cNvSpPr/>
          <p:nvPr/>
        </p:nvSpPr>
        <p:spPr>
          <a:xfrm>
            <a:off x="398474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41274063-7C92-32CD-8906-0BED1BCC9F47}"/>
              </a:ext>
            </a:extLst>
          </p:cNvPr>
          <p:cNvSpPr/>
          <p:nvPr/>
        </p:nvSpPr>
        <p:spPr>
          <a:xfrm>
            <a:off x="443740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0C9BA00-C99D-9395-B4CA-3C33AC98BA84}"/>
              </a:ext>
            </a:extLst>
          </p:cNvPr>
          <p:cNvGrpSpPr/>
          <p:nvPr/>
        </p:nvGrpSpPr>
        <p:grpSpPr>
          <a:xfrm>
            <a:off x="46052" y="639181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3486F16-D76D-A9A2-A06E-65A335A228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72210EB1-09A3-A91C-5231-B81B9FE2633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1089" name="그림 1088">
            <a:extLst>
              <a:ext uri="{FF2B5EF4-FFF2-40B4-BE49-F238E27FC236}">
                <a16:creationId xmlns:a16="http://schemas.microsoft.com/office/drawing/2014/main" id="{234D3D1E-AF9E-8320-5796-6CAA5DF3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38" y="4991147"/>
            <a:ext cx="1816481" cy="215984"/>
          </a:xfrm>
          <a:prstGeom prst="rect">
            <a:avLst/>
          </a:prstGeom>
        </p:spPr>
      </p:pic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76C3ED69-D59C-6C6C-68C9-F28AFB5E9ECC}"/>
              </a:ext>
            </a:extLst>
          </p:cNvPr>
          <p:cNvSpPr/>
          <p:nvPr/>
        </p:nvSpPr>
        <p:spPr>
          <a:xfrm>
            <a:off x="292775" y="725278"/>
            <a:ext cx="5791393" cy="1124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16801826-1915-0FB5-9386-1102EC01FF9E}"/>
              </a:ext>
            </a:extLst>
          </p:cNvPr>
          <p:cNvGrpSpPr/>
          <p:nvPr/>
        </p:nvGrpSpPr>
        <p:grpSpPr>
          <a:xfrm>
            <a:off x="46052" y="1849388"/>
            <a:ext cx="388720" cy="200055"/>
            <a:chOff x="4727047" y="5307508"/>
            <a:chExt cx="388720" cy="200055"/>
          </a:xfrm>
        </p:grpSpPr>
        <p:sp>
          <p:nvSpPr>
            <p:cNvPr id="1092" name="타원 1091">
              <a:extLst>
                <a:ext uri="{FF2B5EF4-FFF2-40B4-BE49-F238E27FC236}">
                  <a16:creationId xmlns:a16="http://schemas.microsoft.com/office/drawing/2014/main" id="{750D2EB4-4B72-13AD-FC39-51AF621B06E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3" name="TextBox 27">
              <a:extLst>
                <a:ext uri="{FF2B5EF4-FFF2-40B4-BE49-F238E27FC236}">
                  <a16:creationId xmlns:a16="http://schemas.microsoft.com/office/drawing/2014/main" id="{4CBE71E8-8DDC-F32D-C3B3-579823C926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94" name="그룹 1093">
            <a:extLst>
              <a:ext uri="{FF2B5EF4-FFF2-40B4-BE49-F238E27FC236}">
                <a16:creationId xmlns:a16="http://schemas.microsoft.com/office/drawing/2014/main" id="{15A024AC-FAAD-E5BC-6923-1B999BAFB5D4}"/>
              </a:ext>
            </a:extLst>
          </p:cNvPr>
          <p:cNvGrpSpPr/>
          <p:nvPr/>
        </p:nvGrpSpPr>
        <p:grpSpPr>
          <a:xfrm>
            <a:off x="1763688" y="5017740"/>
            <a:ext cx="388720" cy="200055"/>
            <a:chOff x="4727047" y="5307508"/>
            <a:chExt cx="388720" cy="200055"/>
          </a:xfrm>
        </p:grpSpPr>
        <p:sp>
          <p:nvSpPr>
            <p:cNvPr id="1095" name="타원 1094">
              <a:extLst>
                <a:ext uri="{FF2B5EF4-FFF2-40B4-BE49-F238E27FC236}">
                  <a16:creationId xmlns:a16="http://schemas.microsoft.com/office/drawing/2014/main" id="{80CD3ED4-C076-C3E8-68C6-A3E6000ECFB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6" name="TextBox 27">
              <a:extLst>
                <a:ext uri="{FF2B5EF4-FFF2-40B4-BE49-F238E27FC236}">
                  <a16:creationId xmlns:a16="http://schemas.microsoft.com/office/drawing/2014/main" id="{7BF38B37-4E5F-5F19-13B2-55D30D2E9F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A9B314ED-866D-29D9-183B-F6D9A25B1A4E}"/>
              </a:ext>
            </a:extLst>
          </p:cNvPr>
          <p:cNvSpPr/>
          <p:nvPr/>
        </p:nvSpPr>
        <p:spPr>
          <a:xfrm>
            <a:off x="5652120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789D8100-2978-791C-A496-2F4B8B2779DA}"/>
              </a:ext>
            </a:extLst>
          </p:cNvPr>
          <p:cNvGrpSpPr/>
          <p:nvPr/>
        </p:nvGrpSpPr>
        <p:grpSpPr>
          <a:xfrm>
            <a:off x="5360342" y="4961701"/>
            <a:ext cx="388720" cy="200055"/>
            <a:chOff x="4727047" y="5307508"/>
            <a:chExt cx="388720" cy="200055"/>
          </a:xfrm>
        </p:grpSpPr>
        <p:sp>
          <p:nvSpPr>
            <p:cNvPr id="1103" name="타원 1102">
              <a:extLst>
                <a:ext uri="{FF2B5EF4-FFF2-40B4-BE49-F238E27FC236}">
                  <a16:creationId xmlns:a16="http://schemas.microsoft.com/office/drawing/2014/main" id="{0279E8A4-43B4-EDD3-3BA5-FA2EC503685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4" name="TextBox 27">
              <a:extLst>
                <a:ext uri="{FF2B5EF4-FFF2-40B4-BE49-F238E27FC236}">
                  <a16:creationId xmlns:a16="http://schemas.microsoft.com/office/drawing/2014/main" id="{030527ED-5DF7-6F32-ACCC-D474AAF9C66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AAC80C-7013-B371-BC2E-65140C52A737}"/>
              </a:ext>
            </a:extLst>
          </p:cNvPr>
          <p:cNvSpPr txBox="1"/>
          <p:nvPr/>
        </p:nvSpPr>
        <p:spPr>
          <a:xfrm>
            <a:off x="234259" y="2006878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3432521B-4BFF-55B5-06C9-A7ACD215B911}"/>
              </a:ext>
            </a:extLst>
          </p:cNvPr>
          <p:cNvGrpSpPr/>
          <p:nvPr/>
        </p:nvGrpSpPr>
        <p:grpSpPr>
          <a:xfrm>
            <a:off x="310178" y="2281436"/>
            <a:ext cx="1559178" cy="1730195"/>
            <a:chOff x="310178" y="2281436"/>
            <a:chExt cx="1559178" cy="173019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0865CBA-4127-B23A-130D-D5838B354647}"/>
                </a:ext>
              </a:extLst>
            </p:cNvPr>
            <p:cNvGrpSpPr/>
            <p:nvPr/>
          </p:nvGrpSpPr>
          <p:grpSpPr>
            <a:xfrm>
              <a:off x="310178" y="2281436"/>
              <a:ext cx="1559178" cy="1730195"/>
              <a:chOff x="292037" y="2497459"/>
              <a:chExt cx="1559178" cy="173019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B0110A8-1C65-ED22-FB08-012219EFB6D0}"/>
                  </a:ext>
                </a:extLst>
              </p:cNvPr>
              <p:cNvSpPr/>
              <p:nvPr/>
            </p:nvSpPr>
            <p:spPr>
              <a:xfrm>
                <a:off x="292775" y="2497460"/>
                <a:ext cx="1542921" cy="93610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9A308B2-05CB-2A4B-6821-FEE69B3AA6DD}"/>
                  </a:ext>
                </a:extLst>
              </p:cNvPr>
              <p:cNvSpPr/>
              <p:nvPr/>
            </p:nvSpPr>
            <p:spPr>
              <a:xfrm>
                <a:off x="292775" y="2497459"/>
                <a:ext cx="1542921" cy="152345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26" name="Picture 2" descr="선데이 라이언&gt; Ep.6 영화보다 스니커">
                <a:extLst>
                  <a:ext uri="{FF2B5EF4-FFF2-40B4-BE49-F238E27FC236}">
                    <a16:creationId xmlns:a16="http://schemas.microsoft.com/office/drawing/2014/main" id="{C1755D8D-4F2E-B21A-B92D-1FB9532E8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585" y="2501854"/>
                <a:ext cx="1489970" cy="928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B28212-1590-57D6-274B-B6BEE707CD48}"/>
                  </a:ext>
                </a:extLst>
              </p:cNvPr>
              <p:cNvSpPr txBox="1"/>
              <p:nvPr/>
            </p:nvSpPr>
            <p:spPr>
              <a:xfrm>
                <a:off x="539055" y="3433564"/>
                <a:ext cx="100860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600" dirty="0"/>
                  <a:t>골방에서</a:t>
                </a:r>
                <a:r>
                  <a:rPr kumimoji="1" lang="ko-KR" altLang="en-US" sz="600" dirty="0"/>
                  <a:t> 일하는 라이언</a:t>
                </a:r>
                <a:endParaRPr kumimoji="1" lang="ko-Kore-KR" altLang="en-US" sz="600" dirty="0"/>
              </a:p>
            </p:txBody>
          </p:sp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65AF4417-B12E-CDE7-C785-0C07D964082D}"/>
                  </a:ext>
                </a:extLst>
              </p:cNvPr>
              <p:cNvSpPr/>
              <p:nvPr/>
            </p:nvSpPr>
            <p:spPr>
              <a:xfrm>
                <a:off x="323528" y="3466766"/>
                <a:ext cx="246645" cy="112658"/>
              </a:xfrm>
              <a:prstGeom prst="roundRect">
                <a:avLst>
                  <a:gd name="adj" fmla="val 44850"/>
                </a:avLst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ko-Kore-KR" sz="500" b="1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NEW</a:t>
                </a:r>
                <a:endParaRPr kumimoji="1" lang="ko-Kore-KR" altLang="en-US" sz="5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F6EB8D-15CC-FC12-45BE-DF3F7DD327DF}"/>
                  </a:ext>
                </a:extLst>
              </p:cNvPr>
              <p:cNvSpPr txBox="1"/>
              <p:nvPr/>
            </p:nvSpPr>
            <p:spPr>
              <a:xfrm>
                <a:off x="292775" y="3604742"/>
                <a:ext cx="155844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골방에서 일하는 라이언이 넘나 </a:t>
                </a:r>
                <a:r>
                  <a:rPr kumimoji="1" lang="ko-KR" altLang="en-US" sz="600" dirty="0" err="1"/>
                  <a:t>불쌍</a:t>
                </a:r>
                <a:r>
                  <a:rPr kumimoji="1" lang="en-US" altLang="ko-KR" sz="600" dirty="0"/>
                  <a:t>……</a:t>
                </a:r>
                <a:endParaRPr kumimoji="1" lang="ko-Kore-KR" altLang="en-US" sz="600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8A4832D-A8F6-85FB-54C2-E672B5EA2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528" y="4077404"/>
                <a:ext cx="140694" cy="107050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4CA4FFE-762A-0412-3ED9-B72F3D66F52C}"/>
                  </a:ext>
                </a:extLst>
              </p:cNvPr>
              <p:cNvSpPr/>
              <p:nvPr/>
            </p:nvSpPr>
            <p:spPr>
              <a:xfrm>
                <a:off x="292037" y="4020911"/>
                <a:ext cx="1542921" cy="192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63D18D-A289-2BE7-64E4-6F4C689E1C0C}"/>
                  </a:ext>
                </a:extLst>
              </p:cNvPr>
              <p:cNvSpPr txBox="1"/>
              <p:nvPr/>
            </p:nvSpPr>
            <p:spPr>
              <a:xfrm>
                <a:off x="393875" y="4042988"/>
                <a:ext cx="3157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600" dirty="0"/>
                  <a:t>150</a:t>
                </a:r>
                <a:endParaRPr kumimoji="1" lang="ko-Kore-KR" altLang="en-US" sz="6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B4AAE-B59D-22BC-0225-53480C898577}"/>
                  </a:ext>
                </a:extLst>
              </p:cNvPr>
              <p:cNvSpPr txBox="1"/>
              <p:nvPr/>
            </p:nvSpPr>
            <p:spPr>
              <a:xfrm>
                <a:off x="1187625" y="4042988"/>
                <a:ext cx="6473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600" dirty="0"/>
                  <a:t>2023.03.20</a:t>
                </a:r>
                <a:endParaRPr kumimoji="1" lang="ko-Kore-KR" altLang="en-US" sz="600" dirty="0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AE1F47C4-C9E0-18BC-37B6-D2C4FA71815C}"/>
                </a:ext>
              </a:extLst>
            </p:cNvPr>
            <p:cNvGrpSpPr/>
            <p:nvPr/>
          </p:nvGrpSpPr>
          <p:grpSpPr>
            <a:xfrm>
              <a:off x="418201" y="3601614"/>
              <a:ext cx="1317628" cy="129272"/>
              <a:chOff x="418201" y="3804713"/>
              <a:chExt cx="1317628" cy="129272"/>
            </a:xfrm>
          </p:grpSpPr>
          <p:sp>
            <p:nvSpPr>
              <p:cNvPr id="87" name="모서리가 둥근 직사각형 86">
                <a:extLst>
                  <a:ext uri="{FF2B5EF4-FFF2-40B4-BE49-F238E27FC236}">
                    <a16:creationId xmlns:a16="http://schemas.microsoft.com/office/drawing/2014/main" id="{C51AD247-1F08-A776-FA9F-CED00D6FC9F9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모서리가 둥근 직사각형 88">
                <a:extLst>
                  <a:ext uri="{FF2B5EF4-FFF2-40B4-BE49-F238E27FC236}">
                    <a16:creationId xmlns:a16="http://schemas.microsoft.com/office/drawing/2014/main" id="{65B29655-0AA5-4B8D-E7CB-99861846258E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901C9874-7D6D-DAAE-BC82-581E21EE0A9C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1419B5A-5F22-5AE6-B002-8821E17F9B6C}"/>
              </a:ext>
            </a:extLst>
          </p:cNvPr>
          <p:cNvGrpSpPr/>
          <p:nvPr/>
        </p:nvGrpSpPr>
        <p:grpSpPr>
          <a:xfrm>
            <a:off x="2424259" y="2281436"/>
            <a:ext cx="1543659" cy="1730195"/>
            <a:chOff x="2424259" y="2281436"/>
            <a:chExt cx="1543659" cy="173019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65786CB-AD4A-C1B8-E82C-F00C3757C2AE}"/>
                </a:ext>
              </a:extLst>
            </p:cNvPr>
            <p:cNvGrpSpPr/>
            <p:nvPr/>
          </p:nvGrpSpPr>
          <p:grpSpPr>
            <a:xfrm>
              <a:off x="2424259" y="2281436"/>
              <a:ext cx="1543659" cy="1730195"/>
              <a:chOff x="292037" y="2497459"/>
              <a:chExt cx="1543659" cy="1730195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25AA2DD-7E33-C7F1-4629-661075028C23}"/>
                  </a:ext>
                </a:extLst>
              </p:cNvPr>
              <p:cNvSpPr/>
              <p:nvPr/>
            </p:nvSpPr>
            <p:spPr>
              <a:xfrm>
                <a:off x="292775" y="2497460"/>
                <a:ext cx="1542921" cy="93610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2B8E20-23EA-92BB-D021-8F6F4A2591B1}"/>
                  </a:ext>
                </a:extLst>
              </p:cNvPr>
              <p:cNvSpPr/>
              <p:nvPr/>
            </p:nvSpPr>
            <p:spPr>
              <a:xfrm>
                <a:off x="292775" y="2497459"/>
                <a:ext cx="1542921" cy="15232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D8533-162D-1C5C-8CDD-7F014C2B1EAB}"/>
                  </a:ext>
                </a:extLst>
              </p:cNvPr>
              <p:cNvSpPr txBox="1"/>
              <p:nvPr/>
            </p:nvSpPr>
            <p:spPr>
              <a:xfrm>
                <a:off x="296368" y="3433564"/>
                <a:ext cx="85472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라이언의 여름 휴가</a:t>
                </a:r>
                <a:endParaRPr kumimoji="1" lang="ko-Kore-KR" altLang="en-US" sz="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B33D22-7210-3E9A-E317-48A769E9BAE9}"/>
                  </a:ext>
                </a:extLst>
              </p:cNvPr>
              <p:cNvSpPr txBox="1"/>
              <p:nvPr/>
            </p:nvSpPr>
            <p:spPr>
              <a:xfrm>
                <a:off x="292775" y="3604742"/>
                <a:ext cx="5966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수박 </a:t>
                </a:r>
                <a:r>
                  <a:rPr kumimoji="1" lang="ko-KR" altLang="en-US" sz="600" dirty="0" err="1"/>
                  <a:t>옴뇸뇸</a:t>
                </a:r>
                <a:endParaRPr kumimoji="1" lang="ko-Kore-KR" altLang="en-US" sz="600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8A0285A6-03F0-F8AD-ED22-DBEDE87C0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528" y="4077404"/>
                <a:ext cx="140694" cy="107050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003FD14-E488-29F3-341D-7DA6EC9ACCB8}"/>
                  </a:ext>
                </a:extLst>
              </p:cNvPr>
              <p:cNvSpPr/>
              <p:nvPr/>
            </p:nvSpPr>
            <p:spPr>
              <a:xfrm>
                <a:off x="292037" y="4020736"/>
                <a:ext cx="1542921" cy="19284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02EEE0-6A03-5431-BD31-757D0FDC21D2}"/>
                  </a:ext>
                </a:extLst>
              </p:cNvPr>
              <p:cNvSpPr txBox="1"/>
              <p:nvPr/>
            </p:nvSpPr>
            <p:spPr>
              <a:xfrm>
                <a:off x="393875" y="4042988"/>
                <a:ext cx="3157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600" dirty="0"/>
                  <a:t>39</a:t>
                </a:r>
                <a:endParaRPr kumimoji="1" lang="ko-Kore-KR" altLang="en-US" sz="6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EC9510-CD7C-7692-8D20-9848DA55B2E2}"/>
                  </a:ext>
                </a:extLst>
              </p:cNvPr>
              <p:cNvSpPr txBox="1"/>
              <p:nvPr/>
            </p:nvSpPr>
            <p:spPr>
              <a:xfrm>
                <a:off x="1187625" y="4042988"/>
                <a:ext cx="6473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600" dirty="0"/>
                  <a:t>2023.03.19</a:t>
                </a:r>
                <a:endParaRPr kumimoji="1" lang="ko-Kore-KR" altLang="en-US" sz="600" dirty="0"/>
              </a:p>
            </p:txBody>
          </p:sp>
        </p:grpSp>
        <p:pic>
          <p:nvPicPr>
            <p:cNvPr id="1032" name="Picture 8" descr="라이언 – TrendSafari">
              <a:extLst>
                <a:ext uri="{FF2B5EF4-FFF2-40B4-BE49-F238E27FC236}">
                  <a16:creationId xmlns:a16="http://schemas.microsoft.com/office/drawing/2014/main" id="{A94AB633-9A55-D56A-4FEF-E236BD15B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050" y="2285883"/>
              <a:ext cx="1535129" cy="92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29DC8EC-7107-A0E4-E66D-FD794F63181C}"/>
                </a:ext>
              </a:extLst>
            </p:cNvPr>
            <p:cNvGrpSpPr/>
            <p:nvPr/>
          </p:nvGrpSpPr>
          <p:grpSpPr>
            <a:xfrm>
              <a:off x="2526097" y="3601614"/>
              <a:ext cx="1317628" cy="129272"/>
              <a:chOff x="418201" y="3804713"/>
              <a:chExt cx="1317628" cy="129272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8B48AA-8DA1-D7D9-949A-B74A1A7EEA71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모서리가 둥근 직사각형 97">
                <a:extLst>
                  <a:ext uri="{FF2B5EF4-FFF2-40B4-BE49-F238E27FC236}">
                    <a16:creationId xmlns:a16="http://schemas.microsoft.com/office/drawing/2014/main" id="{CD266389-94A3-DE79-981F-03B10A778B90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모서리가 둥근 직사각형 98">
                <a:extLst>
                  <a:ext uri="{FF2B5EF4-FFF2-40B4-BE49-F238E27FC236}">
                    <a16:creationId xmlns:a16="http://schemas.microsoft.com/office/drawing/2014/main" id="{76A8E617-FA4D-E7AB-3CE3-2C38B22C6E50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C733F02-BE75-7487-20B7-1F9DFFF2D734}"/>
              </a:ext>
            </a:extLst>
          </p:cNvPr>
          <p:cNvGrpSpPr/>
          <p:nvPr/>
        </p:nvGrpSpPr>
        <p:grpSpPr>
          <a:xfrm>
            <a:off x="4521656" y="2281436"/>
            <a:ext cx="1546616" cy="1721136"/>
            <a:chOff x="4521656" y="2281436"/>
            <a:chExt cx="1546616" cy="172113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88770AE-8FC6-2301-41A4-BADA74FF9CA7}"/>
                </a:ext>
              </a:extLst>
            </p:cNvPr>
            <p:cNvGrpSpPr/>
            <p:nvPr/>
          </p:nvGrpSpPr>
          <p:grpSpPr>
            <a:xfrm>
              <a:off x="4521656" y="2281436"/>
              <a:ext cx="1546616" cy="1721136"/>
              <a:chOff x="4521656" y="2497459"/>
              <a:chExt cx="1546616" cy="172113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631D8F14-E4CA-0C2F-7250-FB9388243277}"/>
                  </a:ext>
                </a:extLst>
              </p:cNvPr>
              <p:cNvGrpSpPr/>
              <p:nvPr/>
            </p:nvGrpSpPr>
            <p:grpSpPr>
              <a:xfrm>
                <a:off x="4521656" y="2497459"/>
                <a:ext cx="1546616" cy="1721136"/>
                <a:chOff x="289080" y="2497459"/>
                <a:chExt cx="1546616" cy="1721136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D2F6E390-441D-26A8-9E08-2C33433F8EB3}"/>
                    </a:ext>
                  </a:extLst>
                </p:cNvPr>
                <p:cNvSpPr/>
                <p:nvPr/>
              </p:nvSpPr>
              <p:spPr>
                <a:xfrm>
                  <a:off x="292775" y="2497460"/>
                  <a:ext cx="1542921" cy="93610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94F9785-7963-56E6-39DA-D8A9EE10F41C}"/>
                    </a:ext>
                  </a:extLst>
                </p:cNvPr>
                <p:cNvSpPr/>
                <p:nvPr/>
              </p:nvSpPr>
              <p:spPr>
                <a:xfrm>
                  <a:off x="292775" y="2497459"/>
                  <a:ext cx="1542921" cy="152327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BEFD5E5-0B51-AAAB-5442-FEE736D686D8}"/>
                    </a:ext>
                  </a:extLst>
                </p:cNvPr>
                <p:cNvSpPr txBox="1"/>
                <p:nvPr/>
              </p:nvSpPr>
              <p:spPr>
                <a:xfrm>
                  <a:off x="289080" y="3433564"/>
                  <a:ext cx="56938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600" dirty="0" err="1"/>
                    <a:t>충성라이언</a:t>
                  </a:r>
                  <a:endParaRPr kumimoji="1" lang="ko-Kore-KR" altLang="en-US" sz="6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EDCAA4F-2774-A77C-8D25-9EE7BC0099CE}"/>
                    </a:ext>
                  </a:extLst>
                </p:cNvPr>
                <p:cNvSpPr txBox="1"/>
                <p:nvPr/>
              </p:nvSpPr>
              <p:spPr>
                <a:xfrm>
                  <a:off x="292775" y="3604742"/>
                  <a:ext cx="53732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600" dirty="0"/>
                    <a:t>충성충성</a:t>
                  </a:r>
                  <a:r>
                    <a:rPr kumimoji="1" lang="en-US" altLang="ko-KR" sz="600" dirty="0"/>
                    <a:t>!!</a:t>
                  </a:r>
                  <a:endParaRPr kumimoji="1" lang="ko-Kore-KR" altLang="en-US" sz="600" dirty="0"/>
                </a:p>
              </p:txBody>
            </p:sp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23759653-5B81-653A-1ECC-5D66E4A1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528" y="4068345"/>
                  <a:ext cx="140694" cy="107050"/>
                </a:xfrm>
                <a:prstGeom prst="rect">
                  <a:avLst/>
                </a:prstGeom>
              </p:spPr>
            </p:pic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B099AAFB-9ACF-EAC8-2A82-23C88A0259FC}"/>
                    </a:ext>
                  </a:extLst>
                </p:cNvPr>
                <p:cNvSpPr/>
                <p:nvPr/>
              </p:nvSpPr>
              <p:spPr>
                <a:xfrm>
                  <a:off x="292037" y="4020734"/>
                  <a:ext cx="1542921" cy="192847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EAA1809-7D31-A9AD-D907-D7C35A486C51}"/>
                    </a:ext>
                  </a:extLst>
                </p:cNvPr>
                <p:cNvSpPr txBox="1"/>
                <p:nvPr/>
              </p:nvSpPr>
              <p:spPr>
                <a:xfrm>
                  <a:off x="393875" y="4033929"/>
                  <a:ext cx="31575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600" dirty="0"/>
                    <a:t>20</a:t>
                  </a:r>
                  <a:endParaRPr kumimoji="1" lang="ko-Kore-KR" altLang="en-US" sz="600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6B47B14-661A-C795-833F-A9C886BB78D7}"/>
                    </a:ext>
                  </a:extLst>
                </p:cNvPr>
                <p:cNvSpPr txBox="1"/>
                <p:nvPr/>
              </p:nvSpPr>
              <p:spPr>
                <a:xfrm>
                  <a:off x="1187625" y="4033929"/>
                  <a:ext cx="64733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ko-KR" sz="600" dirty="0"/>
                    <a:t>2023.03.18</a:t>
                  </a:r>
                  <a:endParaRPr kumimoji="1" lang="ko-Kore-KR" altLang="en-US" sz="600" dirty="0"/>
                </a:p>
              </p:txBody>
            </p:sp>
          </p:grpSp>
          <p:pic>
            <p:nvPicPr>
              <p:cNvPr id="1030" name="Picture 6" descr="브라보 라이언">
                <a:extLst>
                  <a:ext uri="{FF2B5EF4-FFF2-40B4-BE49-F238E27FC236}">
                    <a16:creationId xmlns:a16="http://schemas.microsoft.com/office/drawing/2014/main" id="{C591B52E-62AD-DDE8-CA0C-F7F31751F6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8640" y="2508309"/>
                <a:ext cx="914865" cy="914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31DC5776-77F1-2505-01B7-5C8D5FC707C5}"/>
                </a:ext>
              </a:extLst>
            </p:cNvPr>
            <p:cNvGrpSpPr/>
            <p:nvPr/>
          </p:nvGrpSpPr>
          <p:grpSpPr>
            <a:xfrm>
              <a:off x="4618701" y="3601614"/>
              <a:ext cx="1317628" cy="129272"/>
              <a:chOff x="418201" y="3804713"/>
              <a:chExt cx="1317628" cy="129272"/>
            </a:xfrm>
          </p:grpSpPr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264FCACA-C9D8-EFF3-18FF-7E35928EFFAB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모서리가 둥근 직사각형 102">
                <a:extLst>
                  <a:ext uri="{FF2B5EF4-FFF2-40B4-BE49-F238E27FC236}">
                    <a16:creationId xmlns:a16="http://schemas.microsoft.com/office/drawing/2014/main" id="{76B31AB0-CA3B-00B4-23AD-C8AF19C016A9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616474CA-6347-148F-93D6-011D5EA6F6C9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7317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rtlCol="0" anchor="ctr"/>
      <a:lstStyle>
        <a:defPPr algn="l">
          <a:defRPr kumimoji="1" sz="850" dirty="0" smtClean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17830</TotalTime>
  <Words>2474</Words>
  <Application>Microsoft Macintosh PowerPoint</Application>
  <PresentationFormat>화면 슬라이드 쇼(16:10)</PresentationFormat>
  <Paragraphs>1111</Paragraphs>
  <Slides>35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맑은 고딕</vt:lpstr>
      <vt:lpstr>NanumGothic</vt:lpstr>
      <vt:lpstr>Arial</vt:lpstr>
      <vt:lpstr>Calibri</vt:lpstr>
      <vt:lpstr>Segoe UI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승용 유</cp:lastModifiedBy>
  <cp:revision>1624</cp:revision>
  <cp:lastPrinted>2020-01-08T09:16:57Z</cp:lastPrinted>
  <dcterms:created xsi:type="dcterms:W3CDTF">2018-01-08T06:52:41Z</dcterms:created>
  <dcterms:modified xsi:type="dcterms:W3CDTF">2023-03-20T05:54:07Z</dcterms:modified>
</cp:coreProperties>
</file>