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3" r:id="rId2"/>
  </p:sldMasterIdLst>
  <p:notesMasterIdLst>
    <p:notesMasterId r:id="rId35"/>
  </p:notesMasterIdLst>
  <p:handoutMasterIdLst>
    <p:handoutMasterId r:id="rId36"/>
  </p:handoutMasterIdLst>
  <p:sldIdLst>
    <p:sldId id="398" r:id="rId3"/>
    <p:sldId id="409" r:id="rId4"/>
    <p:sldId id="403" r:id="rId5"/>
    <p:sldId id="404" r:id="rId6"/>
    <p:sldId id="448" r:id="rId7"/>
    <p:sldId id="414" r:id="rId8"/>
    <p:sldId id="463" r:id="rId9"/>
    <p:sldId id="465" r:id="rId10"/>
    <p:sldId id="464" r:id="rId11"/>
    <p:sldId id="449" r:id="rId12"/>
    <p:sldId id="466" r:id="rId13"/>
    <p:sldId id="415" r:id="rId14"/>
    <p:sldId id="416" r:id="rId15"/>
    <p:sldId id="450" r:id="rId16"/>
    <p:sldId id="451" r:id="rId17"/>
    <p:sldId id="467" r:id="rId18"/>
    <p:sldId id="468" r:id="rId19"/>
    <p:sldId id="452" r:id="rId20"/>
    <p:sldId id="469" r:id="rId21"/>
    <p:sldId id="470" r:id="rId22"/>
    <p:sldId id="453" r:id="rId23"/>
    <p:sldId id="454" r:id="rId24"/>
    <p:sldId id="455" r:id="rId25"/>
    <p:sldId id="456" r:id="rId26"/>
    <p:sldId id="457" r:id="rId27"/>
    <p:sldId id="458" r:id="rId28"/>
    <p:sldId id="459" r:id="rId29"/>
    <p:sldId id="460" r:id="rId30"/>
    <p:sldId id="461" r:id="rId31"/>
    <p:sldId id="462" r:id="rId32"/>
    <p:sldId id="413" r:id="rId33"/>
    <p:sldId id="406" r:id="rId34"/>
  </p:sldIdLst>
  <p:sldSz cx="9144000" cy="5715000" type="screen16x10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93"/>
    <a:srgbClr val="0078D7"/>
    <a:srgbClr val="F2F2F2"/>
    <a:srgbClr val="FF8C2F"/>
    <a:srgbClr val="F47710"/>
    <a:srgbClr val="FFF2E9"/>
    <a:srgbClr val="FFFFE1"/>
    <a:srgbClr val="FFFF93"/>
    <a:srgbClr val="F7F7F7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98" autoAdjust="0"/>
    <p:restoredTop sz="94660"/>
  </p:normalViewPr>
  <p:slideViewPr>
    <p:cSldViewPr>
      <p:cViewPr>
        <p:scale>
          <a:sx n="255" d="100"/>
          <a:sy n="255" d="100"/>
        </p:scale>
        <p:origin x="2424" y="42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56" d="100"/>
          <a:sy n="156" d="100"/>
        </p:scale>
        <p:origin x="5736" y="184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972AA-FE3A-41E8-94D7-0A348C1614D1}" type="datetimeFigureOut">
              <a:rPr lang="ko-KR" altLang="en-US" smtClean="0"/>
              <a:t>2023. 3. 20.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63632-7804-4AD9-A8DE-B9F046569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88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5E66B-2806-4CC0-B543-C1F698B8CB0C}" type="datetimeFigureOut">
              <a:rPr lang="ko-KR" altLang="en-US" smtClean="0"/>
              <a:t>2023. 3. 20.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739775"/>
            <a:ext cx="5919787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6DB6A-589F-43F9-84B6-ACD2F062FA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548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918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200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200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91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846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400800" y="5505147"/>
            <a:ext cx="2743200" cy="232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C4B17B-A05E-4182-9286-FAF5968200C5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  <p:sp>
        <p:nvSpPr>
          <p:cNvPr id="7" name="바닥글 개체 틀 4"/>
          <p:cNvSpPr txBox="1">
            <a:spLocks/>
          </p:cNvSpPr>
          <p:nvPr userDrawn="1"/>
        </p:nvSpPr>
        <p:spPr>
          <a:xfrm>
            <a:off x="1825918" y="5502743"/>
            <a:ext cx="5492164" cy="232279"/>
          </a:xfrm>
          <a:prstGeom prst="rect">
            <a:avLst/>
          </a:prstGeom>
        </p:spPr>
        <p:txBody>
          <a:bodyPr vert="horz" wrap="square" lIns="81037" tIns="40519" rIns="81037" bIns="40519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defRPr sz="7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600" dirty="0"/>
              <a:t>Copyright © 2018 FREEMOA Co.,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25740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801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195388"/>
            <a:ext cx="3008313" cy="3910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993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3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1175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3575"/>
            <a:ext cx="5486400" cy="6699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162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960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776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400800" y="5505147"/>
            <a:ext cx="2743200" cy="232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C4B17B-A05E-4182-9286-FAF5968200C5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  <p:sp>
        <p:nvSpPr>
          <p:cNvPr id="7" name="바닥글 개체 틀 4"/>
          <p:cNvSpPr txBox="1">
            <a:spLocks/>
          </p:cNvSpPr>
          <p:nvPr userDrawn="1"/>
        </p:nvSpPr>
        <p:spPr>
          <a:xfrm>
            <a:off x="1825918" y="5502743"/>
            <a:ext cx="5492164" cy="232279"/>
          </a:xfrm>
          <a:prstGeom prst="rect">
            <a:avLst/>
          </a:prstGeom>
        </p:spPr>
        <p:txBody>
          <a:bodyPr vert="horz" wrap="square" lIns="81037" tIns="40519" rIns="81037" bIns="40519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defRPr sz="7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600" dirty="0"/>
              <a:t>Copyright © 2018 FREEMOA Co., ltd. All rights reserved.</a:t>
            </a:r>
          </a:p>
        </p:txBody>
      </p:sp>
      <p:cxnSp>
        <p:nvCxnSpPr>
          <p:cNvPr id="24" name="직선 연결선 23"/>
          <p:cNvCxnSpPr/>
          <p:nvPr userDrawn="1"/>
        </p:nvCxnSpPr>
        <p:spPr>
          <a:xfrm>
            <a:off x="6968736" y="193204"/>
            <a:ext cx="0" cy="5112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41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</p:spPr>
        <p:txBody>
          <a:bodyPr/>
          <a:lstStyle>
            <a:lvl1pPr>
              <a:defRPr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510148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077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625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90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74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188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925"/>
            <a:ext cx="4040188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279525"/>
            <a:ext cx="4041775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812925"/>
            <a:ext cx="4041775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351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663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3271881"/>
              </p:ext>
            </p:extLst>
          </p:nvPr>
        </p:nvGraphicFramePr>
        <p:xfrm>
          <a:off x="0" y="1"/>
          <a:ext cx="9143999" cy="5371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0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814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40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47663">
                  <a:extLst>
                    <a:ext uri="{9D8B030D-6E8A-4147-A177-3AD203B41FA5}">
                      <a16:colId xmlns:a16="http://schemas.microsoft.com/office/drawing/2014/main" val="2669052903"/>
                    </a:ext>
                  </a:extLst>
                </a:gridCol>
              </a:tblGrid>
              <a:tr h="193203">
                <a:tc>
                  <a:txBody>
                    <a:bodyPr/>
                    <a:lstStyle/>
                    <a:p>
                      <a:pPr latinLnBrk="1"/>
                      <a:endParaRPr lang="ko-KR" altLang="en-US" sz="600" b="0" i="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Title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CMS_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개발기획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Made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by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유승용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Ver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.</a:t>
                      </a:r>
                      <a:endParaRPr lang="ko-KR" altLang="en-US" sz="6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1.0</a:t>
                      </a:r>
                      <a:endParaRPr lang="ko-KR" altLang="en-US" sz="6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Last updated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2023-03-31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Page</a:t>
                      </a:r>
                      <a:endParaRPr lang="ko-KR" altLang="en-US" sz="600" b="0" i="0" u="none" spc="7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i="0" u="none" spc="7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8183">
                <a:tc gridSpan="11">
                  <a:txBody>
                    <a:bodyPr/>
                    <a:lstStyle/>
                    <a:p>
                      <a:pPr latinLnBrk="1"/>
                      <a:endParaRPr lang="ko-KR" altLang="en-US" sz="700" b="0" i="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45703" marB="457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u="none" spc="7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336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72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267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image" Target="../media/image25.jpg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notesSlide" Target="../notesSlides/notesSlide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7.xml"/><Relationship Id="rId15" Type="http://schemas.openxmlformats.org/officeDocument/2006/relationships/image" Target="../media/image24.svg"/><Relationship Id="rId10" Type="http://schemas.openxmlformats.org/officeDocument/2006/relationships/tags" Target="../tags/tag12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77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346153"/>
              </p:ext>
            </p:extLst>
          </p:nvPr>
        </p:nvGraphicFramePr>
        <p:xfrm>
          <a:off x="683569" y="985292"/>
          <a:ext cx="7776864" cy="1674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477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1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614965"/>
              </p:ext>
            </p:extLst>
          </p:nvPr>
        </p:nvGraphicFramePr>
        <p:xfrm>
          <a:off x="3185639" y="3433564"/>
          <a:ext cx="2819849" cy="1196975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5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5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5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210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㈜</a:t>
                      </a:r>
                      <a:r>
                        <a:rPr kumimoji="1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프리모아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확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작성자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검수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최종 승인 자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91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유승용 과장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제목 3"/>
          <p:cNvSpPr txBox="1">
            <a:spLocks/>
          </p:cNvSpPr>
          <p:nvPr/>
        </p:nvSpPr>
        <p:spPr>
          <a:xfrm>
            <a:off x="179513" y="1294731"/>
            <a:ext cx="8784975" cy="487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CMS</a:t>
            </a:r>
            <a:r>
              <a:rPr lang="ko-KR" altLang="en-US" sz="1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개발 기획서</a:t>
            </a:r>
            <a:endParaRPr lang="en-US" altLang="ko-KR" sz="18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7" name="제목 3"/>
          <p:cNvSpPr txBox="1">
            <a:spLocks/>
          </p:cNvSpPr>
          <p:nvPr/>
        </p:nvSpPr>
        <p:spPr>
          <a:xfrm>
            <a:off x="179512" y="1977399"/>
            <a:ext cx="8784975" cy="487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050" dirty="0">
                <a:solidFill>
                  <a:schemeClr val="bg1"/>
                </a:solidFill>
                <a:latin typeface="+mn-ea"/>
                <a:ea typeface="+mn-ea"/>
              </a:rPr>
              <a:t>2023-03-31</a:t>
            </a:r>
            <a:endParaRPr lang="ko-KR" altLang="en-US" sz="105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8" name="제목 3"/>
          <p:cNvSpPr txBox="1">
            <a:spLocks/>
          </p:cNvSpPr>
          <p:nvPr/>
        </p:nvSpPr>
        <p:spPr>
          <a:xfrm>
            <a:off x="611559" y="2641476"/>
            <a:ext cx="7920881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9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Ver. 1.0</a:t>
            </a:r>
            <a:endParaRPr lang="ko-KR" altLang="en-US" sz="9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2746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741236" y="569082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984901"/>
              </p:ext>
            </p:extLst>
          </p:nvPr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분류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혹은 말머리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및 제목 입력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썸네일 이미지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개만 등록 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태그 검색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–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글자 입력하면 태그추천 선택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구분으로 태그 구분 효과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첨부파일 드래그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&amp;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드랍 가능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멀티첨부 가능 구현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텍스트 에디터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2/3</a:t>
            </a:r>
            <a:endParaRPr kumimoji="1" lang="ko-Kore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AE6E2E4-5CB5-D42C-1824-B5529B0E6E89}"/>
              </a:ext>
            </a:extLst>
          </p:cNvPr>
          <p:cNvSpPr/>
          <p:nvPr/>
        </p:nvSpPr>
        <p:spPr>
          <a:xfrm>
            <a:off x="179512" y="635278"/>
            <a:ext cx="6480720" cy="467049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3FFACE-C326-0329-DD99-FB5EA9F6461F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ore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게시판</a:t>
            </a:r>
            <a:r>
              <a:rPr kumimoji="1" lang="en-US" altLang="ko-Kore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이미지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등록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CD99BD-202B-746F-E05A-2ABBFF9CD689}"/>
              </a:ext>
            </a:extLst>
          </p:cNvPr>
          <p:cNvSpPr/>
          <p:nvPr/>
        </p:nvSpPr>
        <p:spPr>
          <a:xfrm>
            <a:off x="971600" y="681290"/>
            <a:ext cx="93610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E480090-A387-0FA7-4215-2C97B6154264}"/>
              </a:ext>
            </a:extLst>
          </p:cNvPr>
          <p:cNvSpPr/>
          <p:nvPr/>
        </p:nvSpPr>
        <p:spPr>
          <a:xfrm>
            <a:off x="1979712" y="681290"/>
            <a:ext cx="439248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삼각형 10">
            <a:extLst>
              <a:ext uri="{FF2B5EF4-FFF2-40B4-BE49-F238E27FC236}">
                <a16:creationId xmlns:a16="http://schemas.microsoft.com/office/drawing/2014/main" id="{448EE742-FDC8-6A3A-7AE7-DC9A747A1DB8}"/>
              </a:ext>
            </a:extLst>
          </p:cNvPr>
          <p:cNvSpPr/>
          <p:nvPr/>
        </p:nvSpPr>
        <p:spPr>
          <a:xfrm rot="10800000">
            <a:off x="1741699" y="725279"/>
            <a:ext cx="144016" cy="72008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A76D-CA96-7B69-FDD3-9EF26336991D}"/>
              </a:ext>
            </a:extLst>
          </p:cNvPr>
          <p:cNvSpPr txBox="1"/>
          <p:nvPr/>
        </p:nvSpPr>
        <p:spPr>
          <a:xfrm>
            <a:off x="251520" y="65356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분류</a:t>
            </a:r>
            <a:r>
              <a:rPr kumimoji="1" lang="en-US" altLang="ko-Kore-KR" sz="800" dirty="0"/>
              <a:t>/</a:t>
            </a:r>
            <a:r>
              <a:rPr kumimoji="1" lang="ko-KR" altLang="en-US" sz="800" dirty="0"/>
              <a:t>제목</a:t>
            </a:r>
            <a:endParaRPr kumimoji="1" lang="ko-Kore-KR" altLang="en-US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0ED528-12DF-F447-233D-77E760D00F67}"/>
              </a:ext>
            </a:extLst>
          </p:cNvPr>
          <p:cNvSpPr txBox="1"/>
          <p:nvPr/>
        </p:nvSpPr>
        <p:spPr>
          <a:xfrm>
            <a:off x="251520" y="910229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썸네일</a:t>
            </a:r>
            <a:endParaRPr kumimoji="1" lang="ko-Kore-KR" altLang="en-US" sz="8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2F38C41-F628-04A5-6DD2-301D39BE9373}"/>
              </a:ext>
            </a:extLst>
          </p:cNvPr>
          <p:cNvSpPr/>
          <p:nvPr/>
        </p:nvSpPr>
        <p:spPr>
          <a:xfrm>
            <a:off x="971600" y="945749"/>
            <a:ext cx="1368152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F550853-C8EF-F794-27A7-453A5EB24E8B}"/>
              </a:ext>
            </a:extLst>
          </p:cNvPr>
          <p:cNvGrpSpPr/>
          <p:nvPr/>
        </p:nvGrpSpPr>
        <p:grpSpPr>
          <a:xfrm>
            <a:off x="741236" y="917924"/>
            <a:ext cx="388720" cy="200055"/>
            <a:chOff x="4727047" y="5307508"/>
            <a:chExt cx="388720" cy="200055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5BB7080-6FF6-A769-7A6B-8D0982FDF736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25" name="TextBox 27">
              <a:extLst>
                <a:ext uri="{FF2B5EF4-FFF2-40B4-BE49-F238E27FC236}">
                  <a16:creationId xmlns:a16="http://schemas.microsoft.com/office/drawing/2014/main" id="{B560D7E9-9219-C004-3B0C-71D21F1A1747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9FF9BA6E-4A12-830B-E730-0FF5CDD68C36}"/>
              </a:ext>
            </a:extLst>
          </p:cNvPr>
          <p:cNvSpPr txBox="1"/>
          <p:nvPr/>
        </p:nvSpPr>
        <p:spPr>
          <a:xfrm>
            <a:off x="251520" y="119767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태그</a:t>
            </a:r>
            <a:endParaRPr kumimoji="1" lang="ko-Kore-KR" altLang="en-US" sz="8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C0C51F9-D7B6-4388-32A8-844D81E302D2}"/>
              </a:ext>
            </a:extLst>
          </p:cNvPr>
          <p:cNvSpPr/>
          <p:nvPr/>
        </p:nvSpPr>
        <p:spPr>
          <a:xfrm>
            <a:off x="971600" y="1215097"/>
            <a:ext cx="5400600" cy="18060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              </a:t>
            </a:r>
            <a:r>
              <a:rPr lang="en-US" altLang="ko-KR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,</a:t>
            </a:r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                 </a:t>
            </a:r>
            <a:r>
              <a:rPr lang="en-US" altLang="ko-KR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,</a:t>
            </a:r>
            <a:endParaRPr lang="ko-KR" altLang="en-US" sz="7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D1BCC4EB-7733-544C-48D3-E5ED62096CD5}"/>
              </a:ext>
            </a:extLst>
          </p:cNvPr>
          <p:cNvSpPr/>
          <p:nvPr/>
        </p:nvSpPr>
        <p:spPr>
          <a:xfrm>
            <a:off x="1005509" y="1240763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회원가입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A38A45D1-E8FD-4169-22B8-BC6328601710}"/>
              </a:ext>
            </a:extLst>
          </p:cNvPr>
          <p:cNvSpPr/>
          <p:nvPr/>
        </p:nvSpPr>
        <p:spPr>
          <a:xfrm>
            <a:off x="1451720" y="1244008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공지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3CF25EE0-9B0E-7F34-E355-CC618E856F5F}"/>
              </a:ext>
            </a:extLst>
          </p:cNvPr>
          <p:cNvSpPr/>
          <p:nvPr/>
        </p:nvSpPr>
        <p:spPr>
          <a:xfrm>
            <a:off x="1897931" y="1245229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추천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31ED3837-E40F-6EC9-F329-F0F4588DF0BC}"/>
              </a:ext>
            </a:extLst>
          </p:cNvPr>
          <p:cNvGrpSpPr/>
          <p:nvPr/>
        </p:nvGrpSpPr>
        <p:grpSpPr>
          <a:xfrm>
            <a:off x="741236" y="1168755"/>
            <a:ext cx="388720" cy="200055"/>
            <a:chOff x="4727047" y="5307508"/>
            <a:chExt cx="388720" cy="200055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35A1F66B-0C1D-4EEB-B635-31995110A36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38" name="TextBox 27">
              <a:extLst>
                <a:ext uri="{FF2B5EF4-FFF2-40B4-BE49-F238E27FC236}">
                  <a16:creationId xmlns:a16="http://schemas.microsoft.com/office/drawing/2014/main" id="{95DCD16F-AAD9-4EEA-DF7A-6BCFE5CCC9B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3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2596EB4-DDA5-A7AF-ED77-370CCC8BC5FB}"/>
              </a:ext>
            </a:extLst>
          </p:cNvPr>
          <p:cNvSpPr txBox="1"/>
          <p:nvPr/>
        </p:nvSpPr>
        <p:spPr>
          <a:xfrm>
            <a:off x="251520" y="1723938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첨부파일</a:t>
            </a:r>
            <a:endParaRPr kumimoji="1" lang="ko-Kore-KR" altLang="en-US" sz="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C8C93DC-AD31-5356-99C5-250D0C825211}"/>
              </a:ext>
            </a:extLst>
          </p:cNvPr>
          <p:cNvSpPr/>
          <p:nvPr/>
        </p:nvSpPr>
        <p:spPr>
          <a:xfrm>
            <a:off x="971600" y="1517500"/>
            <a:ext cx="5400600" cy="6156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C176CDC-F1F9-E306-2ACA-49D77FB698F0}"/>
              </a:ext>
            </a:extLst>
          </p:cNvPr>
          <p:cNvSpPr/>
          <p:nvPr/>
        </p:nvSpPr>
        <p:spPr>
          <a:xfrm>
            <a:off x="1115616" y="1573275"/>
            <a:ext cx="504056" cy="504056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십자형[C] 6">
            <a:extLst>
              <a:ext uri="{FF2B5EF4-FFF2-40B4-BE49-F238E27FC236}">
                <a16:creationId xmlns:a16="http://schemas.microsoft.com/office/drawing/2014/main" id="{B9FBBF51-F373-9210-D4A7-D3281C598EEA}"/>
              </a:ext>
            </a:extLst>
          </p:cNvPr>
          <p:cNvSpPr/>
          <p:nvPr/>
        </p:nvSpPr>
        <p:spPr>
          <a:xfrm>
            <a:off x="1199642" y="1658582"/>
            <a:ext cx="336004" cy="336004"/>
          </a:xfrm>
          <a:prstGeom prst="plus">
            <a:avLst>
              <a:gd name="adj" fmla="val 42009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4227F6E-CF02-AA5E-79F1-653B379358C0}"/>
              </a:ext>
            </a:extLst>
          </p:cNvPr>
          <p:cNvGrpSpPr/>
          <p:nvPr/>
        </p:nvGrpSpPr>
        <p:grpSpPr>
          <a:xfrm>
            <a:off x="741236" y="1489676"/>
            <a:ext cx="388720" cy="200055"/>
            <a:chOff x="4727047" y="5307508"/>
            <a:chExt cx="388720" cy="200055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5EC1D60A-28FA-6735-3A76-572E296F4DDF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20" name="TextBox 27">
              <a:extLst>
                <a:ext uri="{FF2B5EF4-FFF2-40B4-BE49-F238E27FC236}">
                  <a16:creationId xmlns:a16="http://schemas.microsoft.com/office/drawing/2014/main" id="{0AF0F984-FB34-F8A6-3880-5CFE0F29F751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4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A1B279F-ED55-A419-8F1A-822A6CA1D976}"/>
              </a:ext>
            </a:extLst>
          </p:cNvPr>
          <p:cNvSpPr/>
          <p:nvPr/>
        </p:nvSpPr>
        <p:spPr>
          <a:xfrm>
            <a:off x="2339752" y="945749"/>
            <a:ext cx="720080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파일찾기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D7D98E9-EC7C-DD3E-F4DF-DA1D81C1EEF3}"/>
              </a:ext>
            </a:extLst>
          </p:cNvPr>
          <p:cNvSpPr/>
          <p:nvPr/>
        </p:nvSpPr>
        <p:spPr>
          <a:xfrm>
            <a:off x="5724128" y="5342087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등록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41B0A57-4948-4C41-7E79-BE51B64B2B6E}"/>
              </a:ext>
            </a:extLst>
          </p:cNvPr>
          <p:cNvSpPr/>
          <p:nvPr/>
        </p:nvSpPr>
        <p:spPr>
          <a:xfrm>
            <a:off x="6228184" y="5342087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취소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pic>
        <p:nvPicPr>
          <p:cNvPr id="31" name="Picture 2" descr="20200622_115241">
            <a:extLst>
              <a:ext uri="{FF2B5EF4-FFF2-40B4-BE49-F238E27FC236}">
                <a16:creationId xmlns:a16="http://schemas.microsoft.com/office/drawing/2014/main" id="{CB60C25A-185D-632B-1652-853727888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51" y="2291497"/>
            <a:ext cx="5785480" cy="2942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3F7A098E-E583-97D4-ED64-DFD1C47A7D21}"/>
              </a:ext>
            </a:extLst>
          </p:cNvPr>
          <p:cNvGrpSpPr/>
          <p:nvPr/>
        </p:nvGrpSpPr>
        <p:grpSpPr>
          <a:xfrm>
            <a:off x="324991" y="2191469"/>
            <a:ext cx="388720" cy="200055"/>
            <a:chOff x="4727047" y="5307508"/>
            <a:chExt cx="388720" cy="200055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2403909A-02FC-1274-0F18-5D4E34E43C6A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41" name="TextBox 27">
              <a:extLst>
                <a:ext uri="{FF2B5EF4-FFF2-40B4-BE49-F238E27FC236}">
                  <a16:creationId xmlns:a16="http://schemas.microsoft.com/office/drawing/2014/main" id="{8D3E83A5-6378-F9E5-9A90-BB8512C6D4CA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5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5756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741236" y="569082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470788"/>
              </p:ext>
            </p:extLst>
          </p:nvPr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분류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혹은 말머리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및 제목 입력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썸네일 이미지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개만 등록 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태그 검색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–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글자 입력하면 태그추천 선택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구분으로 태그 구분 효과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첨부파일 드래그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&amp;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드랍 가능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멀티첨부 가능 구현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X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버튼 클릭하여 기존 첨부파일 삭제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텍스트 에디터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3/3</a:t>
            </a:r>
            <a:endParaRPr kumimoji="1" lang="ko-Kore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AE6E2E4-5CB5-D42C-1824-B5529B0E6E89}"/>
              </a:ext>
            </a:extLst>
          </p:cNvPr>
          <p:cNvSpPr/>
          <p:nvPr/>
        </p:nvSpPr>
        <p:spPr>
          <a:xfrm>
            <a:off x="179512" y="635278"/>
            <a:ext cx="6480720" cy="467049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3FFACE-C326-0329-DD99-FB5EA9F6461F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ore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게시판</a:t>
            </a:r>
            <a:r>
              <a:rPr kumimoji="1" lang="en-US" altLang="ko-Kore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이미지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수정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CD99BD-202B-746F-E05A-2ABBFF9CD689}"/>
              </a:ext>
            </a:extLst>
          </p:cNvPr>
          <p:cNvSpPr/>
          <p:nvPr/>
        </p:nvSpPr>
        <p:spPr>
          <a:xfrm>
            <a:off x="971600" y="681290"/>
            <a:ext cx="93610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E480090-A387-0FA7-4215-2C97B6154264}"/>
              </a:ext>
            </a:extLst>
          </p:cNvPr>
          <p:cNvSpPr/>
          <p:nvPr/>
        </p:nvSpPr>
        <p:spPr>
          <a:xfrm>
            <a:off x="1979712" y="681290"/>
            <a:ext cx="439248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삼각형 10">
            <a:extLst>
              <a:ext uri="{FF2B5EF4-FFF2-40B4-BE49-F238E27FC236}">
                <a16:creationId xmlns:a16="http://schemas.microsoft.com/office/drawing/2014/main" id="{448EE742-FDC8-6A3A-7AE7-DC9A747A1DB8}"/>
              </a:ext>
            </a:extLst>
          </p:cNvPr>
          <p:cNvSpPr/>
          <p:nvPr/>
        </p:nvSpPr>
        <p:spPr>
          <a:xfrm rot="10800000">
            <a:off x="1741699" y="725279"/>
            <a:ext cx="144016" cy="72008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A76D-CA96-7B69-FDD3-9EF26336991D}"/>
              </a:ext>
            </a:extLst>
          </p:cNvPr>
          <p:cNvSpPr txBox="1"/>
          <p:nvPr/>
        </p:nvSpPr>
        <p:spPr>
          <a:xfrm>
            <a:off x="251520" y="65356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분류</a:t>
            </a:r>
            <a:r>
              <a:rPr kumimoji="1" lang="en-US" altLang="ko-Kore-KR" sz="800" dirty="0"/>
              <a:t>/</a:t>
            </a:r>
            <a:r>
              <a:rPr kumimoji="1" lang="ko-KR" altLang="en-US" sz="800" dirty="0"/>
              <a:t>제목</a:t>
            </a:r>
            <a:endParaRPr kumimoji="1" lang="ko-Kore-KR" altLang="en-US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0ED528-12DF-F447-233D-77E760D00F67}"/>
              </a:ext>
            </a:extLst>
          </p:cNvPr>
          <p:cNvSpPr txBox="1"/>
          <p:nvPr/>
        </p:nvSpPr>
        <p:spPr>
          <a:xfrm>
            <a:off x="251520" y="910229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썸네일</a:t>
            </a:r>
            <a:endParaRPr kumimoji="1" lang="ko-Kore-KR" altLang="en-US" sz="8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2F38C41-F628-04A5-6DD2-301D39BE9373}"/>
              </a:ext>
            </a:extLst>
          </p:cNvPr>
          <p:cNvSpPr/>
          <p:nvPr/>
        </p:nvSpPr>
        <p:spPr>
          <a:xfrm>
            <a:off x="971600" y="945749"/>
            <a:ext cx="1368152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F550853-C8EF-F794-27A7-453A5EB24E8B}"/>
              </a:ext>
            </a:extLst>
          </p:cNvPr>
          <p:cNvGrpSpPr/>
          <p:nvPr/>
        </p:nvGrpSpPr>
        <p:grpSpPr>
          <a:xfrm>
            <a:off x="741236" y="917924"/>
            <a:ext cx="388720" cy="200055"/>
            <a:chOff x="4727047" y="5307508"/>
            <a:chExt cx="388720" cy="200055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5BB7080-6FF6-A769-7A6B-8D0982FDF736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25" name="TextBox 27">
              <a:extLst>
                <a:ext uri="{FF2B5EF4-FFF2-40B4-BE49-F238E27FC236}">
                  <a16:creationId xmlns:a16="http://schemas.microsoft.com/office/drawing/2014/main" id="{B560D7E9-9219-C004-3B0C-71D21F1A1747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9FF9BA6E-4A12-830B-E730-0FF5CDD68C36}"/>
              </a:ext>
            </a:extLst>
          </p:cNvPr>
          <p:cNvSpPr txBox="1"/>
          <p:nvPr/>
        </p:nvSpPr>
        <p:spPr>
          <a:xfrm>
            <a:off x="251520" y="2138094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태그</a:t>
            </a:r>
            <a:endParaRPr kumimoji="1" lang="ko-Kore-KR" altLang="en-US" sz="8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C0C51F9-D7B6-4388-32A8-844D81E302D2}"/>
              </a:ext>
            </a:extLst>
          </p:cNvPr>
          <p:cNvSpPr/>
          <p:nvPr/>
        </p:nvSpPr>
        <p:spPr>
          <a:xfrm>
            <a:off x="971600" y="2155514"/>
            <a:ext cx="5400600" cy="18060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              </a:t>
            </a:r>
            <a:r>
              <a:rPr lang="en-US" altLang="ko-KR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,</a:t>
            </a:r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                 </a:t>
            </a:r>
            <a:r>
              <a:rPr lang="en-US" altLang="ko-KR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,</a:t>
            </a:r>
            <a:endParaRPr lang="ko-KR" altLang="en-US" sz="7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D1BCC4EB-7733-544C-48D3-E5ED62096CD5}"/>
              </a:ext>
            </a:extLst>
          </p:cNvPr>
          <p:cNvSpPr/>
          <p:nvPr/>
        </p:nvSpPr>
        <p:spPr>
          <a:xfrm>
            <a:off x="1005509" y="2181180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회원가입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A38A45D1-E8FD-4169-22B8-BC6328601710}"/>
              </a:ext>
            </a:extLst>
          </p:cNvPr>
          <p:cNvSpPr/>
          <p:nvPr/>
        </p:nvSpPr>
        <p:spPr>
          <a:xfrm>
            <a:off x="1451720" y="2184425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공지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3CF25EE0-9B0E-7F34-E355-CC618E856F5F}"/>
              </a:ext>
            </a:extLst>
          </p:cNvPr>
          <p:cNvSpPr/>
          <p:nvPr/>
        </p:nvSpPr>
        <p:spPr>
          <a:xfrm>
            <a:off x="1897931" y="2185646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추천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31ED3837-E40F-6EC9-F329-F0F4588DF0BC}"/>
              </a:ext>
            </a:extLst>
          </p:cNvPr>
          <p:cNvGrpSpPr/>
          <p:nvPr/>
        </p:nvGrpSpPr>
        <p:grpSpPr>
          <a:xfrm>
            <a:off x="741236" y="2109172"/>
            <a:ext cx="388720" cy="200055"/>
            <a:chOff x="4727047" y="5307508"/>
            <a:chExt cx="388720" cy="200055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35A1F66B-0C1D-4EEB-B635-31995110A36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38" name="TextBox 27">
              <a:extLst>
                <a:ext uri="{FF2B5EF4-FFF2-40B4-BE49-F238E27FC236}">
                  <a16:creationId xmlns:a16="http://schemas.microsoft.com/office/drawing/2014/main" id="{95DCD16F-AAD9-4EEA-DF7A-6BCFE5CCC9B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3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2596EB4-DDA5-A7AF-ED77-370CCC8BC5FB}"/>
              </a:ext>
            </a:extLst>
          </p:cNvPr>
          <p:cNvSpPr txBox="1"/>
          <p:nvPr/>
        </p:nvSpPr>
        <p:spPr>
          <a:xfrm>
            <a:off x="251520" y="2664355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첨부파일</a:t>
            </a:r>
            <a:endParaRPr kumimoji="1" lang="ko-Kore-KR" altLang="en-US" sz="800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6028CA2-E081-D066-0F59-9BF0A7E6F335}"/>
              </a:ext>
            </a:extLst>
          </p:cNvPr>
          <p:cNvGrpSpPr/>
          <p:nvPr/>
        </p:nvGrpSpPr>
        <p:grpSpPr>
          <a:xfrm>
            <a:off x="971600" y="2457917"/>
            <a:ext cx="5400600" cy="615607"/>
            <a:chOff x="971600" y="1517500"/>
            <a:chExt cx="5400600" cy="61560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C8C93DC-AD31-5356-99C5-250D0C825211}"/>
                </a:ext>
              </a:extLst>
            </p:cNvPr>
            <p:cNvSpPr/>
            <p:nvPr/>
          </p:nvSpPr>
          <p:spPr>
            <a:xfrm>
              <a:off x="971600" y="1517500"/>
              <a:ext cx="5400600" cy="61560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ore-KR" altLang="en-US" sz="85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C176CDC-F1F9-E306-2ACA-49D77FB698F0}"/>
                </a:ext>
              </a:extLst>
            </p:cNvPr>
            <p:cNvSpPr/>
            <p:nvPr/>
          </p:nvSpPr>
          <p:spPr>
            <a:xfrm>
              <a:off x="1115616" y="1573275"/>
              <a:ext cx="504056" cy="5040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ore-KR" altLang="en-US" sz="85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십자형[C] 6">
              <a:extLst>
                <a:ext uri="{FF2B5EF4-FFF2-40B4-BE49-F238E27FC236}">
                  <a16:creationId xmlns:a16="http://schemas.microsoft.com/office/drawing/2014/main" id="{B9FBBF51-F373-9210-D4A7-D3281C598EEA}"/>
                </a:ext>
              </a:extLst>
            </p:cNvPr>
            <p:cNvSpPr/>
            <p:nvPr/>
          </p:nvSpPr>
          <p:spPr>
            <a:xfrm>
              <a:off x="1199642" y="1658582"/>
              <a:ext cx="336004" cy="336004"/>
            </a:xfrm>
            <a:prstGeom prst="plus">
              <a:avLst>
                <a:gd name="adj" fmla="val 42009"/>
              </a:avLst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ore-KR" altLang="en-US" sz="85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4227F6E-CF02-AA5E-79F1-653B379358C0}"/>
              </a:ext>
            </a:extLst>
          </p:cNvPr>
          <p:cNvGrpSpPr/>
          <p:nvPr/>
        </p:nvGrpSpPr>
        <p:grpSpPr>
          <a:xfrm>
            <a:off x="741236" y="2430093"/>
            <a:ext cx="388720" cy="200055"/>
            <a:chOff x="4727047" y="5307508"/>
            <a:chExt cx="388720" cy="200055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5EC1D60A-28FA-6735-3A76-572E296F4DDF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20" name="TextBox 27">
              <a:extLst>
                <a:ext uri="{FF2B5EF4-FFF2-40B4-BE49-F238E27FC236}">
                  <a16:creationId xmlns:a16="http://schemas.microsoft.com/office/drawing/2014/main" id="{0AF0F984-FB34-F8A6-3880-5CFE0F29F751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4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A1B279F-ED55-A419-8F1A-822A6CA1D976}"/>
              </a:ext>
            </a:extLst>
          </p:cNvPr>
          <p:cNvSpPr/>
          <p:nvPr/>
        </p:nvSpPr>
        <p:spPr>
          <a:xfrm>
            <a:off x="2339752" y="945749"/>
            <a:ext cx="720080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파일찾기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D7D98E9-EC7C-DD3E-F4DF-DA1D81C1EEF3}"/>
              </a:ext>
            </a:extLst>
          </p:cNvPr>
          <p:cNvSpPr/>
          <p:nvPr/>
        </p:nvSpPr>
        <p:spPr>
          <a:xfrm>
            <a:off x="5724128" y="5342087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등록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41B0A57-4948-4C41-7E79-BE51B64B2B6E}"/>
              </a:ext>
            </a:extLst>
          </p:cNvPr>
          <p:cNvSpPr/>
          <p:nvPr/>
        </p:nvSpPr>
        <p:spPr>
          <a:xfrm>
            <a:off x="6228184" y="5342087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취소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pic>
        <p:nvPicPr>
          <p:cNvPr id="31" name="Picture 2" descr="20200622_115241">
            <a:extLst>
              <a:ext uri="{FF2B5EF4-FFF2-40B4-BE49-F238E27FC236}">
                <a16:creationId xmlns:a16="http://schemas.microsoft.com/office/drawing/2014/main" id="{CB60C25A-185D-632B-1652-8537278883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696"/>
          <a:stretch/>
        </p:blipFill>
        <p:spPr bwMode="auto">
          <a:xfrm>
            <a:off x="519351" y="4225652"/>
            <a:ext cx="5785480" cy="104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3F7A098E-E583-97D4-ED64-DFD1C47A7D21}"/>
              </a:ext>
            </a:extLst>
          </p:cNvPr>
          <p:cNvGrpSpPr/>
          <p:nvPr/>
        </p:nvGrpSpPr>
        <p:grpSpPr>
          <a:xfrm>
            <a:off x="324991" y="4225652"/>
            <a:ext cx="388720" cy="200055"/>
            <a:chOff x="4727047" y="5307508"/>
            <a:chExt cx="388720" cy="200055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2403909A-02FC-1274-0F18-5D4E34E43C6A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41" name="TextBox 27">
              <a:extLst>
                <a:ext uri="{FF2B5EF4-FFF2-40B4-BE49-F238E27FC236}">
                  <a16:creationId xmlns:a16="http://schemas.microsoft.com/office/drawing/2014/main" id="{8D3E83A5-6378-F9E5-9A90-BB8512C6D4CA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6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0D69100-DCC5-FEF3-207C-DCC107AFF73A}"/>
              </a:ext>
            </a:extLst>
          </p:cNvPr>
          <p:cNvSpPr txBox="1"/>
          <p:nvPr/>
        </p:nvSpPr>
        <p:spPr>
          <a:xfrm>
            <a:off x="251520" y="3618458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이미지</a:t>
            </a:r>
            <a:endParaRPr kumimoji="1" lang="ko-Kore-KR" altLang="en-US" sz="800" dirty="0"/>
          </a:p>
        </p:txBody>
      </p:sp>
      <p:pic>
        <p:nvPicPr>
          <p:cNvPr id="18" name="Picture 2" descr="선데이 라이언&gt; Ep.6 영화보다 스니커">
            <a:extLst>
              <a:ext uri="{FF2B5EF4-FFF2-40B4-BE49-F238E27FC236}">
                <a16:creationId xmlns:a16="http://schemas.microsoft.com/office/drawing/2014/main" id="{F9612E8D-0E9B-4226-9906-BF7409251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225036"/>
            <a:ext cx="1489970" cy="928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325AB83B-772C-C90E-D9C6-C27BCF45BFEB}"/>
              </a:ext>
            </a:extLst>
          </p:cNvPr>
          <p:cNvGrpSpPr/>
          <p:nvPr/>
        </p:nvGrpSpPr>
        <p:grpSpPr>
          <a:xfrm>
            <a:off x="2115873" y="3205419"/>
            <a:ext cx="388720" cy="200055"/>
            <a:chOff x="4727047" y="5307508"/>
            <a:chExt cx="388720" cy="200055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A0BAA0DF-F0E2-E296-49D6-76036F81E2D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35" name="TextBox 27">
              <a:extLst>
                <a:ext uri="{FF2B5EF4-FFF2-40B4-BE49-F238E27FC236}">
                  <a16:creationId xmlns:a16="http://schemas.microsoft.com/office/drawing/2014/main" id="{9CCD8195-7752-39EF-04EA-48F59087DB82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X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pic>
        <p:nvPicPr>
          <p:cNvPr id="42" name="Picture 2" descr="선데이 라이언&gt; Ep.6 영화보다 스니커">
            <a:extLst>
              <a:ext uri="{FF2B5EF4-FFF2-40B4-BE49-F238E27FC236}">
                <a16:creationId xmlns:a16="http://schemas.microsoft.com/office/drawing/2014/main" id="{1627B74C-0757-F64C-4B1F-C830BA8A3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225036"/>
            <a:ext cx="1489970" cy="928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3" name="그룹 42">
            <a:extLst>
              <a:ext uri="{FF2B5EF4-FFF2-40B4-BE49-F238E27FC236}">
                <a16:creationId xmlns:a16="http://schemas.microsoft.com/office/drawing/2014/main" id="{DE73D1BD-F128-DDE5-ED6F-26043FBF08A2}"/>
              </a:ext>
            </a:extLst>
          </p:cNvPr>
          <p:cNvGrpSpPr/>
          <p:nvPr/>
        </p:nvGrpSpPr>
        <p:grpSpPr>
          <a:xfrm>
            <a:off x="3916073" y="3205419"/>
            <a:ext cx="388720" cy="200055"/>
            <a:chOff x="4727047" y="5307508"/>
            <a:chExt cx="388720" cy="200055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9BE784D0-BDED-A6BF-056A-C9967AAB1D3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45" name="TextBox 27">
              <a:extLst>
                <a:ext uri="{FF2B5EF4-FFF2-40B4-BE49-F238E27FC236}">
                  <a16:creationId xmlns:a16="http://schemas.microsoft.com/office/drawing/2014/main" id="{201181BA-7AEB-7A8B-6299-3E6547F56BF9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X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pic>
        <p:nvPicPr>
          <p:cNvPr id="46" name="Picture 2" descr="선데이 라이언&gt; Ep.6 영화보다 스니커">
            <a:extLst>
              <a:ext uri="{FF2B5EF4-FFF2-40B4-BE49-F238E27FC236}">
                <a16:creationId xmlns:a16="http://schemas.microsoft.com/office/drawing/2014/main" id="{5E3D718D-A9D6-9DFE-093C-8526D9E18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954" y="3225036"/>
            <a:ext cx="1489970" cy="928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9732428D-D79D-12BB-3398-7DF0B4AD4510}"/>
              </a:ext>
            </a:extLst>
          </p:cNvPr>
          <p:cNvGrpSpPr/>
          <p:nvPr/>
        </p:nvGrpSpPr>
        <p:grpSpPr>
          <a:xfrm>
            <a:off x="5657235" y="3205419"/>
            <a:ext cx="388720" cy="200055"/>
            <a:chOff x="4727047" y="5307508"/>
            <a:chExt cx="388720" cy="200055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707E70A6-8556-8B03-3FBC-9C5A92638ACA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49" name="TextBox 27">
              <a:extLst>
                <a:ext uri="{FF2B5EF4-FFF2-40B4-BE49-F238E27FC236}">
                  <a16:creationId xmlns:a16="http://schemas.microsoft.com/office/drawing/2014/main" id="{FDD13F4F-386D-D872-04D0-F97CEDEA31BF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X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1E5CFC36-D351-2645-8FE8-62320C1E7914}"/>
              </a:ext>
            </a:extLst>
          </p:cNvPr>
          <p:cNvGrpSpPr/>
          <p:nvPr/>
        </p:nvGrpSpPr>
        <p:grpSpPr>
          <a:xfrm>
            <a:off x="1968481" y="3100622"/>
            <a:ext cx="388720" cy="200055"/>
            <a:chOff x="4727047" y="5307508"/>
            <a:chExt cx="388720" cy="200055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2489EFFE-3A8E-4C2B-603A-84F3230D2ADD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52" name="TextBox 27">
              <a:extLst>
                <a:ext uri="{FF2B5EF4-FFF2-40B4-BE49-F238E27FC236}">
                  <a16:creationId xmlns:a16="http://schemas.microsoft.com/office/drawing/2014/main" id="{55C47075-4DED-F197-9F86-C23A746AA488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5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pic>
        <p:nvPicPr>
          <p:cNvPr id="53" name="Picture 2" descr="선데이 라이언&gt; Ep.6 영화보다 스니커">
            <a:extLst>
              <a:ext uri="{FF2B5EF4-FFF2-40B4-BE49-F238E27FC236}">
                <a16:creationId xmlns:a16="http://schemas.microsoft.com/office/drawing/2014/main" id="{771CB484-E612-D096-B3DD-F547A973D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775" y="1160152"/>
            <a:ext cx="1489970" cy="928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4" name="그룹 53">
            <a:extLst>
              <a:ext uri="{FF2B5EF4-FFF2-40B4-BE49-F238E27FC236}">
                <a16:creationId xmlns:a16="http://schemas.microsoft.com/office/drawing/2014/main" id="{9A7BB866-9A03-51E3-C590-6C2882A8A7E4}"/>
              </a:ext>
            </a:extLst>
          </p:cNvPr>
          <p:cNvGrpSpPr/>
          <p:nvPr/>
        </p:nvGrpSpPr>
        <p:grpSpPr>
          <a:xfrm>
            <a:off x="2167056" y="1140535"/>
            <a:ext cx="388720" cy="200055"/>
            <a:chOff x="4727047" y="5307508"/>
            <a:chExt cx="388720" cy="200055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1B00727D-F77E-08F1-E435-E791647D80A6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56" name="TextBox 27">
              <a:extLst>
                <a:ext uri="{FF2B5EF4-FFF2-40B4-BE49-F238E27FC236}">
                  <a16:creationId xmlns:a16="http://schemas.microsoft.com/office/drawing/2014/main" id="{CC67456A-67DD-5CFB-5342-38F699E1DAB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X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5473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8415" y="609521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967347"/>
              </p:ext>
            </p:extLst>
          </p:nvPr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태그명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사용여부 검색 기능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검색결과 목록 표출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수정버튼으로 </a:t>
                      </a:r>
                      <a:r>
                        <a:rPr lang="ko-KR" altLang="en-US" sz="7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태그명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사용여부 수정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체크박스 선택 목록 일괄 삭제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추가 버튼 클릭 시 레이어 팝업으로 </a:t>
                      </a:r>
                      <a:r>
                        <a:rPr lang="ko-KR" altLang="en-US" sz="7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태그명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사용여부 입력하여 추가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1/1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1942BD-B634-2845-D1D6-6F99CBEA2DC6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태그 관리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7DCD94-A874-DE7C-7FEE-F635A078E129}"/>
              </a:ext>
            </a:extLst>
          </p:cNvPr>
          <p:cNvSpPr/>
          <p:nvPr/>
        </p:nvSpPr>
        <p:spPr>
          <a:xfrm>
            <a:off x="899592" y="681290"/>
            <a:ext cx="439248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2CE3A9-E749-545E-51C4-4F183DD0E288}"/>
              </a:ext>
            </a:extLst>
          </p:cNvPr>
          <p:cNvSpPr txBox="1"/>
          <p:nvPr/>
        </p:nvSpPr>
        <p:spPr>
          <a:xfrm>
            <a:off x="251520" y="911284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사용여부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2E3977D-1C46-DBD0-2D12-A93638B87C5C}"/>
              </a:ext>
            </a:extLst>
          </p:cNvPr>
          <p:cNvSpPr/>
          <p:nvPr/>
        </p:nvSpPr>
        <p:spPr>
          <a:xfrm>
            <a:off x="5508104" y="681290"/>
            <a:ext cx="432048" cy="376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검색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17B9DC3-BBE2-4AC5-ACE6-30C07B653A5F}"/>
              </a:ext>
            </a:extLst>
          </p:cNvPr>
          <p:cNvSpPr/>
          <p:nvPr/>
        </p:nvSpPr>
        <p:spPr>
          <a:xfrm>
            <a:off x="899592" y="978942"/>
            <a:ext cx="72008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E4AE6B-2236-DACE-9CD0-A5A6C8E56BBB}"/>
              </a:ext>
            </a:extLst>
          </p:cNvPr>
          <p:cNvSpPr txBox="1"/>
          <p:nvPr/>
        </p:nvSpPr>
        <p:spPr>
          <a:xfrm>
            <a:off x="928986" y="911284"/>
            <a:ext cx="402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사용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D35ADFF-7DBF-4E98-7E4C-754E9A4406DD}"/>
              </a:ext>
            </a:extLst>
          </p:cNvPr>
          <p:cNvSpPr/>
          <p:nvPr/>
        </p:nvSpPr>
        <p:spPr>
          <a:xfrm>
            <a:off x="1374254" y="978942"/>
            <a:ext cx="72008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AE6D7C-2B0D-65A7-A721-D341BC15AAA2}"/>
              </a:ext>
            </a:extLst>
          </p:cNvPr>
          <p:cNvSpPr txBox="1"/>
          <p:nvPr/>
        </p:nvSpPr>
        <p:spPr>
          <a:xfrm>
            <a:off x="1403648" y="911284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미사용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DFD4807-F436-9D75-62F2-5C5B41DEDC54}"/>
              </a:ext>
            </a:extLst>
          </p:cNvPr>
          <p:cNvSpPr/>
          <p:nvPr/>
        </p:nvSpPr>
        <p:spPr>
          <a:xfrm>
            <a:off x="915987" y="995032"/>
            <a:ext cx="39600" cy="39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BBEC349-59F1-6656-B96E-B436B8D9299C}"/>
              </a:ext>
            </a:extLst>
          </p:cNvPr>
          <p:cNvSpPr/>
          <p:nvPr/>
        </p:nvSpPr>
        <p:spPr>
          <a:xfrm>
            <a:off x="323528" y="1345332"/>
            <a:ext cx="5616624" cy="367240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298E43A6-650D-78AA-C7FF-0DA3F50048E9}"/>
              </a:ext>
            </a:extLst>
          </p:cNvPr>
          <p:cNvCxnSpPr/>
          <p:nvPr/>
        </p:nvCxnSpPr>
        <p:spPr>
          <a:xfrm>
            <a:off x="611560" y="1345332"/>
            <a:ext cx="0" cy="3672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B68D67E0-8A1D-98DF-B0E4-AE0DEFA55C4D}"/>
              </a:ext>
            </a:extLst>
          </p:cNvPr>
          <p:cNvCxnSpPr/>
          <p:nvPr/>
        </p:nvCxnSpPr>
        <p:spPr>
          <a:xfrm>
            <a:off x="323528" y="1561356"/>
            <a:ext cx="5616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B3DA421-8CF6-0500-A070-3D18697F4BA7}"/>
              </a:ext>
            </a:extLst>
          </p:cNvPr>
          <p:cNvSpPr/>
          <p:nvPr/>
        </p:nvSpPr>
        <p:spPr>
          <a:xfrm>
            <a:off x="420288" y="1406540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76734AF-90D1-3542-22AD-98CE4AC10B29}"/>
              </a:ext>
            </a:extLst>
          </p:cNvPr>
          <p:cNvSpPr/>
          <p:nvPr/>
        </p:nvSpPr>
        <p:spPr>
          <a:xfrm>
            <a:off x="420288" y="1679717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F1F8B99-8805-21B0-D447-D18BA20F4AD1}"/>
              </a:ext>
            </a:extLst>
          </p:cNvPr>
          <p:cNvSpPr/>
          <p:nvPr/>
        </p:nvSpPr>
        <p:spPr>
          <a:xfrm>
            <a:off x="420288" y="1945577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8A4F868-6538-0BAE-0572-273579B5DCA2}"/>
              </a:ext>
            </a:extLst>
          </p:cNvPr>
          <p:cNvSpPr/>
          <p:nvPr/>
        </p:nvSpPr>
        <p:spPr>
          <a:xfrm>
            <a:off x="701257" y="1648556"/>
            <a:ext cx="2350397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ore-KR" altLang="en-US" sz="800" dirty="0">
                <a:solidFill>
                  <a:schemeClr val="tx1"/>
                </a:solidFill>
              </a:rPr>
              <a:t>공지사항</a:t>
            </a:r>
            <a:endParaRPr kumimoji="1" lang="ko-Kore-KR" altLang="en-US" sz="8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1EA4C8-1ED8-BD55-4209-AEC9C02514AE}"/>
              </a:ext>
            </a:extLst>
          </p:cNvPr>
          <p:cNvSpPr txBox="1"/>
          <p:nvPr/>
        </p:nvSpPr>
        <p:spPr>
          <a:xfrm>
            <a:off x="1480069" y="1347650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태그명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7144636-B70F-829C-7C76-E6633EB41D1C}"/>
              </a:ext>
            </a:extLst>
          </p:cNvPr>
          <p:cNvSpPr/>
          <p:nvPr/>
        </p:nvSpPr>
        <p:spPr>
          <a:xfrm>
            <a:off x="701257" y="1914416"/>
            <a:ext cx="235039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ore-KR" altLang="en-US" sz="800" dirty="0">
                <a:solidFill>
                  <a:schemeClr val="tx1"/>
                </a:solidFill>
              </a:rPr>
              <a:t>회원가입</a:t>
            </a:r>
            <a:endParaRPr kumimoji="1" lang="ko-Kore-KR" altLang="en-US" sz="8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49274A-F7CB-AFEC-E2A3-26891E2BB079}"/>
              </a:ext>
            </a:extLst>
          </p:cNvPr>
          <p:cNvSpPr txBox="1"/>
          <p:nvPr/>
        </p:nvSpPr>
        <p:spPr>
          <a:xfrm>
            <a:off x="3275856" y="1347650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사용여부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3BBD8A9-708E-E76F-DBAD-DFD526DCF182}"/>
              </a:ext>
            </a:extLst>
          </p:cNvPr>
          <p:cNvSpPr/>
          <p:nvPr/>
        </p:nvSpPr>
        <p:spPr>
          <a:xfrm>
            <a:off x="3498235" y="1646747"/>
            <a:ext cx="163447" cy="1398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85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✓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68B3707-BC0A-26E7-AA8D-6F2B5D5481AE}"/>
              </a:ext>
            </a:extLst>
          </p:cNvPr>
          <p:cNvSpPr txBox="1"/>
          <p:nvPr/>
        </p:nvSpPr>
        <p:spPr>
          <a:xfrm>
            <a:off x="4059026" y="1347650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등록일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63E3148-8DCB-B475-A12F-14627A5F0CDE}"/>
              </a:ext>
            </a:extLst>
          </p:cNvPr>
          <p:cNvSpPr txBox="1"/>
          <p:nvPr/>
        </p:nvSpPr>
        <p:spPr>
          <a:xfrm>
            <a:off x="3972557" y="1622549"/>
            <a:ext cx="7200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023-01-14</a:t>
            </a:r>
            <a:endParaRPr kumimoji="1" lang="ko-Kore-KR" altLang="en-US" sz="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F00CD1F-E9EE-D36F-D785-51052B1BEA93}"/>
              </a:ext>
            </a:extLst>
          </p:cNvPr>
          <p:cNvSpPr txBox="1"/>
          <p:nvPr/>
        </p:nvSpPr>
        <p:spPr>
          <a:xfrm>
            <a:off x="3972557" y="1886687"/>
            <a:ext cx="7200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023-01-14</a:t>
            </a:r>
            <a:endParaRPr kumimoji="1" lang="ko-Kore-KR" altLang="en-US" sz="8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84298D9-166B-3553-6591-7EE1C339F5D5}"/>
              </a:ext>
            </a:extLst>
          </p:cNvPr>
          <p:cNvSpPr/>
          <p:nvPr/>
        </p:nvSpPr>
        <p:spPr>
          <a:xfrm>
            <a:off x="323528" y="5111072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선택삭제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F1C4B53-073D-BA5E-3740-C9A43D3B697C}"/>
              </a:ext>
            </a:extLst>
          </p:cNvPr>
          <p:cNvSpPr/>
          <p:nvPr/>
        </p:nvSpPr>
        <p:spPr>
          <a:xfrm>
            <a:off x="5508104" y="5111072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추가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D62792A-83F4-1E09-84C0-DD8CF08D5562}"/>
              </a:ext>
            </a:extLst>
          </p:cNvPr>
          <p:cNvSpPr/>
          <p:nvPr/>
        </p:nvSpPr>
        <p:spPr>
          <a:xfrm>
            <a:off x="4996920" y="1651628"/>
            <a:ext cx="432048" cy="15099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수정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42C0B2A-40F4-6C71-15A0-F41E82BA67E1}"/>
              </a:ext>
            </a:extLst>
          </p:cNvPr>
          <p:cNvSpPr/>
          <p:nvPr/>
        </p:nvSpPr>
        <p:spPr>
          <a:xfrm>
            <a:off x="420288" y="2209328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4F2F37F-39B0-83C0-6E45-32CA72172643}"/>
              </a:ext>
            </a:extLst>
          </p:cNvPr>
          <p:cNvSpPr/>
          <p:nvPr/>
        </p:nvSpPr>
        <p:spPr>
          <a:xfrm>
            <a:off x="701257" y="2178167"/>
            <a:ext cx="235039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ore-KR" altLang="en-US" sz="800" dirty="0">
                <a:solidFill>
                  <a:schemeClr val="tx1"/>
                </a:solidFill>
              </a:rPr>
              <a:t>양식</a:t>
            </a:r>
            <a:endParaRPr kumimoji="1" lang="ko-Kore-KR" altLang="en-US" sz="8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4CF544-6880-ADCF-9D3D-78F1897EFCB5}"/>
              </a:ext>
            </a:extLst>
          </p:cNvPr>
          <p:cNvSpPr txBox="1"/>
          <p:nvPr/>
        </p:nvSpPr>
        <p:spPr>
          <a:xfrm>
            <a:off x="3972557" y="2150438"/>
            <a:ext cx="7200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endParaRPr kumimoji="1" lang="ko-Kore-KR" altLang="en-US" sz="8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9D727ED-85EB-390E-12CD-53D7490D7A2E}"/>
              </a:ext>
            </a:extLst>
          </p:cNvPr>
          <p:cNvSpPr/>
          <p:nvPr/>
        </p:nvSpPr>
        <p:spPr>
          <a:xfrm>
            <a:off x="4996920" y="1917868"/>
            <a:ext cx="432048" cy="15099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수정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3DC999C-571D-B266-1E2E-A5C6B31B1AF2}"/>
              </a:ext>
            </a:extLst>
          </p:cNvPr>
          <p:cNvSpPr/>
          <p:nvPr/>
        </p:nvSpPr>
        <p:spPr>
          <a:xfrm>
            <a:off x="5002144" y="2178167"/>
            <a:ext cx="43204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수정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63635D-0B98-6824-49CE-054F03467EF2}"/>
              </a:ext>
            </a:extLst>
          </p:cNvPr>
          <p:cNvSpPr txBox="1"/>
          <p:nvPr/>
        </p:nvSpPr>
        <p:spPr>
          <a:xfrm>
            <a:off x="251520" y="65356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태그명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B9ACF287-3051-89AA-C675-A83A0E65B474}"/>
              </a:ext>
            </a:extLst>
          </p:cNvPr>
          <p:cNvGrpSpPr/>
          <p:nvPr/>
        </p:nvGrpSpPr>
        <p:grpSpPr>
          <a:xfrm>
            <a:off x="8415" y="1246605"/>
            <a:ext cx="388720" cy="200055"/>
            <a:chOff x="4727047" y="5307508"/>
            <a:chExt cx="388720" cy="200055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B1F5524C-DA04-72E5-6396-C7EF6B9646E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49" name="TextBox 27">
              <a:extLst>
                <a:ext uri="{FF2B5EF4-FFF2-40B4-BE49-F238E27FC236}">
                  <a16:creationId xmlns:a16="http://schemas.microsoft.com/office/drawing/2014/main" id="{A2DD37A7-8043-72E9-E99C-640367B80A87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108668E5-3363-DA84-E23D-897E574ECF97}"/>
              </a:ext>
            </a:extLst>
          </p:cNvPr>
          <p:cNvGrpSpPr/>
          <p:nvPr/>
        </p:nvGrpSpPr>
        <p:grpSpPr>
          <a:xfrm>
            <a:off x="8415" y="5041643"/>
            <a:ext cx="388720" cy="200055"/>
            <a:chOff x="4727047" y="5307508"/>
            <a:chExt cx="388720" cy="200055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B72C8FF7-F2E0-F37A-A1C2-670DCB12793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52" name="TextBox 27">
              <a:extLst>
                <a:ext uri="{FF2B5EF4-FFF2-40B4-BE49-F238E27FC236}">
                  <a16:creationId xmlns:a16="http://schemas.microsoft.com/office/drawing/2014/main" id="{8A11CDB0-AC29-3409-2634-023826F1A2DD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4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5AAAAC6B-5AFE-8675-777A-BFB4BBAB356A}"/>
              </a:ext>
            </a:extLst>
          </p:cNvPr>
          <p:cNvGrpSpPr/>
          <p:nvPr/>
        </p:nvGrpSpPr>
        <p:grpSpPr>
          <a:xfrm>
            <a:off x="5182616" y="5041643"/>
            <a:ext cx="388720" cy="200055"/>
            <a:chOff x="4727047" y="5307508"/>
            <a:chExt cx="388720" cy="200055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C08F7F9C-A0DE-DB16-0526-0B0DE3153F2E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55" name="TextBox 27">
              <a:extLst>
                <a:ext uri="{FF2B5EF4-FFF2-40B4-BE49-F238E27FC236}">
                  <a16:creationId xmlns:a16="http://schemas.microsoft.com/office/drawing/2014/main" id="{FA36E08F-7C33-7F22-60F4-2521FDAA2CF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5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952A8C7C-D409-B25F-4225-395D79B980E2}"/>
              </a:ext>
            </a:extLst>
          </p:cNvPr>
          <p:cNvGrpSpPr/>
          <p:nvPr/>
        </p:nvGrpSpPr>
        <p:grpSpPr>
          <a:xfrm>
            <a:off x="4702077" y="1565412"/>
            <a:ext cx="388720" cy="200055"/>
            <a:chOff x="4727047" y="5307508"/>
            <a:chExt cx="388720" cy="200055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CC574A6C-39CC-6811-2C95-CAEE8045F9FE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59" name="TextBox 27">
              <a:extLst>
                <a:ext uri="{FF2B5EF4-FFF2-40B4-BE49-F238E27FC236}">
                  <a16:creationId xmlns:a16="http://schemas.microsoft.com/office/drawing/2014/main" id="{8F3516E9-BE5A-8219-7883-FA9E95F5FC9D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3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A208D88-F307-B2DA-1E34-BAB09E77188B}"/>
              </a:ext>
            </a:extLst>
          </p:cNvPr>
          <p:cNvSpPr/>
          <p:nvPr/>
        </p:nvSpPr>
        <p:spPr>
          <a:xfrm>
            <a:off x="420288" y="2461638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49F2E9A-BBCC-3924-703D-32E7FBB326CB}"/>
              </a:ext>
            </a:extLst>
          </p:cNvPr>
          <p:cNvSpPr/>
          <p:nvPr/>
        </p:nvSpPr>
        <p:spPr>
          <a:xfrm>
            <a:off x="701257" y="2430477"/>
            <a:ext cx="235039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ore-KR" altLang="en-US" sz="800" dirty="0">
                <a:solidFill>
                  <a:schemeClr val="tx1"/>
                </a:solidFill>
              </a:rPr>
              <a:t>추천</a:t>
            </a:r>
            <a:endParaRPr kumimoji="1" lang="ko-Kore-KR" altLang="en-US" sz="8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8801A04-6840-1921-120E-AAC5744E0BF5}"/>
              </a:ext>
            </a:extLst>
          </p:cNvPr>
          <p:cNvSpPr txBox="1"/>
          <p:nvPr/>
        </p:nvSpPr>
        <p:spPr>
          <a:xfrm>
            <a:off x="3972557" y="2402748"/>
            <a:ext cx="7200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endParaRPr kumimoji="1" lang="ko-Kore-KR" altLang="en-US" sz="80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F5FCDE6-E889-E8B3-074F-3F2622E31133}"/>
              </a:ext>
            </a:extLst>
          </p:cNvPr>
          <p:cNvSpPr/>
          <p:nvPr/>
        </p:nvSpPr>
        <p:spPr>
          <a:xfrm>
            <a:off x="5002144" y="2430477"/>
            <a:ext cx="43204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수정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C631493-BF82-D562-4AD6-275F780EF54B}"/>
              </a:ext>
            </a:extLst>
          </p:cNvPr>
          <p:cNvSpPr/>
          <p:nvPr/>
        </p:nvSpPr>
        <p:spPr>
          <a:xfrm>
            <a:off x="420288" y="2771553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B11C6E6-7FFB-0114-4DB7-FCDBE9B863CE}"/>
              </a:ext>
            </a:extLst>
          </p:cNvPr>
          <p:cNvSpPr/>
          <p:nvPr/>
        </p:nvSpPr>
        <p:spPr>
          <a:xfrm>
            <a:off x="701257" y="2740392"/>
            <a:ext cx="235039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ore-KR" altLang="en-US" sz="800" dirty="0">
                <a:solidFill>
                  <a:schemeClr val="tx1"/>
                </a:solidFill>
              </a:rPr>
              <a:t>썸네일</a:t>
            </a:r>
            <a:endParaRPr kumimoji="1" lang="ko-Kore-KR" altLang="en-US" sz="8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1F375CE-3CD5-A785-2538-238038AC2F51}"/>
              </a:ext>
            </a:extLst>
          </p:cNvPr>
          <p:cNvSpPr txBox="1"/>
          <p:nvPr/>
        </p:nvSpPr>
        <p:spPr>
          <a:xfrm>
            <a:off x="3972557" y="2712663"/>
            <a:ext cx="7200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endParaRPr kumimoji="1" lang="ko-Kore-KR" altLang="en-US" sz="800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EDFE77E-64D8-8E81-922A-516E1EDCFF94}"/>
              </a:ext>
            </a:extLst>
          </p:cNvPr>
          <p:cNvSpPr/>
          <p:nvPr/>
        </p:nvSpPr>
        <p:spPr>
          <a:xfrm>
            <a:off x="5002144" y="2740392"/>
            <a:ext cx="43204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수정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3D61605-C93C-1B23-0827-EDBED1F6880D}"/>
              </a:ext>
            </a:extLst>
          </p:cNvPr>
          <p:cNvSpPr/>
          <p:nvPr/>
        </p:nvSpPr>
        <p:spPr>
          <a:xfrm>
            <a:off x="420288" y="3045712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512E3BA0-EC3C-B17B-2DBA-8EB709C87E97}"/>
              </a:ext>
            </a:extLst>
          </p:cNvPr>
          <p:cNvSpPr/>
          <p:nvPr/>
        </p:nvSpPr>
        <p:spPr>
          <a:xfrm>
            <a:off x="701257" y="3014551"/>
            <a:ext cx="235039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ore-KR" altLang="en-US" sz="800" dirty="0">
                <a:solidFill>
                  <a:schemeClr val="tx1"/>
                </a:solidFill>
              </a:rPr>
              <a:t>휴양</a:t>
            </a:r>
            <a:endParaRPr kumimoji="1" lang="ko-Kore-KR" altLang="en-US" sz="8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AFA9A8E-0730-60A1-C799-BEB25F848DB7}"/>
              </a:ext>
            </a:extLst>
          </p:cNvPr>
          <p:cNvSpPr txBox="1"/>
          <p:nvPr/>
        </p:nvSpPr>
        <p:spPr>
          <a:xfrm>
            <a:off x="3972557" y="2986822"/>
            <a:ext cx="7200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endParaRPr kumimoji="1" lang="ko-Kore-KR" altLang="en-US" sz="800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D3F9693-B955-8A4D-68D1-8079943B821F}"/>
              </a:ext>
            </a:extLst>
          </p:cNvPr>
          <p:cNvSpPr/>
          <p:nvPr/>
        </p:nvSpPr>
        <p:spPr>
          <a:xfrm>
            <a:off x="5002144" y="3014551"/>
            <a:ext cx="43204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수정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20477E53-586E-5774-0A08-1F562A5B31E4}"/>
              </a:ext>
            </a:extLst>
          </p:cNvPr>
          <p:cNvSpPr/>
          <p:nvPr/>
        </p:nvSpPr>
        <p:spPr>
          <a:xfrm>
            <a:off x="420288" y="3355627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39A1059A-34A8-9A54-4C6A-CA7D4F41D249}"/>
              </a:ext>
            </a:extLst>
          </p:cNvPr>
          <p:cNvSpPr/>
          <p:nvPr/>
        </p:nvSpPr>
        <p:spPr>
          <a:xfrm>
            <a:off x="701257" y="3324466"/>
            <a:ext cx="235039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ore-KR" altLang="en-US" sz="800" dirty="0">
                <a:solidFill>
                  <a:schemeClr val="tx1"/>
                </a:solidFill>
              </a:rPr>
              <a:t>산책</a:t>
            </a:r>
            <a:endParaRPr kumimoji="1" lang="ko-Kore-KR" altLang="en-US" sz="8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D4A2AD9-05C3-6A9C-A9F3-7B5BC4AAE689}"/>
              </a:ext>
            </a:extLst>
          </p:cNvPr>
          <p:cNvSpPr txBox="1"/>
          <p:nvPr/>
        </p:nvSpPr>
        <p:spPr>
          <a:xfrm>
            <a:off x="3972557" y="3296737"/>
            <a:ext cx="7200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endParaRPr kumimoji="1" lang="ko-Kore-KR" altLang="en-US" sz="800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1CBE17BE-23ED-4E1D-1CBC-D05DB1AA9428}"/>
              </a:ext>
            </a:extLst>
          </p:cNvPr>
          <p:cNvSpPr/>
          <p:nvPr/>
        </p:nvSpPr>
        <p:spPr>
          <a:xfrm>
            <a:off x="5002144" y="3324466"/>
            <a:ext cx="43204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수정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30BD0853-E862-8214-919F-6A6E9E5C7FDC}"/>
              </a:ext>
            </a:extLst>
          </p:cNvPr>
          <p:cNvSpPr/>
          <p:nvPr/>
        </p:nvSpPr>
        <p:spPr>
          <a:xfrm>
            <a:off x="420288" y="3658866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220E3012-238B-0A43-AF0B-7A2D228B3AF0}"/>
              </a:ext>
            </a:extLst>
          </p:cNvPr>
          <p:cNvSpPr/>
          <p:nvPr/>
        </p:nvSpPr>
        <p:spPr>
          <a:xfrm>
            <a:off x="701257" y="3627705"/>
            <a:ext cx="235039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ore-KR" altLang="en-US" sz="800" dirty="0">
                <a:solidFill>
                  <a:schemeClr val="tx1"/>
                </a:solidFill>
              </a:rPr>
              <a:t>맛집</a:t>
            </a:r>
            <a:endParaRPr kumimoji="1" lang="ko-Kore-KR" altLang="en-US" sz="8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1B76043-CAA8-8CF1-2C1B-FCDB7EDC0520}"/>
              </a:ext>
            </a:extLst>
          </p:cNvPr>
          <p:cNvSpPr txBox="1"/>
          <p:nvPr/>
        </p:nvSpPr>
        <p:spPr>
          <a:xfrm>
            <a:off x="3972557" y="3599976"/>
            <a:ext cx="7200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endParaRPr kumimoji="1" lang="ko-Kore-KR" altLang="en-US" sz="800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EBF41D6F-0696-818F-D5AB-DD395212D207}"/>
              </a:ext>
            </a:extLst>
          </p:cNvPr>
          <p:cNvSpPr/>
          <p:nvPr/>
        </p:nvSpPr>
        <p:spPr>
          <a:xfrm>
            <a:off x="5002144" y="3627705"/>
            <a:ext cx="43204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수정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7370135E-E512-D803-620F-164BC8252710}"/>
              </a:ext>
            </a:extLst>
          </p:cNvPr>
          <p:cNvSpPr/>
          <p:nvPr/>
        </p:nvSpPr>
        <p:spPr>
          <a:xfrm>
            <a:off x="420288" y="3968781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280F1C8B-9861-5576-1B1D-E766BBCED86B}"/>
              </a:ext>
            </a:extLst>
          </p:cNvPr>
          <p:cNvSpPr/>
          <p:nvPr/>
        </p:nvSpPr>
        <p:spPr>
          <a:xfrm>
            <a:off x="701257" y="3937620"/>
            <a:ext cx="235039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ore-KR" altLang="en-US" sz="800" dirty="0">
                <a:solidFill>
                  <a:schemeClr val="tx1"/>
                </a:solidFill>
              </a:rPr>
              <a:t>명소</a:t>
            </a:r>
            <a:endParaRPr kumimoji="1" lang="ko-Kore-KR" altLang="en-US" sz="8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D1D86DC-7145-DB90-27DB-609A8ECAC8BB}"/>
              </a:ext>
            </a:extLst>
          </p:cNvPr>
          <p:cNvSpPr txBox="1"/>
          <p:nvPr/>
        </p:nvSpPr>
        <p:spPr>
          <a:xfrm>
            <a:off x="3972557" y="3909891"/>
            <a:ext cx="7200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endParaRPr kumimoji="1" lang="ko-Kore-KR" altLang="en-US" sz="8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E98F9D54-8277-1920-3DEB-57284D647322}"/>
              </a:ext>
            </a:extLst>
          </p:cNvPr>
          <p:cNvSpPr/>
          <p:nvPr/>
        </p:nvSpPr>
        <p:spPr>
          <a:xfrm>
            <a:off x="5002144" y="3937620"/>
            <a:ext cx="43204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수정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7E7A811D-1582-5773-D729-58ABE81F13EA}"/>
              </a:ext>
            </a:extLst>
          </p:cNvPr>
          <p:cNvSpPr/>
          <p:nvPr/>
        </p:nvSpPr>
        <p:spPr>
          <a:xfrm>
            <a:off x="420288" y="4257121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DADFB400-D3AF-3719-97E2-0A470BB03476}"/>
              </a:ext>
            </a:extLst>
          </p:cNvPr>
          <p:cNvSpPr/>
          <p:nvPr/>
        </p:nvSpPr>
        <p:spPr>
          <a:xfrm>
            <a:off x="701257" y="4225960"/>
            <a:ext cx="235039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ore-KR" altLang="en-US" sz="800" dirty="0">
                <a:solidFill>
                  <a:schemeClr val="tx1"/>
                </a:solidFill>
              </a:rPr>
              <a:t>팁</a:t>
            </a:r>
            <a:endParaRPr kumimoji="1" lang="ko-Kore-KR" altLang="en-US" sz="8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3156016-DB72-D321-FD4C-099C586FF40C}"/>
              </a:ext>
            </a:extLst>
          </p:cNvPr>
          <p:cNvSpPr txBox="1"/>
          <p:nvPr/>
        </p:nvSpPr>
        <p:spPr>
          <a:xfrm>
            <a:off x="3972557" y="4198231"/>
            <a:ext cx="7200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endParaRPr kumimoji="1" lang="ko-Kore-KR" altLang="en-US" sz="800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140D6AB6-D7FC-6B42-79A1-5368D8BF9641}"/>
              </a:ext>
            </a:extLst>
          </p:cNvPr>
          <p:cNvSpPr/>
          <p:nvPr/>
        </p:nvSpPr>
        <p:spPr>
          <a:xfrm>
            <a:off x="5002144" y="4225960"/>
            <a:ext cx="43204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수정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902583F9-86EB-A34D-E7FE-E6C50611F229}"/>
              </a:ext>
            </a:extLst>
          </p:cNvPr>
          <p:cNvSpPr/>
          <p:nvPr/>
        </p:nvSpPr>
        <p:spPr>
          <a:xfrm>
            <a:off x="420288" y="4567036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A5C4D5FD-E210-F07E-630E-7D61F90B86BC}"/>
              </a:ext>
            </a:extLst>
          </p:cNvPr>
          <p:cNvSpPr/>
          <p:nvPr/>
        </p:nvSpPr>
        <p:spPr>
          <a:xfrm>
            <a:off x="701257" y="4535875"/>
            <a:ext cx="235039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ore-KR" altLang="en-US" sz="800" dirty="0">
                <a:solidFill>
                  <a:schemeClr val="tx1"/>
                </a:solidFill>
              </a:rPr>
              <a:t>노하우</a:t>
            </a:r>
            <a:endParaRPr kumimoji="1" lang="ko-Kore-KR" altLang="en-US" sz="8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D64BAC3-4983-4ACF-6828-BFEA59BE8ABF}"/>
              </a:ext>
            </a:extLst>
          </p:cNvPr>
          <p:cNvSpPr txBox="1"/>
          <p:nvPr/>
        </p:nvSpPr>
        <p:spPr>
          <a:xfrm>
            <a:off x="3972557" y="4508146"/>
            <a:ext cx="7200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endParaRPr kumimoji="1" lang="ko-Kore-KR" altLang="en-US" sz="800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18B2DBF8-8C30-07C3-123D-CC8C5746ACEF}"/>
              </a:ext>
            </a:extLst>
          </p:cNvPr>
          <p:cNvSpPr/>
          <p:nvPr/>
        </p:nvSpPr>
        <p:spPr>
          <a:xfrm>
            <a:off x="5002144" y="4535875"/>
            <a:ext cx="43204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수정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cxnSp>
        <p:nvCxnSpPr>
          <p:cNvPr id="124" name="직선 연결선[R] 123">
            <a:extLst>
              <a:ext uri="{FF2B5EF4-FFF2-40B4-BE49-F238E27FC236}">
                <a16:creationId xmlns:a16="http://schemas.microsoft.com/office/drawing/2014/main" id="{50BD95BD-26D1-720D-C623-3464CEF2C3CA}"/>
              </a:ext>
            </a:extLst>
          </p:cNvPr>
          <p:cNvCxnSpPr/>
          <p:nvPr/>
        </p:nvCxnSpPr>
        <p:spPr>
          <a:xfrm>
            <a:off x="5796136" y="1561356"/>
            <a:ext cx="0" cy="34563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삼각형 124">
            <a:extLst>
              <a:ext uri="{FF2B5EF4-FFF2-40B4-BE49-F238E27FC236}">
                <a16:creationId xmlns:a16="http://schemas.microsoft.com/office/drawing/2014/main" id="{64E7A59A-E0DE-CE5A-D6CA-631D5C6581A0}"/>
              </a:ext>
            </a:extLst>
          </p:cNvPr>
          <p:cNvSpPr/>
          <p:nvPr/>
        </p:nvSpPr>
        <p:spPr>
          <a:xfrm rot="10800000">
            <a:off x="5822426" y="4943820"/>
            <a:ext cx="91437" cy="45719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6" name="삼각형 125">
            <a:extLst>
              <a:ext uri="{FF2B5EF4-FFF2-40B4-BE49-F238E27FC236}">
                <a16:creationId xmlns:a16="http://schemas.microsoft.com/office/drawing/2014/main" id="{73B13A08-E7A7-0A10-71AD-F9FF1AC94C76}"/>
              </a:ext>
            </a:extLst>
          </p:cNvPr>
          <p:cNvSpPr/>
          <p:nvPr/>
        </p:nvSpPr>
        <p:spPr>
          <a:xfrm>
            <a:off x="5822426" y="1575439"/>
            <a:ext cx="91437" cy="45719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5EDEDA45-77E7-4AAA-7D3B-110C5D5F7A66}"/>
              </a:ext>
            </a:extLst>
          </p:cNvPr>
          <p:cNvSpPr/>
          <p:nvPr/>
        </p:nvSpPr>
        <p:spPr>
          <a:xfrm>
            <a:off x="5822425" y="1764672"/>
            <a:ext cx="91438" cy="88931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265B92-BEED-809E-CE08-C6E187B61B94}"/>
              </a:ext>
            </a:extLst>
          </p:cNvPr>
          <p:cNvSpPr txBox="1"/>
          <p:nvPr/>
        </p:nvSpPr>
        <p:spPr>
          <a:xfrm>
            <a:off x="251520" y="1121831"/>
            <a:ext cx="7553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전체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000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건</a:t>
            </a:r>
            <a:endParaRPr kumimoji="1" lang="ko-Kore-KR" altLang="en-US" sz="900" dirty="0">
              <a:highlight>
                <a:srgbClr val="FFD393"/>
              </a:highlight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966FE25-F5DA-4E95-F848-BF2BA352247F}"/>
              </a:ext>
            </a:extLst>
          </p:cNvPr>
          <p:cNvSpPr/>
          <p:nvPr/>
        </p:nvSpPr>
        <p:spPr>
          <a:xfrm>
            <a:off x="3498235" y="1910572"/>
            <a:ext cx="163447" cy="1398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85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✓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7BD4140-FA33-A370-08CE-82EDEAAC78C9}"/>
              </a:ext>
            </a:extLst>
          </p:cNvPr>
          <p:cNvSpPr/>
          <p:nvPr/>
        </p:nvSpPr>
        <p:spPr>
          <a:xfrm>
            <a:off x="3498235" y="2167144"/>
            <a:ext cx="163447" cy="1398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85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✓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3D2C5FC-D4F0-2C08-ED9B-C0BF7E3EB2A7}"/>
              </a:ext>
            </a:extLst>
          </p:cNvPr>
          <p:cNvSpPr/>
          <p:nvPr/>
        </p:nvSpPr>
        <p:spPr>
          <a:xfrm>
            <a:off x="3498235" y="2428751"/>
            <a:ext cx="163447" cy="1398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85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✓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79AC71F-A9C1-2DEA-8A0A-9E5A2E0E5413}"/>
              </a:ext>
            </a:extLst>
          </p:cNvPr>
          <p:cNvSpPr/>
          <p:nvPr/>
        </p:nvSpPr>
        <p:spPr>
          <a:xfrm>
            <a:off x="3498235" y="2745920"/>
            <a:ext cx="163447" cy="1398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85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✓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F373EF-2662-2CAA-EEDB-3DD25A2B5DA8}"/>
              </a:ext>
            </a:extLst>
          </p:cNvPr>
          <p:cNvSpPr/>
          <p:nvPr/>
        </p:nvSpPr>
        <p:spPr>
          <a:xfrm>
            <a:off x="3498235" y="3009571"/>
            <a:ext cx="163447" cy="1398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85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✓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88B4251-1A79-D941-2EA3-5BD1590DC75C}"/>
              </a:ext>
            </a:extLst>
          </p:cNvPr>
          <p:cNvSpPr/>
          <p:nvPr/>
        </p:nvSpPr>
        <p:spPr>
          <a:xfrm>
            <a:off x="3498235" y="3327767"/>
            <a:ext cx="163447" cy="1398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85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✓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078F4CA-F2CD-B52D-22BD-964ABF9553C8}"/>
              </a:ext>
            </a:extLst>
          </p:cNvPr>
          <p:cNvSpPr/>
          <p:nvPr/>
        </p:nvSpPr>
        <p:spPr>
          <a:xfrm>
            <a:off x="3498235" y="3634034"/>
            <a:ext cx="163447" cy="1398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85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✓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67A1622-18EE-7F36-C8F6-359E07386757}"/>
              </a:ext>
            </a:extLst>
          </p:cNvPr>
          <p:cNvSpPr/>
          <p:nvPr/>
        </p:nvSpPr>
        <p:spPr>
          <a:xfrm>
            <a:off x="3498235" y="3937620"/>
            <a:ext cx="163447" cy="1398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85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✓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777FADB-302A-3605-4BAD-7A12892EE13F}"/>
              </a:ext>
            </a:extLst>
          </p:cNvPr>
          <p:cNvSpPr/>
          <p:nvPr/>
        </p:nvSpPr>
        <p:spPr>
          <a:xfrm>
            <a:off x="3498235" y="4225960"/>
            <a:ext cx="163447" cy="1398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85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✓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C446A15-C00A-A215-9121-A42949ED2A8A}"/>
              </a:ext>
            </a:extLst>
          </p:cNvPr>
          <p:cNvSpPr/>
          <p:nvPr/>
        </p:nvSpPr>
        <p:spPr>
          <a:xfrm>
            <a:off x="3498235" y="4538925"/>
            <a:ext cx="163447" cy="1398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85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✓</a:t>
            </a:r>
          </a:p>
        </p:txBody>
      </p:sp>
    </p:spTree>
    <p:extLst>
      <p:ext uri="{BB962C8B-B14F-4D97-AF65-F5344CB8AC3E}">
        <p14:creationId xmlns:p14="http://schemas.microsoft.com/office/powerpoint/2010/main" val="3497044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1/?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>
                <a:latin typeface="NanumGothic" panose="020D0604000000000000" pitchFamily="34" charset="-127"/>
                <a:ea typeface="NanumGothic" panose="020D0604000000000000" pitchFamily="34" charset="-127"/>
              </a:rPr>
              <a:t>권한 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관리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3666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30683"/>
              </p:ext>
            </p:extLst>
          </p:nvPr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메뉴관리와 같은 트리구조로 구성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메뉴관리 참고하여 조직 관리 필드로 전환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필드 관련사항은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번에 추가 기재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조직관리 필요 필드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&gt;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추후 작성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1/1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조직 관리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0F8656-AB24-983A-3FBD-3C9270B1D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1017866"/>
            <a:ext cx="3082665" cy="198730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907A410-044C-F9A5-83B2-C1613F499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985292"/>
            <a:ext cx="2967674" cy="2178174"/>
          </a:xfrm>
          <a:prstGeom prst="rect">
            <a:avLst/>
          </a:prstGeom>
        </p:spPr>
      </p:pic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57160" y="1201316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3458CC8F-802D-E9B6-37E7-F3B45071BD6A}"/>
              </a:ext>
            </a:extLst>
          </p:cNvPr>
          <p:cNvGrpSpPr/>
          <p:nvPr/>
        </p:nvGrpSpPr>
        <p:grpSpPr>
          <a:xfrm>
            <a:off x="3441536" y="1201316"/>
            <a:ext cx="388720" cy="200055"/>
            <a:chOff x="4727047" y="5307508"/>
            <a:chExt cx="388720" cy="200055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9230C5B4-8CBD-0DDD-41D8-7BD9EF202357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8" name="TextBox 27">
              <a:extLst>
                <a:ext uri="{FF2B5EF4-FFF2-40B4-BE49-F238E27FC236}">
                  <a16:creationId xmlns:a16="http://schemas.microsoft.com/office/drawing/2014/main" id="{BDCD97DD-5A75-06B8-6B0B-FD718C6F2EE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4350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1/3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관리자 관리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목록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862DED-DBAF-2074-DFD0-08EA677F7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691404"/>
            <a:ext cx="6118448" cy="43946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40802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2/3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관리자 관리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등록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D641CE-DF42-C2D6-3771-C641F97F4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841276"/>
            <a:ext cx="5974432" cy="172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764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3/3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관리자 관리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수정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5AD996C-0E0D-45E8-D98E-1A14ED69C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590079"/>
            <a:ext cx="5942434" cy="167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655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1/3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사용자 관리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C123887-AF13-80F4-B2AB-EE666F44D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777790"/>
            <a:ext cx="5914198" cy="27299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32158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2/3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사용자 관리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등록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11FF03-EFED-B7C8-0B05-D015E7E01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611659"/>
            <a:ext cx="6284258" cy="174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436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770479"/>
              </p:ext>
            </p:extLst>
          </p:nvPr>
        </p:nvGraphicFramePr>
        <p:xfrm>
          <a:off x="275731" y="675489"/>
          <a:ext cx="8592538" cy="361840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8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2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05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12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버전</a:t>
                      </a:r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변경일자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page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내                            용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v.0.1</a:t>
                      </a:r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2023-03-31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-</a:t>
                      </a:r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/>
                        <a:t>최초작성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/>
                        <a:t>유승용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0677" y="265212"/>
            <a:ext cx="1103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문서이력</a:t>
            </a:r>
          </a:p>
        </p:txBody>
      </p:sp>
    </p:spTree>
    <p:extLst>
      <p:ext uri="{BB962C8B-B14F-4D97-AF65-F5344CB8AC3E}">
        <p14:creationId xmlns:p14="http://schemas.microsoft.com/office/powerpoint/2010/main" val="33848195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3/3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사용자 관리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수정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1FA3C1-50AC-835B-A7E6-F29A46B46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76" y="542619"/>
            <a:ext cx="6246069" cy="173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156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300946"/>
              </p:ext>
            </p:extLst>
          </p:nvPr>
        </p:nvGraphicFramePr>
        <p:xfrm>
          <a:off x="6972300" y="193204"/>
          <a:ext cx="2171700" cy="5138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메뉴 타입 </a:t>
                      </a:r>
                      <a:r>
                        <a:rPr lang="ko-KR" altLang="en-US" sz="7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셀렉트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박스 분류 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메뉴타입 게시판 또는 프로그램 일 때 메뉴 타입 하단에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”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게시판 찾기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”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또는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”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프로그램 찾기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”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버튼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”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게시판 찾기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”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또는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”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프로그램 찾기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”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버튼 클릭 시 레이어 팝업으로 해당 목록 표출 및 검색 기능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목록에서 선택 시 링크 주소 값 변경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1/1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메뉴 관리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2E08C3-546B-F5C4-886D-EBE3AF29F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1017866"/>
            <a:ext cx="3082665" cy="198730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2F950A4-5E51-5480-FAD4-6A3AC0767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985292"/>
            <a:ext cx="2967674" cy="217817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B4350D5-634A-CF67-76CB-ABE340D66A7D}"/>
              </a:ext>
            </a:extLst>
          </p:cNvPr>
          <p:cNvSpPr/>
          <p:nvPr/>
        </p:nvSpPr>
        <p:spPr>
          <a:xfrm>
            <a:off x="4355976" y="3289548"/>
            <a:ext cx="648072" cy="360040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r>
              <a:rPr kumimoji="1" lang="ko-Kore-KR" alt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링크</a:t>
            </a:r>
            <a:endParaRPr kumimoji="1" lang="en-US" altLang="ko-Kore-KR" sz="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kumimoji="1" lang="ko-Kore-KR" alt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게시판</a:t>
            </a:r>
            <a:endParaRPr kumimoji="1" lang="en-US" altLang="ko-Kore-KR" sz="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kumimoji="1" lang="ko-Kore-KR" alt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프로그램</a:t>
            </a:r>
          </a:p>
        </p:txBody>
      </p:sp>
      <p:cxnSp>
        <p:nvCxnSpPr>
          <p:cNvPr id="8" name="꺾인 연결선[E] 7">
            <a:extLst>
              <a:ext uri="{FF2B5EF4-FFF2-40B4-BE49-F238E27FC236}">
                <a16:creationId xmlns:a16="http://schemas.microsoft.com/office/drawing/2014/main" id="{6974AACA-3DB4-08C9-F799-353E6C4644D5}"/>
              </a:ext>
            </a:extLst>
          </p:cNvPr>
          <p:cNvCxnSpPr>
            <a:cxnSpLocks/>
            <a:stCxn id="10" idx="1"/>
            <a:endCxn id="6" idx="1"/>
          </p:cNvCxnSpPr>
          <p:nvPr/>
        </p:nvCxnSpPr>
        <p:spPr>
          <a:xfrm rot="10800000" flipH="1" flipV="1">
            <a:off x="4241942" y="1920370"/>
            <a:ext cx="114034" cy="1549197"/>
          </a:xfrm>
          <a:prstGeom prst="bentConnector3">
            <a:avLst>
              <a:gd name="adj1" fmla="val -454611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04B768-72B3-83FE-F7C2-0E0D97183544}"/>
              </a:ext>
            </a:extLst>
          </p:cNvPr>
          <p:cNvSpPr/>
          <p:nvPr/>
        </p:nvSpPr>
        <p:spPr>
          <a:xfrm>
            <a:off x="4241942" y="1812359"/>
            <a:ext cx="1872208" cy="216024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E5CF616-ACF2-20F4-95E6-62AA34212670}"/>
              </a:ext>
            </a:extLst>
          </p:cNvPr>
          <p:cNvSpPr/>
          <p:nvPr/>
        </p:nvSpPr>
        <p:spPr>
          <a:xfrm>
            <a:off x="1763688" y="3865612"/>
            <a:ext cx="2736304" cy="10801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A0FAD8-03FF-AEC2-F206-31DDB2D9B10A}"/>
              </a:ext>
            </a:extLst>
          </p:cNvPr>
          <p:cNvSpPr txBox="1"/>
          <p:nvPr/>
        </p:nvSpPr>
        <p:spPr>
          <a:xfrm>
            <a:off x="1763688" y="3865612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게시판명</a:t>
            </a:r>
            <a:endParaRPr kumimoji="1" lang="en-US" altLang="ko-Kore-KR" sz="800" dirty="0"/>
          </a:p>
          <a:p>
            <a:r>
              <a:rPr kumimoji="1" lang="en-US" altLang="ko-Kore-KR" sz="800" dirty="0"/>
              <a:t>or</a:t>
            </a:r>
          </a:p>
          <a:p>
            <a:r>
              <a:rPr kumimoji="1" lang="ko-Kore-KR" altLang="en-US" sz="800" dirty="0"/>
              <a:t>프로그램</a:t>
            </a:r>
            <a:r>
              <a:rPr kumimoji="1" lang="ko-KR" altLang="en-US" sz="800" dirty="0"/>
              <a:t> 명</a:t>
            </a:r>
            <a:endParaRPr kumimoji="1" lang="ko-Kore-KR" altLang="en-US" sz="8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1103776-381D-8219-E941-6C03904B32D3}"/>
              </a:ext>
            </a:extLst>
          </p:cNvPr>
          <p:cNvSpPr/>
          <p:nvPr/>
        </p:nvSpPr>
        <p:spPr>
          <a:xfrm>
            <a:off x="2483768" y="3937620"/>
            <a:ext cx="1368152" cy="1440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4D52EB3-C484-09B9-578C-4DC66AE5C8CA}"/>
              </a:ext>
            </a:extLst>
          </p:cNvPr>
          <p:cNvSpPr/>
          <p:nvPr/>
        </p:nvSpPr>
        <p:spPr>
          <a:xfrm>
            <a:off x="3923928" y="3937620"/>
            <a:ext cx="318014" cy="1440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7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C301E4-A344-8FE6-E4FC-201274DC0222}"/>
              </a:ext>
            </a:extLst>
          </p:cNvPr>
          <p:cNvSpPr txBox="1"/>
          <p:nvPr/>
        </p:nvSpPr>
        <p:spPr>
          <a:xfrm>
            <a:off x="1781860" y="4320741"/>
            <a:ext cx="4163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순번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D04673-EEAE-E97A-A2CD-91AE47A42142}"/>
              </a:ext>
            </a:extLst>
          </p:cNvPr>
          <p:cNvSpPr txBox="1"/>
          <p:nvPr/>
        </p:nvSpPr>
        <p:spPr>
          <a:xfrm>
            <a:off x="1817720" y="4595640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40</a:t>
            </a:r>
            <a:endParaRPr kumimoji="1" lang="ko-Kore-KR" altLang="en-US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205389-F08D-6268-42E1-050413EF417E}"/>
              </a:ext>
            </a:extLst>
          </p:cNvPr>
          <p:cNvSpPr txBox="1"/>
          <p:nvPr/>
        </p:nvSpPr>
        <p:spPr>
          <a:xfrm>
            <a:off x="2314765" y="4324900"/>
            <a:ext cx="6042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게시판명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404F8E-4FB4-6AE8-AC2D-4524E95950AB}"/>
              </a:ext>
            </a:extLst>
          </p:cNvPr>
          <p:cNvSpPr txBox="1"/>
          <p:nvPr/>
        </p:nvSpPr>
        <p:spPr>
          <a:xfrm>
            <a:off x="2314765" y="4595640"/>
            <a:ext cx="18155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>
                <a:solidFill>
                  <a:srgbClr val="0070C0"/>
                </a:solidFill>
              </a:rPr>
              <a:t>이미지 게시판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48A6F08-F2BA-3C99-09C8-95347593B477}"/>
              </a:ext>
            </a:extLst>
          </p:cNvPr>
          <p:cNvSpPr/>
          <p:nvPr/>
        </p:nvSpPr>
        <p:spPr>
          <a:xfrm>
            <a:off x="2314765" y="4595640"/>
            <a:ext cx="817075" cy="215444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461A025E-DEAA-39EC-19F0-CF110550A24A}"/>
              </a:ext>
            </a:extLst>
          </p:cNvPr>
          <p:cNvCxnSpPr>
            <a:cxnSpLocks/>
            <a:stCxn id="21" idx="3"/>
            <a:endCxn id="40" idx="3"/>
          </p:cNvCxnSpPr>
          <p:nvPr/>
        </p:nvCxnSpPr>
        <p:spPr>
          <a:xfrm flipV="1">
            <a:off x="3131840" y="2155211"/>
            <a:ext cx="2980129" cy="2548151"/>
          </a:xfrm>
          <a:prstGeom prst="bentConnector3">
            <a:avLst>
              <a:gd name="adj1" fmla="val 107671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3424147" y="1874324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E60902B-E51E-13F4-6EC0-B2FB3C990738}"/>
              </a:ext>
            </a:extLst>
          </p:cNvPr>
          <p:cNvGrpSpPr/>
          <p:nvPr/>
        </p:nvGrpSpPr>
        <p:grpSpPr>
          <a:xfrm>
            <a:off x="1497320" y="3720685"/>
            <a:ext cx="388720" cy="200055"/>
            <a:chOff x="4727047" y="5307508"/>
            <a:chExt cx="388720" cy="200055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8E2CA037-9097-A0F7-C882-6F5262F72852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26" name="TextBox 27">
              <a:extLst>
                <a:ext uri="{FF2B5EF4-FFF2-40B4-BE49-F238E27FC236}">
                  <a16:creationId xmlns:a16="http://schemas.microsoft.com/office/drawing/2014/main" id="{EEA06CAC-FFDA-D491-5675-5044095EBA72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3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00EF457-B854-A2DC-DD10-73A4FFA59E0C}"/>
              </a:ext>
            </a:extLst>
          </p:cNvPr>
          <p:cNvSpPr/>
          <p:nvPr/>
        </p:nvSpPr>
        <p:spPr>
          <a:xfrm>
            <a:off x="5214126" y="3366410"/>
            <a:ext cx="648072" cy="2063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7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게시판</a:t>
            </a:r>
            <a:r>
              <a:rPr kumimoji="1" lang="ko-KR" altLang="en-US" sz="7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찾기</a:t>
            </a:r>
            <a:endParaRPr kumimoji="1" lang="ko-Kore-KR" altLang="en-US" sz="7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6ED54C6-72A1-49CE-04BC-739ACFAE726C}"/>
              </a:ext>
            </a:extLst>
          </p:cNvPr>
          <p:cNvCxnSpPr>
            <a:stCxn id="6" idx="3"/>
            <a:endCxn id="27" idx="1"/>
          </p:cNvCxnSpPr>
          <p:nvPr/>
        </p:nvCxnSpPr>
        <p:spPr>
          <a:xfrm>
            <a:off x="5004048" y="3469568"/>
            <a:ext cx="21007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5349C50-54E5-C6D2-5BE3-ACAA81FE4278}"/>
              </a:ext>
            </a:extLst>
          </p:cNvPr>
          <p:cNvGrpSpPr/>
          <p:nvPr/>
        </p:nvGrpSpPr>
        <p:grpSpPr>
          <a:xfrm>
            <a:off x="4981505" y="3211838"/>
            <a:ext cx="388720" cy="200055"/>
            <a:chOff x="4727047" y="5307508"/>
            <a:chExt cx="388720" cy="200055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6AF46D18-79F7-558D-3FAE-2A761B3A0827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32" name="TextBox 27">
              <a:extLst>
                <a:ext uri="{FF2B5EF4-FFF2-40B4-BE49-F238E27FC236}">
                  <a16:creationId xmlns:a16="http://schemas.microsoft.com/office/drawing/2014/main" id="{F72BB803-F31B-F3C5-CC4B-3D40E4BC8C41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A9A14CB4-657F-D0A3-79CA-ED016DFB5E13}"/>
              </a:ext>
            </a:extLst>
          </p:cNvPr>
          <p:cNvCxnSpPr>
            <a:stCxn id="27" idx="2"/>
            <a:endCxn id="13" idx="0"/>
          </p:cNvCxnSpPr>
          <p:nvPr/>
        </p:nvCxnSpPr>
        <p:spPr>
          <a:xfrm rot="5400000">
            <a:off x="4188558" y="2516007"/>
            <a:ext cx="292887" cy="2406322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31EABDE-C593-DF34-6D62-618E3AFFEEB0}"/>
              </a:ext>
            </a:extLst>
          </p:cNvPr>
          <p:cNvGrpSpPr/>
          <p:nvPr/>
        </p:nvGrpSpPr>
        <p:grpSpPr>
          <a:xfrm>
            <a:off x="2084257" y="4499771"/>
            <a:ext cx="388720" cy="200055"/>
            <a:chOff x="4727047" y="5307508"/>
            <a:chExt cx="388720" cy="200055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F5792EE7-1F5A-8578-E6E9-23656D802A3B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37" name="TextBox 27">
              <a:extLst>
                <a:ext uri="{FF2B5EF4-FFF2-40B4-BE49-F238E27FC236}">
                  <a16:creationId xmlns:a16="http://schemas.microsoft.com/office/drawing/2014/main" id="{08DEC882-B128-6B03-DCB0-FC6B26F6331A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4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65DBD3D-A7EB-557B-5683-28C6C9067CFC}"/>
              </a:ext>
            </a:extLst>
          </p:cNvPr>
          <p:cNvSpPr/>
          <p:nvPr/>
        </p:nvSpPr>
        <p:spPr>
          <a:xfrm>
            <a:off x="4239761" y="2047199"/>
            <a:ext cx="1872208" cy="216024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261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1/?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코드 관리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79563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1/?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사이트 관리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64453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1/?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통계 관리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87204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1/?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로그 관리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00853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1/?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개인정보열람기록 관리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81885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1/1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마이페이지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18838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1/1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관리자 </a:t>
            </a:r>
            <a:r>
              <a:rPr kumimoji="1" lang="ko-KR" altLang="en-US" sz="12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로그인페이지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2212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1/?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설문조사 관리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6659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0D22AEF-7B1F-409B-B38B-19B7ED52011A}"/>
              </a:ext>
            </a:extLst>
          </p:cNvPr>
          <p:cNvSpPr txBox="1"/>
          <p:nvPr/>
        </p:nvSpPr>
        <p:spPr>
          <a:xfrm>
            <a:off x="220677" y="265212"/>
            <a:ext cx="2803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개요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56E816E-84AA-4414-80AD-9092A30C8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992063"/>
              </p:ext>
            </p:extLst>
          </p:nvPr>
        </p:nvGraphicFramePr>
        <p:xfrm>
          <a:off x="275731" y="672900"/>
          <a:ext cx="8592538" cy="425106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397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52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4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기획 서비스</a:t>
                      </a:r>
                      <a:endParaRPr lang="en-US" altLang="ko-KR" sz="800" b="1" dirty="0"/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IT </a:t>
                      </a:r>
                      <a:r>
                        <a:rPr lang="ko-KR" altLang="en-US" sz="800" b="0" i="0" dirty="0" err="1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아웃소싱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전문가 중개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)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플랫폼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6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기획 배경</a:t>
                      </a:r>
                      <a:endParaRPr lang="en-US" altLang="ko-KR" sz="800" b="1" dirty="0"/>
                    </a:p>
                    <a:p>
                      <a:pPr algn="ctr" latinLnBrk="1"/>
                      <a:endParaRPr lang="en-US" altLang="ko-KR" sz="800" b="1" dirty="0">
                        <a:solidFill>
                          <a:srgbClr val="FF0000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IT </a:t>
                      </a:r>
                      <a:r>
                        <a:rPr lang="ko-KR" altLang="en-US" sz="800" b="0" i="0" dirty="0" err="1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아웃소싱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시장의 정보 비대칭을 해소하고 시장의 안전성 확보 및 강화가 필요함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보다 편하고 안정적인</a:t>
                      </a: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</a:t>
                      </a:r>
                      <a:r>
                        <a:rPr lang="ko-KR" altLang="en-US" sz="800" b="0" i="0" baseline="0" dirty="0" err="1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아웃소싱</a:t>
                      </a: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환경에 기여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7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기획 목적</a:t>
                      </a:r>
                      <a:endParaRPr lang="en-US" altLang="ko-KR" sz="800" b="1" dirty="0"/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IT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전문가에 대한 명확한 정보</a:t>
                      </a: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제공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견적의 타당성 이해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편리한 프로젝트 관리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4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/>
                        <a:t>기대 효과</a:t>
                      </a:r>
                      <a:endParaRPr lang="en-US" altLang="ko-KR" sz="800" b="1" dirty="0"/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IT </a:t>
                      </a:r>
                      <a:r>
                        <a:rPr lang="ko-KR" altLang="en-US" sz="800" b="0" i="0" baseline="0" dirty="0" err="1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아웃소싱</a:t>
                      </a: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</a:t>
                      </a:r>
                      <a:r>
                        <a:rPr lang="ko-KR" altLang="en-US" sz="800" b="0" i="0" baseline="0" dirty="0" err="1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분쟁률</a:t>
                      </a: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 축소 </a:t>
                      </a:r>
                      <a:r>
                        <a:rPr lang="en-US" altLang="ko-KR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90% </a:t>
                      </a:r>
                      <a:r>
                        <a:rPr lang="en-US" altLang="ko-KR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2%</a:t>
                      </a: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국내 </a:t>
                      </a:r>
                      <a:r>
                        <a:rPr lang="en-US" altLang="ko-KR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IT</a:t>
                      </a: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</a:t>
                      </a:r>
                      <a:r>
                        <a:rPr lang="ko-KR" altLang="en-US" sz="800" b="0" i="0" baseline="0" dirty="0" err="1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아웃소싱</a:t>
                      </a: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시장 규모 성장 </a:t>
                      </a:r>
                      <a:r>
                        <a:rPr lang="en-US" altLang="ko-KR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$$$</a:t>
                      </a: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억 </a:t>
                      </a:r>
                      <a:r>
                        <a:rPr lang="en-US" altLang="ko-KR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 $</a:t>
                      </a: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조</a:t>
                      </a:r>
                      <a:endParaRPr lang="en-US" altLang="ko-KR" sz="800" b="0" i="0" baseline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1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주요 기능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개발자와 디자이너 등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IT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전문가 모집을 </a:t>
                      </a:r>
                      <a:r>
                        <a:rPr lang="ko-KR" altLang="en-US" sz="800" b="0" i="0" dirty="0" err="1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역경매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형식으로 합리적 견적 제공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자 미팅 서비스 제공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표준계약서 작성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i="0" dirty="0" err="1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에스크로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방식의  대금보호 시스템 제공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IT</a:t>
                      </a:r>
                      <a:r>
                        <a:rPr lang="ko-KR" altLang="en-US" sz="800" b="0" i="0" dirty="0" err="1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아웃소싱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</a:t>
                      </a:r>
                      <a:r>
                        <a:rPr lang="ko-KR" altLang="en-US" sz="800" b="0" i="0" dirty="0" err="1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협업툴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</a:t>
                      </a:r>
                      <a:r>
                        <a:rPr lang="ko-KR" altLang="en-US" sz="800" b="0" i="0" dirty="0" err="1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프로젝트룸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제공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하자보수보증보험 가입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7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주요 고객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IT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외주를 맡길 수 있는 프로젝트를 가진 클라이언트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IT</a:t>
                      </a:r>
                      <a:r>
                        <a:rPr lang="en-US" altLang="ko-KR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</a:t>
                      </a: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전문 개발자</a:t>
                      </a:r>
                      <a:r>
                        <a:rPr lang="en-US" altLang="ko-KR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 </a:t>
                      </a: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디자이너</a:t>
                      </a:r>
                      <a:r>
                        <a:rPr lang="en-US" altLang="ko-KR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 </a:t>
                      </a: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기업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8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서비스 채널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PC/</a:t>
                      </a:r>
                      <a:r>
                        <a:rPr lang="ko-KR" altLang="en-US" sz="800" b="0" i="0" dirty="0" err="1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모바일</a:t>
                      </a:r>
                      <a:r>
                        <a:rPr lang="en-US" altLang="ko-KR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</a:t>
                      </a: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웹</a:t>
                      </a:r>
                      <a:endParaRPr lang="en-US" altLang="ko-KR" sz="800" b="0" i="0" baseline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기타</a:t>
                      </a:r>
                      <a:r>
                        <a:rPr lang="en-US" altLang="ko-KR" sz="800" b="1" dirty="0"/>
                        <a:t>(</a:t>
                      </a:r>
                      <a:r>
                        <a:rPr lang="ko-KR" altLang="en-US" sz="800" b="1" dirty="0" err="1"/>
                        <a:t>오픈시점</a:t>
                      </a:r>
                      <a:r>
                        <a:rPr lang="ko-KR" altLang="en-US" sz="800" b="1" dirty="0"/>
                        <a:t> 등</a:t>
                      </a:r>
                      <a:r>
                        <a:rPr lang="en-US" altLang="ko-KR" sz="800" b="1" dirty="0"/>
                        <a:t>)</a:t>
                      </a:r>
                      <a:endParaRPr lang="ko-KR" altLang="en-US" sz="800" b="1" dirty="0"/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2013</a:t>
                      </a:r>
                      <a:r>
                        <a:rPr lang="ko-KR" altLang="en-US" sz="800" dirty="0"/>
                        <a:t>년 </a:t>
                      </a:r>
                      <a:r>
                        <a:rPr lang="en-US" altLang="ko-KR" sz="800" dirty="0"/>
                        <a:t>9</a:t>
                      </a:r>
                      <a:r>
                        <a:rPr lang="ko-KR" altLang="en-US" sz="800" dirty="0"/>
                        <a:t>월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E9C2CE6-F7DA-4A92-80FB-8853A573E027}"/>
              </a:ext>
            </a:extLst>
          </p:cNvPr>
          <p:cNvSpPr/>
          <p:nvPr/>
        </p:nvSpPr>
        <p:spPr>
          <a:xfrm>
            <a:off x="107504" y="4424692"/>
            <a:ext cx="8928992" cy="1169109"/>
          </a:xfrm>
          <a:prstGeom prst="roundRect">
            <a:avLst>
              <a:gd name="adj" fmla="val 3624"/>
            </a:avLst>
          </a:prstGeom>
          <a:solidFill>
            <a:srgbClr val="F47710">
              <a:alpha val="9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51EEDD-28BE-4E9C-A6AE-C8F34434803B}"/>
              </a:ext>
            </a:extLst>
          </p:cNvPr>
          <p:cNvSpPr txBox="1"/>
          <p:nvPr/>
        </p:nvSpPr>
        <p:spPr>
          <a:xfrm>
            <a:off x="264479" y="4548857"/>
            <a:ext cx="1526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서비스 개요</a:t>
            </a:r>
            <a:endParaRPr lang="en-US" altLang="ko-KR" sz="14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D2537F6-39FA-40A2-8761-EF83310CAD8A}"/>
              </a:ext>
            </a:extLst>
          </p:cNvPr>
          <p:cNvSpPr/>
          <p:nvPr/>
        </p:nvSpPr>
        <p:spPr>
          <a:xfrm>
            <a:off x="1561209" y="4563218"/>
            <a:ext cx="6834472" cy="255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| </a:t>
            </a:r>
            <a:r>
              <a:rPr lang="ko-KR" altLang="en-US" sz="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서비스에 대한 개괄적인 내용을 작성한 문서</a:t>
            </a:r>
            <a:r>
              <a:rPr lang="en-US" altLang="ko-KR" sz="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14CC866-8141-447F-BE14-655AC1743971}"/>
              </a:ext>
            </a:extLst>
          </p:cNvPr>
          <p:cNvSpPr/>
          <p:nvPr/>
        </p:nvSpPr>
        <p:spPr>
          <a:xfrm>
            <a:off x="257370" y="4867392"/>
            <a:ext cx="8563102" cy="396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신규 서비스라면 기획서를 읽는 다양한 관계자의 이해를 돕기 위해 간단한 서비스 개요를 삽입하면 좋습니다</a:t>
            </a:r>
            <a:r>
              <a:rPr lang="en-US" altLang="ko-KR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서비스의 배경과 목적</a:t>
            </a:r>
            <a:r>
              <a:rPr lang="en-US" altLang="ko-KR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효과를 공유하여 방향성을 전달합니다</a:t>
            </a:r>
            <a:r>
              <a:rPr lang="en-US" altLang="ko-KR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</a:p>
        </p:txBody>
      </p:sp>
      <p:pic>
        <p:nvPicPr>
          <p:cNvPr id="3" name="그래픽 2">
            <a:extLst>
              <a:ext uri="{FF2B5EF4-FFF2-40B4-BE49-F238E27FC236}">
                <a16:creationId xmlns:a16="http://schemas.microsoft.com/office/drawing/2014/main" id="{24D5021A-7779-4675-93EA-0272AA5994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24497" y="4637104"/>
            <a:ext cx="177901" cy="14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743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1/?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이메일 발송 관리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91149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Display">
            <a:extLst>
              <a:ext uri="{FF2B5EF4-FFF2-40B4-BE49-F238E27FC236}">
                <a16:creationId xmlns:a16="http://schemas.microsoft.com/office/drawing/2014/main" id="{3A16EC33-B89C-4631-B8A9-894E0DE24846}"/>
              </a:ext>
            </a:extLst>
          </p:cNvPr>
          <p:cNvSpPr/>
          <p:nvPr/>
        </p:nvSpPr>
        <p:spPr>
          <a:xfrm>
            <a:off x="855068" y="741456"/>
            <a:ext cx="2157433" cy="406400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3" name="Picture 2">
            <a:extLst>
              <a:ext uri="{FF2B5EF4-FFF2-40B4-BE49-F238E27FC236}">
                <a16:creationId xmlns:a16="http://schemas.microsoft.com/office/drawing/2014/main" id="{D2D92FDE-61C3-4B55-9ABE-E011104FA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7" y="377404"/>
            <a:ext cx="2052000" cy="4449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4">
            <a:extLst>
              <a:ext uri="{FF2B5EF4-FFF2-40B4-BE49-F238E27FC236}">
                <a16:creationId xmlns:a16="http://schemas.microsoft.com/office/drawing/2014/main" id="{151B5ED9-D023-4F8F-BA0E-C879873EB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77332" y="409228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658936" y="626314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B56E43C-CD3B-471A-A1E4-8546FE2A9AFF}"/>
              </a:ext>
            </a:extLst>
          </p:cNvPr>
          <p:cNvSpPr/>
          <p:nvPr/>
        </p:nvSpPr>
        <p:spPr>
          <a:xfrm>
            <a:off x="853296" y="2255366"/>
            <a:ext cx="1079024" cy="25408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CB361AB-062C-462F-9C86-A69602503DEA}"/>
              </a:ext>
            </a:extLst>
          </p:cNvPr>
          <p:cNvSpPr/>
          <p:nvPr/>
        </p:nvSpPr>
        <p:spPr>
          <a:xfrm>
            <a:off x="1932819" y="2255365"/>
            <a:ext cx="1079682" cy="253345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F9727B9-9AEC-47CF-98B7-88A8DDB3CEC4}"/>
              </a:ext>
            </a:extLst>
          </p:cNvPr>
          <p:cNvSpPr txBox="1"/>
          <p:nvPr/>
        </p:nvSpPr>
        <p:spPr>
          <a:xfrm>
            <a:off x="869350" y="1673551"/>
            <a:ext cx="21551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IT 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아웃소싱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플랫폼 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프리모아</a:t>
            </a:r>
            <a:endParaRPr lang="ko-KR" altLang="en-US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29ECD87-B44B-4D61-938E-FCADD1D3679E}"/>
              </a:ext>
            </a:extLst>
          </p:cNvPr>
          <p:cNvSpPr txBox="1"/>
          <p:nvPr/>
        </p:nvSpPr>
        <p:spPr>
          <a:xfrm>
            <a:off x="1360073" y="1899147"/>
            <a:ext cx="11737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Fast / Trust / Safe / Easy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01BCC18-8131-41FB-B057-8FC906B885A2}"/>
              </a:ext>
            </a:extLst>
          </p:cNvPr>
          <p:cNvSpPr txBox="1"/>
          <p:nvPr/>
        </p:nvSpPr>
        <p:spPr>
          <a:xfrm>
            <a:off x="873099" y="2400704"/>
            <a:ext cx="1079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프로젝트를 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의뢰하는 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클라이언트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D2479D5-DB39-44B3-A09B-6E6B296EBFE4}"/>
              </a:ext>
            </a:extLst>
          </p:cNvPr>
          <p:cNvSpPr txBox="1"/>
          <p:nvPr/>
        </p:nvSpPr>
        <p:spPr>
          <a:xfrm>
            <a:off x="1978576" y="2389029"/>
            <a:ext cx="1079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프로젝트를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수행하는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프리랜서</a:t>
            </a:r>
          </a:p>
        </p:txBody>
      </p:sp>
      <p:sp>
        <p:nvSpPr>
          <p:cNvPr id="81" name="모서리가 둥근 직사각형 23">
            <a:extLst>
              <a:ext uri="{FF2B5EF4-FFF2-40B4-BE49-F238E27FC236}">
                <a16:creationId xmlns:a16="http://schemas.microsoft.com/office/drawing/2014/main" id="{E4BA0A66-3D68-423D-ADAA-D2002D8CAEA8}"/>
              </a:ext>
            </a:extLst>
          </p:cNvPr>
          <p:cNvSpPr/>
          <p:nvPr/>
        </p:nvSpPr>
        <p:spPr>
          <a:xfrm>
            <a:off x="994193" y="3035360"/>
            <a:ext cx="818222" cy="251738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E94E669-F18F-4449-945B-2DDDEB25F006}"/>
              </a:ext>
            </a:extLst>
          </p:cNvPr>
          <p:cNvSpPr/>
          <p:nvPr/>
        </p:nvSpPr>
        <p:spPr>
          <a:xfrm>
            <a:off x="853296" y="4624233"/>
            <a:ext cx="2159205" cy="18521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1B2D425-2EC0-48A7-A46E-F10B5A03828C}"/>
              </a:ext>
            </a:extLst>
          </p:cNvPr>
          <p:cNvSpPr txBox="1"/>
          <p:nvPr/>
        </p:nvSpPr>
        <p:spPr>
          <a:xfrm>
            <a:off x="853296" y="4609394"/>
            <a:ext cx="21394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당신의 성공적인 </a:t>
            </a:r>
            <a:r>
              <a:rPr lang="en-US" altLang="ko-KR" sz="700" dirty="0">
                <a:solidFill>
                  <a:schemeClr val="bg1"/>
                </a:solidFill>
              </a:rPr>
              <a:t>IT </a:t>
            </a:r>
            <a:r>
              <a:rPr lang="ko-KR" altLang="en-US" sz="700" dirty="0" err="1">
                <a:solidFill>
                  <a:schemeClr val="bg1"/>
                </a:solidFill>
              </a:rPr>
              <a:t>아웃소싱을</a:t>
            </a:r>
            <a:r>
              <a:rPr lang="ko-KR" altLang="en-US" sz="700" dirty="0">
                <a:solidFill>
                  <a:schemeClr val="bg1"/>
                </a:solidFill>
              </a:rPr>
              <a:t> 응원합니다</a:t>
            </a:r>
            <a:r>
              <a:rPr lang="en-US" altLang="ko-KR" sz="700" dirty="0">
                <a:solidFill>
                  <a:schemeClr val="bg1"/>
                </a:solidFill>
              </a:rPr>
              <a:t>.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C8EC2F8-DF07-42DF-AF2E-43B8D15D8626}"/>
              </a:ext>
            </a:extLst>
          </p:cNvPr>
          <p:cNvSpPr txBox="1"/>
          <p:nvPr/>
        </p:nvSpPr>
        <p:spPr>
          <a:xfrm>
            <a:off x="1118611" y="3053507"/>
            <a:ext cx="5693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바로가기</a:t>
            </a:r>
            <a:endParaRPr lang="ko-KR" altLang="en-US" sz="8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85" name="모서리가 둥근 직사각형 39">
            <a:extLst>
              <a:ext uri="{FF2B5EF4-FFF2-40B4-BE49-F238E27FC236}">
                <a16:creationId xmlns:a16="http://schemas.microsoft.com/office/drawing/2014/main" id="{35F139CB-DEA2-4DB6-ACA5-E6905F0AFBFC}"/>
              </a:ext>
            </a:extLst>
          </p:cNvPr>
          <p:cNvSpPr/>
          <p:nvPr/>
        </p:nvSpPr>
        <p:spPr>
          <a:xfrm>
            <a:off x="2066471" y="3035360"/>
            <a:ext cx="818222" cy="251738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DDA3C38-6A1D-4E8E-80C6-280735DD89E6}"/>
              </a:ext>
            </a:extLst>
          </p:cNvPr>
          <p:cNvSpPr txBox="1"/>
          <p:nvPr/>
        </p:nvSpPr>
        <p:spPr>
          <a:xfrm>
            <a:off x="2190889" y="3053507"/>
            <a:ext cx="5693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바로가기</a:t>
            </a:r>
            <a:endParaRPr lang="ko-KR" altLang="en-US" sz="8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266CDD17-082A-4CD5-BA5C-38396C58B66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88"/>
          <a:stretch/>
        </p:blipFill>
        <p:spPr>
          <a:xfrm>
            <a:off x="1083471" y="3568063"/>
            <a:ext cx="1700643" cy="1054612"/>
          </a:xfrm>
          <a:prstGeom prst="rect">
            <a:avLst/>
          </a:prstGeom>
        </p:spPr>
      </p:pic>
      <p:grpSp>
        <p:nvGrpSpPr>
          <p:cNvPr id="88" name="그룹 87">
            <a:extLst>
              <a:ext uri="{FF2B5EF4-FFF2-40B4-BE49-F238E27FC236}">
                <a16:creationId xmlns:a16="http://schemas.microsoft.com/office/drawing/2014/main" id="{DAC48BEF-E8F2-4A78-A767-BCEF95BCE393}"/>
              </a:ext>
            </a:extLst>
          </p:cNvPr>
          <p:cNvGrpSpPr/>
          <p:nvPr/>
        </p:nvGrpSpPr>
        <p:grpSpPr>
          <a:xfrm>
            <a:off x="844787" y="2940478"/>
            <a:ext cx="388720" cy="200055"/>
            <a:chOff x="4727047" y="5307508"/>
            <a:chExt cx="388720" cy="200055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4F620F9C-5706-46BC-9266-5F5917766FB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90" name="TextBox 27">
              <a:extLst>
                <a:ext uri="{FF2B5EF4-FFF2-40B4-BE49-F238E27FC236}">
                  <a16:creationId xmlns:a16="http://schemas.microsoft.com/office/drawing/2014/main" id="{81BA31C5-E6A1-490F-8175-4A37F199540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3C0DE1C6-36D5-4EAF-B092-3E54F90BF7B5}"/>
              </a:ext>
            </a:extLst>
          </p:cNvPr>
          <p:cNvGrpSpPr/>
          <p:nvPr/>
        </p:nvGrpSpPr>
        <p:grpSpPr>
          <a:xfrm>
            <a:off x="1919433" y="2940478"/>
            <a:ext cx="388720" cy="200055"/>
            <a:chOff x="4727047" y="5307508"/>
            <a:chExt cx="388720" cy="200055"/>
          </a:xfrm>
        </p:grpSpPr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C50D1D52-F443-43AA-B347-55CECB59CDE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93" name="TextBox 27">
              <a:extLst>
                <a:ext uri="{FF2B5EF4-FFF2-40B4-BE49-F238E27FC236}">
                  <a16:creationId xmlns:a16="http://schemas.microsoft.com/office/drawing/2014/main" id="{698B4786-ABEA-42D0-A48C-8C48A92A8CC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3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94" name="Placeholder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497C2CAF-2493-4CB5-BF81-54769743900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267014" y="1231936"/>
            <a:ext cx="1359836" cy="329108"/>
            <a:chOff x="3864744" y="2328044"/>
            <a:chExt cx="1008112" cy="1008112"/>
          </a:xfrm>
          <a:solidFill>
            <a:srgbClr val="FFFFFF"/>
          </a:solidFill>
        </p:grpSpPr>
        <p:grpSp>
          <p:nvGrpSpPr>
            <p:cNvPr id="95" name="Placeholder">
              <a:extLst>
                <a:ext uri="{FF2B5EF4-FFF2-40B4-BE49-F238E27FC236}">
                  <a16:creationId xmlns:a16="http://schemas.microsoft.com/office/drawing/2014/main" id="{34C25DA5-0D13-407A-9F60-C64D718CD3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97" name="Border">
                <a:extLst>
                  <a:ext uri="{FF2B5EF4-FFF2-40B4-BE49-F238E27FC236}">
                    <a16:creationId xmlns:a16="http://schemas.microsoft.com/office/drawing/2014/main" id="{947ABEC9-B148-464E-9328-5AC8EAC45B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8" name="Line 2">
                <a:extLst>
                  <a:ext uri="{FF2B5EF4-FFF2-40B4-BE49-F238E27FC236}">
                    <a16:creationId xmlns:a16="http://schemas.microsoft.com/office/drawing/2014/main" id="{87F9FF62-D0A8-4F20-AD9A-5A90608657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9" name="Line 1">
                <a:extLst>
                  <a:ext uri="{FF2B5EF4-FFF2-40B4-BE49-F238E27FC236}">
                    <a16:creationId xmlns:a16="http://schemas.microsoft.com/office/drawing/2014/main" id="{C50C0B86-4C61-4E09-AF85-9F6D4C6C7B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6" name="Label" descr="&lt;SmartSettings&gt;&lt;SmartResize anchorLeft=&quot;Relative&quot; anchorTop=&quot;Non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26545CD3-0C36-4680-928A-BCDCCA32EB73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4090625" y="2506844"/>
              <a:ext cx="556354" cy="650512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Logo image</a:t>
              </a: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808A9BE6-31E1-4BC3-907E-F0F3E67FF122}"/>
              </a:ext>
            </a:extLst>
          </p:cNvPr>
          <p:cNvGrpSpPr/>
          <p:nvPr/>
        </p:nvGrpSpPr>
        <p:grpSpPr>
          <a:xfrm>
            <a:off x="924251" y="3525805"/>
            <a:ext cx="388720" cy="200055"/>
            <a:chOff x="4727047" y="5307508"/>
            <a:chExt cx="388720" cy="200055"/>
          </a:xfrm>
        </p:grpSpPr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0A38F7D7-9FF0-4557-9E69-5F8AD4241A9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02" name="TextBox 27">
              <a:extLst>
                <a:ext uri="{FF2B5EF4-FFF2-40B4-BE49-F238E27FC236}">
                  <a16:creationId xmlns:a16="http://schemas.microsoft.com/office/drawing/2014/main" id="{9BA99754-36E1-411A-950A-CAABE565FDFB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4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6C1FD548-8D64-4D7E-B72C-C0B51F2EDA9D}"/>
              </a:ext>
            </a:extLst>
          </p:cNvPr>
          <p:cNvSpPr/>
          <p:nvPr/>
        </p:nvSpPr>
        <p:spPr>
          <a:xfrm>
            <a:off x="3962965" y="1705519"/>
            <a:ext cx="2349484" cy="368634"/>
          </a:xfrm>
          <a:prstGeom prst="roundRect">
            <a:avLst>
              <a:gd name="adj" fmla="val 50000"/>
            </a:avLst>
          </a:prstGeom>
          <a:solidFill>
            <a:srgbClr val="FFFFE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기획서 토대로 나온 디자인</a:t>
            </a:r>
            <a:r>
              <a:rPr lang="en-US" altLang="ko-KR" sz="8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ko-KR" altLang="en-US" sz="8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개발 산출물</a:t>
            </a: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ACB4A5E4-701B-4783-BCB3-212901B9167D}"/>
              </a:ext>
            </a:extLst>
          </p:cNvPr>
          <p:cNvCxnSpPr/>
          <p:nvPr/>
        </p:nvCxnSpPr>
        <p:spPr>
          <a:xfrm>
            <a:off x="3360013" y="1893562"/>
            <a:ext cx="360040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9021" y="0"/>
          <a:ext cx="2164979" cy="2707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모바일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웹 랜딩 페이지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최초접속 또는 비 로그인 상태에서 </a:t>
                      </a:r>
                      <a:r>
                        <a:rPr lang="en-US" altLang="ko-KR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m.freemoa.net 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접속 시 페이지 노출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클라이언트 페이지 이동 버튼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(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전체영역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m.freemoa.net/</a:t>
                      </a:r>
                      <a:r>
                        <a:rPr lang="en-US" altLang="ko-KR" sz="7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cmain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프리랜서 페이지 이동 버튼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(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전체영역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m.freemoa.net/</a:t>
                      </a:r>
                      <a:r>
                        <a:rPr lang="en-US" altLang="ko-KR" sz="7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fmain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0" name="표 59"/>
          <p:cNvGraphicFramePr>
            <a:graphicFrameLocks noGrp="1"/>
          </p:cNvGraphicFramePr>
          <p:nvPr/>
        </p:nvGraphicFramePr>
        <p:xfrm>
          <a:off x="6979021" y="2857500"/>
          <a:ext cx="2164979" cy="270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85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DESIGN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87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ko-KR" altLang="en-US" sz="7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프리모아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로고 포함 디자인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메인 랜딩이기 때문에 간결하고 컬러는 로고 내 컬러와 통일감을 주되 신뢰감 있는 컬러 위주로 사용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가독성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중요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2, 3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명확히 구분되는 버튼 컬러 사용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일러스트로 이미지 삽입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AFCEA7FC-6960-4208-87DC-404A3BF92117}"/>
              </a:ext>
            </a:extLst>
          </p:cNvPr>
          <p:cNvSpPr/>
          <p:nvPr/>
        </p:nvSpPr>
        <p:spPr>
          <a:xfrm>
            <a:off x="107504" y="4424692"/>
            <a:ext cx="8928992" cy="1169109"/>
          </a:xfrm>
          <a:prstGeom prst="roundRect">
            <a:avLst>
              <a:gd name="adj" fmla="val 3624"/>
            </a:avLst>
          </a:prstGeom>
          <a:solidFill>
            <a:srgbClr val="F47710">
              <a:alpha val="9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771AE34-32B3-4928-81B3-B37FCA5AC037}"/>
              </a:ext>
            </a:extLst>
          </p:cNvPr>
          <p:cNvSpPr txBox="1"/>
          <p:nvPr/>
        </p:nvSpPr>
        <p:spPr>
          <a:xfrm>
            <a:off x="264479" y="4548857"/>
            <a:ext cx="1526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스토리보드</a:t>
            </a:r>
            <a:endParaRPr lang="en-US" altLang="ko-KR" sz="14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8FE455D5-A6E9-4A02-A74E-9AC5F2F4A5EF}"/>
              </a:ext>
            </a:extLst>
          </p:cNvPr>
          <p:cNvSpPr/>
          <p:nvPr/>
        </p:nvSpPr>
        <p:spPr>
          <a:xfrm>
            <a:off x="1605666" y="4563218"/>
            <a:ext cx="6834472" cy="255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-  </a:t>
            </a:r>
            <a:r>
              <a:rPr lang="ko-KR" altLang="en-US" sz="800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모바일웹</a:t>
            </a:r>
            <a:r>
              <a:rPr lang="en-US" altLang="ko-KR" sz="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/</a:t>
            </a:r>
            <a:r>
              <a:rPr lang="ko-KR" altLang="en-US" sz="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앱 기획</a:t>
            </a:r>
            <a:r>
              <a:rPr lang="en-US" altLang="ko-KR" sz="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|   </a:t>
            </a:r>
            <a:r>
              <a:rPr lang="ko-KR" altLang="en-US" sz="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스토리보드는 </a:t>
            </a:r>
            <a:r>
              <a:rPr lang="en-US" altLang="ko-KR" sz="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UI(User Interface)</a:t>
            </a:r>
            <a:r>
              <a:rPr lang="ko-KR" altLang="en-US" sz="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라고 불리우는 서비스의 화면을 설계하고 실제 작업자에게 작업할 사항을 전달하는 문서입니다</a:t>
            </a:r>
            <a:r>
              <a:rPr lang="en-US" altLang="ko-KR" sz="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4731DA8E-52C6-46CD-A0AC-54D60BC5B572}"/>
              </a:ext>
            </a:extLst>
          </p:cNvPr>
          <p:cNvSpPr/>
          <p:nvPr/>
        </p:nvSpPr>
        <p:spPr>
          <a:xfrm>
            <a:off x="257370" y="4867392"/>
            <a:ext cx="8563102" cy="558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이 또한 지정된 양식은 없으나</a:t>
            </a:r>
            <a:r>
              <a:rPr lang="en-US" altLang="ko-KR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화면을 설계하고 각 요소에 번호</a:t>
            </a:r>
            <a:r>
              <a:rPr lang="en-US" altLang="ko-KR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(1, 2, 3)</a:t>
            </a:r>
            <a:r>
              <a: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로 표기 후 우측의 </a:t>
            </a:r>
            <a:r>
              <a:rPr lang="en-US" altLang="ko-KR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Description</a:t>
            </a:r>
            <a:r>
              <a: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영역에 내용을 작성합니다</a:t>
            </a:r>
            <a:r>
              <a:rPr lang="en-US" altLang="ko-KR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설명을 상세히 작성하되</a:t>
            </a:r>
            <a:r>
              <a:rPr lang="en-US" altLang="ko-KR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디자인 보다는 구성요소와 기능에 집중하여 작성합니다</a:t>
            </a:r>
            <a:r>
              <a:rPr lang="en-US" altLang="ko-KR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 Description</a:t>
            </a:r>
            <a:r>
              <a: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영역은 개발</a:t>
            </a:r>
            <a:r>
              <a:rPr lang="en-US" altLang="ko-KR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디자인을 구분 할 수 있고</a:t>
            </a:r>
            <a:r>
              <a:rPr lang="en-US" altLang="ko-KR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구분 없이 하나로 작성하기도 합니다</a:t>
            </a:r>
            <a:r>
              <a:rPr lang="en-US" altLang="ko-KR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예시는 스토리보드와 스토리보드를 토대로 실제 디자인 개발된 </a:t>
            </a:r>
            <a:r>
              <a:rPr lang="ko-KR" altLang="en-US" sz="700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프리모아</a:t>
            </a:r>
            <a:r>
              <a: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모바일 웹 페이지입니다</a:t>
            </a:r>
            <a:r>
              <a:rPr lang="en-US" altLang="ko-KR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r>
              <a: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endParaRPr lang="en-US" altLang="ko-KR" sz="7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110" name="그래픽 109">
            <a:extLst>
              <a:ext uri="{FF2B5EF4-FFF2-40B4-BE49-F238E27FC236}">
                <a16:creationId xmlns:a16="http://schemas.microsoft.com/office/drawing/2014/main" id="{63D2007D-8014-4A1D-A365-0EB97054D6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91670" y="4625863"/>
            <a:ext cx="226966" cy="17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0910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626419"/>
              </p:ext>
            </p:extLst>
          </p:nvPr>
        </p:nvGraphicFramePr>
        <p:xfrm>
          <a:off x="6979021" y="0"/>
          <a:ext cx="2164979" cy="4790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기본정보 페이지를 프로젝트 리스트 디폴트로 노출</a:t>
                      </a:r>
                      <a:endParaRPr lang="en-US" altLang="ko-KR" sz="700" b="0" i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검색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/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필터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/</a:t>
                      </a:r>
                      <a:r>
                        <a:rPr lang="ko-KR" altLang="en-US" sz="7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소팅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바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필터에 따라 </a:t>
                      </a:r>
                      <a:r>
                        <a:rPr lang="ko-KR" altLang="en-US" sz="7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소팅이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구분됨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.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구성요소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즐겨찾기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☆표시는 비회원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/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파트너 회원에만 노출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(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클라이언트 노출하지 않음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)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제목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| 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등록일자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 </a:t>
                      </a:r>
                      <a:r>
                        <a:rPr lang="ko-KR" altLang="en-US" sz="7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모집중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 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상주여부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 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신규여부 체크 마크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8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구성요소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예산 만원단위로 작성</a:t>
                      </a:r>
                      <a:endParaRPr lang="en-US" altLang="ko-KR" sz="700" b="0" i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기간 </a:t>
                      </a:r>
                      <a:r>
                        <a:rPr lang="ko-KR" altLang="en-US" sz="700" b="0" i="0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일단위</a:t>
                      </a:r>
                      <a:r>
                        <a:rPr lang="ko-KR" altLang="en-US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노출</a:t>
                      </a:r>
                      <a:endParaRPr lang="en-US" altLang="ko-KR" sz="700" b="0" i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마감 </a:t>
                      </a:r>
                      <a:r>
                        <a:rPr lang="en-US" altLang="ko-KR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D-</a:t>
                      </a:r>
                      <a:r>
                        <a:rPr lang="ko-KR" altLang="en-US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로 표기하되 마감 당일의 경우 </a:t>
                      </a:r>
                      <a:r>
                        <a:rPr lang="en-US" altLang="ko-KR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HH</a:t>
                      </a:r>
                      <a:r>
                        <a:rPr lang="ko-KR" altLang="en-US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시간 </a:t>
                      </a:r>
                      <a:r>
                        <a:rPr lang="en-US" altLang="ko-KR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MM</a:t>
                      </a:r>
                      <a:r>
                        <a:rPr lang="ko-KR" altLang="en-US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분 으로 표기하며 마감 후에는 마감 표기함</a:t>
                      </a:r>
                      <a:endParaRPr lang="en-US" altLang="ko-KR" sz="700" b="0" i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지원자 수가 </a:t>
                      </a:r>
                      <a:r>
                        <a:rPr lang="en-US" altLang="ko-KR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99</a:t>
                      </a:r>
                      <a:r>
                        <a:rPr lang="ko-KR" altLang="en-US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가 넘는 경우 </a:t>
                      </a:r>
                      <a:r>
                        <a:rPr lang="en-US" altLang="ko-KR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99+</a:t>
                      </a:r>
                      <a:r>
                        <a:rPr lang="ko-KR" altLang="en-US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로 표기</a:t>
                      </a:r>
                      <a:endParaRPr lang="en-US" altLang="ko-KR" sz="700" b="0" i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기획단계 </a:t>
                      </a:r>
                      <a:r>
                        <a:rPr lang="en-US" altLang="ko-KR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r>
                        <a:rPr lang="ko-KR" altLang="en-US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단계 노출 </a:t>
                      </a:r>
                      <a:r>
                        <a:rPr lang="en-US" altLang="ko-KR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: </a:t>
                      </a:r>
                      <a:r>
                        <a:rPr lang="ko-KR" altLang="en-US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아이디어단계</a:t>
                      </a:r>
                      <a:r>
                        <a:rPr lang="en-US" altLang="ko-KR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 </a:t>
                      </a:r>
                      <a:r>
                        <a:rPr lang="ko-KR" altLang="en-US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기능정의서 작성</a:t>
                      </a:r>
                      <a:r>
                        <a:rPr lang="en-US" altLang="ko-KR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 </a:t>
                      </a:r>
                      <a:r>
                        <a:rPr lang="ko-KR" altLang="en-US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기획서 </a:t>
                      </a:r>
                      <a:r>
                        <a:rPr lang="ko-KR" altLang="en-US" sz="700" b="0" i="0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작성중</a:t>
                      </a:r>
                      <a:r>
                        <a:rPr lang="en-US" altLang="ko-KR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 </a:t>
                      </a:r>
                      <a:r>
                        <a:rPr lang="ko-KR" altLang="en-US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상세기획서 작성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26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구성요소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프로젝트 분야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차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+ 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하위분야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| 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필요기술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프로젝트 상세내용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줄까지 노출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+ </a:t>
                      </a:r>
                      <a:r>
                        <a:rPr lang="ko-KR" altLang="en-US" sz="7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말줄임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표기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클라이언트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ID,</a:t>
                      </a:r>
                      <a:r>
                        <a:rPr lang="en-US" altLang="ko-KR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</a:t>
                      </a:r>
                      <a:r>
                        <a:rPr lang="ko-KR" altLang="en-US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프로필이미지</a:t>
                      </a:r>
                      <a:r>
                        <a:rPr lang="en-US" altLang="ko-KR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 </a:t>
                      </a:r>
                      <a:r>
                        <a:rPr lang="ko-KR" altLang="en-US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회사소개 작성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리스트는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10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개까지 노출 후 </a:t>
                      </a:r>
                      <a:r>
                        <a:rPr lang="ko-KR" altLang="en-US" sz="7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페이징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처리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58" name="그림 57">
            <a:extLst>
              <a:ext uri="{FF2B5EF4-FFF2-40B4-BE49-F238E27FC236}">
                <a16:creationId xmlns:a16="http://schemas.microsoft.com/office/drawing/2014/main" id="{CE89E14B-E870-4DB4-8CF0-F21D7A38B5F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6" t="7518" r="20078" b="42250"/>
          <a:stretch/>
        </p:blipFill>
        <p:spPr>
          <a:xfrm>
            <a:off x="107504" y="382987"/>
            <a:ext cx="6669283" cy="5130914"/>
          </a:xfrm>
          <a:prstGeom prst="rect">
            <a:avLst/>
          </a:prstGeom>
        </p:spPr>
      </p:pic>
      <p:grpSp>
        <p:nvGrpSpPr>
          <p:cNvPr id="59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17A3767D-4FFE-499D-865D-A0D53FB0056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7504" y="265212"/>
            <a:ext cx="6780333" cy="5248689"/>
            <a:chOff x="660249" y="1104551"/>
            <a:chExt cx="6453531" cy="4963332"/>
          </a:xfrm>
        </p:grpSpPr>
        <p:grpSp>
          <p:nvGrpSpPr>
            <p:cNvPr id="60" name="Title Bar">
              <a:extLst>
                <a:ext uri="{FF2B5EF4-FFF2-40B4-BE49-F238E27FC236}">
                  <a16:creationId xmlns:a16="http://schemas.microsoft.com/office/drawing/2014/main" id="{0E65BE8F-3D25-4605-A7BB-A108DA76A9E1}"/>
                </a:ext>
              </a:extLst>
            </p:cNvPr>
            <p:cNvGrpSpPr/>
            <p:nvPr userDrawn="1"/>
          </p:nvGrpSpPr>
          <p:grpSpPr>
            <a:xfrm>
              <a:off x="660249" y="1104551"/>
              <a:ext cx="6453530" cy="216330"/>
              <a:chOff x="990598" y="1423196"/>
              <a:chExt cx="6401694" cy="26650"/>
            </a:xfrm>
            <a:solidFill>
              <a:srgbClr val="FFFFFF"/>
            </a:solidFill>
          </p:grpSpPr>
          <p:sp>
            <p:nvSpPr>
              <p:cNvPr id="62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57F5F230-AEB8-41FE-92CB-A164696AAFCE}"/>
                  </a:ext>
                </a:extLst>
              </p:cNvPr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990598" y="1423196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>
                    <a:solidFill>
                      <a:srgbClr val="000000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Segoe UI" panose="020B0502040204020203" pitchFamily="34" charset="0"/>
                  </a:rPr>
                  <a:t>안전한 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Segoe UI" panose="020B0502040204020203" pitchFamily="34" charset="0"/>
                  </a:rPr>
                  <a:t>IT 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Segoe UI" panose="020B0502040204020203" pitchFamily="34" charset="0"/>
                  </a:rPr>
                  <a:t>외주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Segoe UI" panose="020B0502040204020203" pitchFamily="34" charset="0"/>
                  </a:rPr>
                  <a:t>:</a:t>
                </a:r>
                <a:r>
                  <a:rPr lang="ko-KR" altLang="en-US" sz="680" dirty="0" err="1">
                    <a:solidFill>
                      <a:srgbClr val="000000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Segoe UI" panose="020B0502040204020203" pitchFamily="34" charset="0"/>
                  </a:rPr>
                  <a:t>아웃소싱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Segoe UI" panose="020B0502040204020203" pitchFamily="34" charset="0"/>
                  </a:rPr>
                  <a:t> 플랫폼 </a:t>
                </a:r>
                <a:r>
                  <a:rPr lang="ko-KR" altLang="en-US" sz="680" dirty="0" err="1">
                    <a:solidFill>
                      <a:srgbClr val="000000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Segoe UI" panose="020B0502040204020203" pitchFamily="34" charset="0"/>
                  </a:rPr>
                  <a:t>프리모아</a:t>
                </a:r>
                <a:endParaRPr lang="en-US" sz="68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368CF59C-58B5-4CF8-A6CB-12F170516476}"/>
                  </a:ext>
                </a:extLst>
              </p:cNvPr>
              <p:cNvSpPr>
                <a:spLocks noChangeAspect="1" noChangeArrowheads="1"/>
              </p:cNvSpPr>
              <p:nvPr userDrawn="1">
                <p:custDataLst>
                  <p:tags r:id="rId8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0E01F9AD-6384-4C57-B4DE-9C69BBAAED52}"/>
                  </a:ext>
                </a:extLst>
              </p:cNvPr>
              <p:cNvSpPr>
                <a:spLocks noChangeAspect="1" noEditPoints="1"/>
              </p:cNvSpPr>
              <p:nvPr userDrawn="1">
                <p:custDataLst>
                  <p:tags r:id="rId9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8909B04E-1520-4178-B37F-EC07ACC6717D}"/>
                  </a:ext>
                </a:extLst>
              </p:cNvPr>
              <p:cNvSpPr>
                <a:spLocks noChangeAspect="1"/>
              </p:cNvSpPr>
              <p:nvPr userDrawn="1">
                <p:custDataLst>
                  <p:tags r:id="rId10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1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09BAC544-82CB-4613-AF2C-9C9033A1392A}"/>
                </a:ext>
              </a:extLst>
            </p:cNvPr>
            <p:cNvSpPr/>
            <p:nvPr userDrawn="1">
              <p:custDataLst>
                <p:tags r:id="rId6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E938F296-3CBB-4AEF-BFAD-8D6B891847A7}"/>
              </a:ext>
            </a:extLst>
          </p:cNvPr>
          <p:cNvGrpSpPr/>
          <p:nvPr/>
        </p:nvGrpSpPr>
        <p:grpSpPr>
          <a:xfrm>
            <a:off x="172496" y="1034019"/>
            <a:ext cx="388720" cy="200055"/>
            <a:chOff x="4727047" y="5307508"/>
            <a:chExt cx="388720" cy="200055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CD74E47-13E3-4B6E-9061-F5831E4DE6D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8" name="TextBox 27">
              <a:extLst>
                <a:ext uri="{FF2B5EF4-FFF2-40B4-BE49-F238E27FC236}">
                  <a16:creationId xmlns:a16="http://schemas.microsoft.com/office/drawing/2014/main" id="{382B27B6-00DC-45EC-AF1D-FB3E028F928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9F7ADFB7-FFB8-42CC-B91C-FE4B30FC664E}"/>
              </a:ext>
            </a:extLst>
          </p:cNvPr>
          <p:cNvCxnSpPr/>
          <p:nvPr/>
        </p:nvCxnSpPr>
        <p:spPr>
          <a:xfrm flipH="1">
            <a:off x="107504" y="492497"/>
            <a:ext cx="67843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Scrollbar" descr="&lt;SmartSettings&gt;&lt;SmartResize enabled=&quot;True&quot; minWidth=&quot;4.5&quot; minHeight=&quot;18&quot; /&gt;&lt;/SmartSettings&gt;">
            <a:extLst>
              <a:ext uri="{FF2B5EF4-FFF2-40B4-BE49-F238E27FC236}">
                <a16:creationId xmlns:a16="http://schemas.microsoft.com/office/drawing/2014/main" id="{5865A340-0382-41FE-815A-BE61AB163AC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1075" y="512770"/>
            <a:ext cx="85725" cy="5004000"/>
            <a:chOff x="5794310" y="1229599"/>
            <a:chExt cx="85725" cy="2743200"/>
          </a:xfrm>
        </p:grpSpPr>
        <p:sp>
          <p:nvSpPr>
            <p:cNvPr id="71" name="Track">
              <a:extLst>
                <a:ext uri="{FF2B5EF4-FFF2-40B4-BE49-F238E27FC236}">
                  <a16:creationId xmlns:a16="http://schemas.microsoft.com/office/drawing/2014/main" id="{27F16E21-35AB-426E-B230-36413C902A8D}"/>
                </a:ext>
              </a:extLst>
            </p:cNvPr>
            <p:cNvSpPr/>
            <p:nvPr/>
          </p:nvSpPr>
          <p:spPr>
            <a:xfrm>
              <a:off x="5794310" y="1229599"/>
              <a:ext cx="85725" cy="27432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Thumb" descr="&lt;SmartSettings&gt;&lt;SmartResize anchorLeft=&quot;Absolute&quot; anchorTop=&quot;Absolute&quot; anchorRight=&quot;Absolute&quot; anchorBottom=&quot;Relative&quot; /&gt;&lt;/SmartSettings&gt;">
              <a:extLst>
                <a:ext uri="{FF2B5EF4-FFF2-40B4-BE49-F238E27FC236}">
                  <a16:creationId xmlns:a16="http://schemas.microsoft.com/office/drawing/2014/main" id="{1EE7E916-676D-4FDA-8BEE-85757E940E5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794310" y="1276592"/>
              <a:ext cx="85725" cy="1668382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" name="Arrow Up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10C97E80-C5E5-4232-A5A1-52A138E5973C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>
              <a:off x="5808597" y="1244393"/>
              <a:ext cx="57150" cy="17405"/>
            </a:xfrm>
            <a:custGeom>
              <a:avLst/>
              <a:gdLst>
                <a:gd name="T0" fmla="*/ 205 w 205"/>
                <a:gd name="T1" fmla="*/ 94 h 116"/>
                <a:gd name="T2" fmla="*/ 103 w 205"/>
                <a:gd name="T3" fmla="*/ 0 h 116"/>
                <a:gd name="T4" fmla="*/ 0 w 205"/>
                <a:gd name="T5" fmla="*/ 94 h 116"/>
                <a:gd name="T6" fmla="*/ 20 w 205"/>
                <a:gd name="T7" fmla="*/ 116 h 116"/>
                <a:gd name="T8" fmla="*/ 103 w 205"/>
                <a:gd name="T9" fmla="*/ 39 h 116"/>
                <a:gd name="T10" fmla="*/ 187 w 205"/>
                <a:gd name="T11" fmla="*/ 116 h 116"/>
                <a:gd name="T12" fmla="*/ 205 w 205"/>
                <a:gd name="T13" fmla="*/ 9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205" y="94"/>
                  </a:moveTo>
                  <a:cubicBezTo>
                    <a:pt x="171" y="63"/>
                    <a:pt x="137" y="31"/>
                    <a:pt x="103" y="0"/>
                  </a:cubicBezTo>
                  <a:cubicBezTo>
                    <a:pt x="69" y="31"/>
                    <a:pt x="35" y="63"/>
                    <a:pt x="0" y="94"/>
                  </a:cubicBezTo>
                  <a:lnTo>
                    <a:pt x="20" y="116"/>
                  </a:lnTo>
                  <a:lnTo>
                    <a:pt x="103" y="39"/>
                  </a:lnTo>
                  <a:lnTo>
                    <a:pt x="187" y="116"/>
                  </a:lnTo>
                  <a:lnTo>
                    <a:pt x="205" y="94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Arrow Down" descr="&lt;SmartSettings&gt;&lt;SmartResize anchorLeft=&quot;None&quot; anchorTop=&quot;Non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8E8DC1AD-272A-40A2-8685-30B55776079C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5808597" y="3940598"/>
              <a:ext cx="57150" cy="17405"/>
            </a:xfrm>
            <a:custGeom>
              <a:avLst/>
              <a:gdLst>
                <a:gd name="T0" fmla="*/ 0 w 205"/>
                <a:gd name="T1" fmla="*/ 22 h 116"/>
                <a:gd name="T2" fmla="*/ 102 w 205"/>
                <a:gd name="T3" fmla="*/ 116 h 116"/>
                <a:gd name="T4" fmla="*/ 205 w 205"/>
                <a:gd name="T5" fmla="*/ 22 h 116"/>
                <a:gd name="T6" fmla="*/ 185 w 205"/>
                <a:gd name="T7" fmla="*/ 0 h 116"/>
                <a:gd name="T8" fmla="*/ 102 w 205"/>
                <a:gd name="T9" fmla="*/ 77 h 116"/>
                <a:gd name="T10" fmla="*/ 18 w 205"/>
                <a:gd name="T11" fmla="*/ 0 h 116"/>
                <a:gd name="T12" fmla="*/ 0 w 205"/>
                <a:gd name="T13" fmla="*/ 2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0" y="22"/>
                  </a:moveTo>
                  <a:cubicBezTo>
                    <a:pt x="34" y="53"/>
                    <a:pt x="68" y="85"/>
                    <a:pt x="102" y="116"/>
                  </a:cubicBezTo>
                  <a:cubicBezTo>
                    <a:pt x="136" y="85"/>
                    <a:pt x="170" y="53"/>
                    <a:pt x="205" y="22"/>
                  </a:cubicBezTo>
                  <a:lnTo>
                    <a:pt x="185" y="0"/>
                  </a:lnTo>
                  <a:lnTo>
                    <a:pt x="102" y="77"/>
                  </a:lnTo>
                  <a:lnTo>
                    <a:pt x="1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2411760" y="646711"/>
            <a:ext cx="388720" cy="200055"/>
            <a:chOff x="4727047" y="5307508"/>
            <a:chExt cx="388720" cy="200055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77" name="TextBox 27">
              <a:extLst>
                <a:ext uri="{FF2B5EF4-FFF2-40B4-BE49-F238E27FC236}">
                  <a16:creationId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C002215C-48AC-48BF-A5CE-762ECA316344}"/>
              </a:ext>
            </a:extLst>
          </p:cNvPr>
          <p:cNvGrpSpPr/>
          <p:nvPr/>
        </p:nvGrpSpPr>
        <p:grpSpPr>
          <a:xfrm>
            <a:off x="1403648" y="1189179"/>
            <a:ext cx="388720" cy="200055"/>
            <a:chOff x="4727047" y="5307508"/>
            <a:chExt cx="388720" cy="200055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99167820-1D25-468E-82A0-9E343CFBF6F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80" name="TextBox 27">
              <a:extLst>
                <a:ext uri="{FF2B5EF4-FFF2-40B4-BE49-F238E27FC236}">
                  <a16:creationId xmlns:a16="http://schemas.microsoft.com/office/drawing/2014/main" id="{D62C52A9-0388-4CAD-9D81-A684F5C092F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3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65A42663-E527-4998-B98C-C9C39CE7510E}"/>
              </a:ext>
            </a:extLst>
          </p:cNvPr>
          <p:cNvGrpSpPr/>
          <p:nvPr/>
        </p:nvGrpSpPr>
        <p:grpSpPr>
          <a:xfrm>
            <a:off x="1403648" y="1512475"/>
            <a:ext cx="388720" cy="200055"/>
            <a:chOff x="4727047" y="5307508"/>
            <a:chExt cx="388720" cy="200055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BA6D0ECE-AFF8-4D31-A9A1-EFCD71CD50B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83" name="TextBox 27">
              <a:extLst>
                <a:ext uri="{FF2B5EF4-FFF2-40B4-BE49-F238E27FC236}">
                  <a16:creationId xmlns:a16="http://schemas.microsoft.com/office/drawing/2014/main" id="{1B745909-4DFC-4FAB-B1EB-C83E5540A97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4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9CF5B0C-DDDA-42FD-9794-EAD4E6F635E8}"/>
              </a:ext>
            </a:extLst>
          </p:cNvPr>
          <p:cNvGrpSpPr/>
          <p:nvPr/>
        </p:nvGrpSpPr>
        <p:grpSpPr>
          <a:xfrm>
            <a:off x="1403648" y="2193128"/>
            <a:ext cx="388720" cy="200055"/>
            <a:chOff x="4727047" y="5307508"/>
            <a:chExt cx="388720" cy="200055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7C09F33C-0CAA-4608-8E46-2B8586D264A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86" name="TextBox 27">
              <a:extLst>
                <a:ext uri="{FF2B5EF4-FFF2-40B4-BE49-F238E27FC236}">
                  <a16:creationId xmlns:a16="http://schemas.microsoft.com/office/drawing/2014/main" id="{C5DD1A93-8C0C-4203-8F86-A0A69CAB375F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5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AE5372E-37E4-4EFE-9E9A-3D9F44321368}"/>
              </a:ext>
            </a:extLst>
          </p:cNvPr>
          <p:cNvGrpSpPr/>
          <p:nvPr/>
        </p:nvGrpSpPr>
        <p:grpSpPr>
          <a:xfrm>
            <a:off x="3779912" y="5452006"/>
            <a:ext cx="388720" cy="200055"/>
            <a:chOff x="4727047" y="5307508"/>
            <a:chExt cx="388720" cy="200055"/>
          </a:xfrm>
        </p:grpSpPr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8B076208-1E0D-4BBF-A65C-9C03D4538C2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89" name="TextBox 27">
              <a:extLst>
                <a:ext uri="{FF2B5EF4-FFF2-40B4-BE49-F238E27FC236}">
                  <a16:creationId xmlns:a16="http://schemas.microsoft.com/office/drawing/2014/main" id="{1B92943C-60F3-428E-B2EE-6FDBC5E55BF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6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4E14D4E4-7DF0-4AA7-9D59-4A54A896568A}"/>
              </a:ext>
            </a:extLst>
          </p:cNvPr>
          <p:cNvSpPr/>
          <p:nvPr/>
        </p:nvSpPr>
        <p:spPr>
          <a:xfrm>
            <a:off x="107504" y="4424692"/>
            <a:ext cx="8928992" cy="1169109"/>
          </a:xfrm>
          <a:prstGeom prst="roundRect">
            <a:avLst>
              <a:gd name="adj" fmla="val 3624"/>
            </a:avLst>
          </a:prstGeom>
          <a:solidFill>
            <a:srgbClr val="F47710">
              <a:alpha val="9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669275D-8D8B-4A36-A5C8-1D8DF856B5AB}"/>
              </a:ext>
            </a:extLst>
          </p:cNvPr>
          <p:cNvSpPr txBox="1"/>
          <p:nvPr/>
        </p:nvSpPr>
        <p:spPr>
          <a:xfrm>
            <a:off x="264479" y="4548857"/>
            <a:ext cx="1526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스토리보드</a:t>
            </a:r>
            <a:endParaRPr lang="en-US" altLang="ko-KR" sz="14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580C37D-C5BC-49C0-AC4F-EB7156D9082A}"/>
              </a:ext>
            </a:extLst>
          </p:cNvPr>
          <p:cNvSpPr/>
          <p:nvPr/>
        </p:nvSpPr>
        <p:spPr>
          <a:xfrm>
            <a:off x="1605666" y="4563218"/>
            <a:ext cx="6834472" cy="255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-  PC </a:t>
            </a:r>
            <a:r>
              <a:rPr lang="ko-KR" altLang="en-US" sz="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웹 기획</a:t>
            </a:r>
            <a:r>
              <a:rPr lang="en-US" altLang="ko-KR" sz="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|   </a:t>
            </a:r>
            <a:r>
              <a:rPr lang="ko-KR" altLang="en-US" sz="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스토리보드는 </a:t>
            </a:r>
            <a:r>
              <a:rPr lang="en-US" altLang="ko-KR" sz="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UI(User Interface)</a:t>
            </a:r>
            <a:r>
              <a:rPr lang="ko-KR" altLang="en-US" sz="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라고 불리우는 서비스의 화면을 설계하고 실제 작업자에게 작업할 사항을 전달하는 문서입니다</a:t>
            </a:r>
            <a:r>
              <a:rPr lang="en-US" altLang="ko-KR" sz="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5F867001-A216-422D-87D4-75179B1D7F37}"/>
              </a:ext>
            </a:extLst>
          </p:cNvPr>
          <p:cNvSpPr/>
          <p:nvPr/>
        </p:nvSpPr>
        <p:spPr>
          <a:xfrm>
            <a:off x="257370" y="4867392"/>
            <a:ext cx="8563102" cy="396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PC</a:t>
            </a:r>
            <a:r>
              <a: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웹 또한 마찬가지로 와이어 프레임 형태로 기획서를 작성합니다</a:t>
            </a:r>
            <a:r>
              <a:rPr lang="en-US" altLang="ko-KR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기획서 토대로 </a:t>
            </a:r>
            <a:r>
              <a:rPr lang="en-US" altLang="ko-KR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UX(User Experience)</a:t>
            </a:r>
            <a:r>
              <a: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에 맞춰 디자인을 하며</a:t>
            </a:r>
            <a:r>
              <a:rPr lang="en-US" altLang="ko-KR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기획서와 구성요소는 같으나 </a:t>
            </a:r>
            <a:r>
              <a:rPr lang="en-US" altLang="ko-KR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UI</a:t>
            </a:r>
            <a:r>
              <a: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가 변경되는 경우 개발에 이해를 돕기 위해 디자인 된 화면을 토대로 기획서를 다시 작성할 수 있습니다</a:t>
            </a:r>
            <a:r>
              <a:rPr lang="en-US" altLang="ko-KR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</a:p>
        </p:txBody>
      </p:sp>
      <p:pic>
        <p:nvPicPr>
          <p:cNvPr id="94" name="그래픽 93">
            <a:extLst>
              <a:ext uri="{FF2B5EF4-FFF2-40B4-BE49-F238E27FC236}">
                <a16:creationId xmlns:a16="http://schemas.microsoft.com/office/drawing/2014/main" id="{50D35960-2C06-45AA-A6F7-1BBCE5ECB65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291670" y="4625863"/>
            <a:ext cx="226966" cy="17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358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평행 사변형 55">
            <a:extLst>
              <a:ext uri="{FF2B5EF4-FFF2-40B4-BE49-F238E27FC236}">
                <a16:creationId xmlns:a16="http://schemas.microsoft.com/office/drawing/2014/main" id="{C0245C10-3468-47CC-8C09-D3624B80E46C}"/>
              </a:ext>
            </a:extLst>
          </p:cNvPr>
          <p:cNvSpPr/>
          <p:nvPr/>
        </p:nvSpPr>
        <p:spPr>
          <a:xfrm>
            <a:off x="5104088" y="3201418"/>
            <a:ext cx="1325434" cy="343130"/>
          </a:xfrm>
          <a:prstGeom prst="parallelogram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아이디</a:t>
            </a:r>
            <a:r>
              <a:rPr lang="en-US" altLang="ko-KR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비밀번호 입력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1798D27-856C-4ABE-AD88-3547832FE000}"/>
              </a:ext>
            </a:extLst>
          </p:cNvPr>
          <p:cNvSpPr txBox="1"/>
          <p:nvPr/>
        </p:nvSpPr>
        <p:spPr>
          <a:xfrm>
            <a:off x="-8305" y="337220"/>
            <a:ext cx="4580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클라이언트 유저 플로우</a:t>
            </a:r>
          </a:p>
        </p:txBody>
      </p:sp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id="{4C571064-81D9-41A8-AD92-C492C30DC26F}"/>
              </a:ext>
            </a:extLst>
          </p:cNvPr>
          <p:cNvSpPr/>
          <p:nvPr/>
        </p:nvSpPr>
        <p:spPr>
          <a:xfrm>
            <a:off x="815023" y="721536"/>
            <a:ext cx="849068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시작</a:t>
            </a:r>
            <a:endParaRPr lang="ko-KR" altLang="en-US" sz="10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3D26EA4-1BEC-4D52-A248-9DEED862A71D}"/>
              </a:ext>
            </a:extLst>
          </p:cNvPr>
          <p:cNvSpPr/>
          <p:nvPr/>
        </p:nvSpPr>
        <p:spPr>
          <a:xfrm>
            <a:off x="823585" y="1396994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프로젝트 등록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6F541ABC-B8DD-46A0-BD55-31C4324E4F89}"/>
              </a:ext>
            </a:extLst>
          </p:cNvPr>
          <p:cNvSpPr/>
          <p:nvPr/>
        </p:nvSpPr>
        <p:spPr>
          <a:xfrm>
            <a:off x="735923" y="1989782"/>
            <a:ext cx="1015830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계정이</a:t>
            </a:r>
            <a:endParaRPr lang="en-US" altLang="ko-KR" sz="750" dirty="0">
              <a:solidFill>
                <a:schemeClr val="tx1">
                  <a:lumMod val="95000"/>
                  <a:lumOff val="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있습니까</a:t>
            </a:r>
            <a:r>
              <a:rPr lang="en-US" altLang="ko-KR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?</a:t>
            </a:r>
            <a:endParaRPr lang="ko-KR" altLang="en-US" sz="750" dirty="0">
              <a:solidFill>
                <a:schemeClr val="tx1">
                  <a:lumMod val="95000"/>
                  <a:lumOff val="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B0FD2A9-4D22-4387-957E-D0A08A936493}"/>
              </a:ext>
            </a:extLst>
          </p:cNvPr>
          <p:cNvCxnSpPr>
            <a:cxnSpLocks/>
          </p:cNvCxnSpPr>
          <p:nvPr/>
        </p:nvCxnSpPr>
        <p:spPr>
          <a:xfrm>
            <a:off x="1242411" y="177318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5A2F5531-EEB3-43C4-9F84-C7A4D48D989B}"/>
              </a:ext>
            </a:extLst>
          </p:cNvPr>
          <p:cNvCxnSpPr>
            <a:cxnSpLocks/>
          </p:cNvCxnSpPr>
          <p:nvPr/>
        </p:nvCxnSpPr>
        <p:spPr>
          <a:xfrm>
            <a:off x="1827294" y="2159059"/>
            <a:ext cx="261402" cy="0"/>
          </a:xfrm>
          <a:prstGeom prst="straightConnector1">
            <a:avLst/>
          </a:prstGeom>
          <a:ln>
            <a:solidFill>
              <a:srgbClr val="FF000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DBA1496-AB2D-4545-B4F6-BD901EA2C55F}"/>
              </a:ext>
            </a:extLst>
          </p:cNvPr>
          <p:cNvSpPr/>
          <p:nvPr/>
        </p:nvSpPr>
        <p:spPr>
          <a:xfrm>
            <a:off x="2163068" y="1983422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회원가입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2F5B678-F2CC-46B2-B2E4-700C73B56179}"/>
              </a:ext>
            </a:extLst>
          </p:cNvPr>
          <p:cNvSpPr/>
          <p:nvPr/>
        </p:nvSpPr>
        <p:spPr>
          <a:xfrm>
            <a:off x="3315162" y="1983422"/>
            <a:ext cx="967661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회원가입 정보입력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4AE10EF0-EFF4-4B57-BB93-C11870971DA4}"/>
              </a:ext>
            </a:extLst>
          </p:cNvPr>
          <p:cNvCxnSpPr>
            <a:cxnSpLocks/>
          </p:cNvCxnSpPr>
          <p:nvPr/>
        </p:nvCxnSpPr>
        <p:spPr>
          <a:xfrm>
            <a:off x="3070066" y="2159059"/>
            <a:ext cx="178604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E5A8530-79EE-4D6C-9101-FD119E2EF8FE}"/>
              </a:ext>
            </a:extLst>
          </p:cNvPr>
          <p:cNvSpPr txBox="1"/>
          <p:nvPr/>
        </p:nvSpPr>
        <p:spPr>
          <a:xfrm>
            <a:off x="1791286" y="1968033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NO</a:t>
            </a:r>
            <a:endParaRPr lang="ko-KR" altLang="en-US" sz="600" dirty="0">
              <a:solidFill>
                <a:srgbClr val="FF0000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CEB3E6C-6E2D-4BD1-8D6A-2260E4C1472B}"/>
              </a:ext>
            </a:extLst>
          </p:cNvPr>
          <p:cNvSpPr txBox="1"/>
          <p:nvPr/>
        </p:nvSpPr>
        <p:spPr>
          <a:xfrm>
            <a:off x="1287157" y="2377042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0078D7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YES</a:t>
            </a:r>
            <a:endParaRPr lang="ko-KR" altLang="en-US" sz="600" dirty="0">
              <a:solidFill>
                <a:srgbClr val="0078D7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9032F5B2-C1EB-4A39-9F1F-854135E61A81}"/>
              </a:ext>
            </a:extLst>
          </p:cNvPr>
          <p:cNvCxnSpPr>
            <a:cxnSpLocks/>
          </p:cNvCxnSpPr>
          <p:nvPr/>
        </p:nvCxnSpPr>
        <p:spPr>
          <a:xfrm>
            <a:off x="1242411" y="2391540"/>
            <a:ext cx="2854" cy="159304"/>
          </a:xfrm>
          <a:prstGeom prst="straightConnector1">
            <a:avLst/>
          </a:prstGeom>
          <a:ln>
            <a:solidFill>
              <a:srgbClr val="0078D7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9CC2D7F-214E-4B0B-8ABC-11BD0A62FCD6}"/>
              </a:ext>
            </a:extLst>
          </p:cNvPr>
          <p:cNvSpPr/>
          <p:nvPr/>
        </p:nvSpPr>
        <p:spPr>
          <a:xfrm>
            <a:off x="823585" y="2616194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지원자 모집</a:t>
            </a: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C1253F8B-1C71-4B58-BF86-9D16259CD052}"/>
              </a:ext>
            </a:extLst>
          </p:cNvPr>
          <p:cNvCxnSpPr>
            <a:cxnSpLocks/>
          </p:cNvCxnSpPr>
          <p:nvPr/>
        </p:nvCxnSpPr>
        <p:spPr>
          <a:xfrm>
            <a:off x="3819548" y="237704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6817555-B28A-435A-AE5D-375CAAD988F6}"/>
              </a:ext>
            </a:extLst>
          </p:cNvPr>
          <p:cNvSpPr/>
          <p:nvPr/>
        </p:nvSpPr>
        <p:spPr>
          <a:xfrm>
            <a:off x="3316307" y="2606212"/>
            <a:ext cx="967661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가입완료</a:t>
            </a: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BADFF599-A2F1-4343-81F9-375953B67182}"/>
              </a:ext>
            </a:extLst>
          </p:cNvPr>
          <p:cNvCxnSpPr>
            <a:cxnSpLocks/>
          </p:cNvCxnSpPr>
          <p:nvPr/>
        </p:nvCxnSpPr>
        <p:spPr>
          <a:xfrm flipH="1">
            <a:off x="1744497" y="2785471"/>
            <a:ext cx="1496916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167ADC0-B21B-4B98-8893-32A4F42C8195}"/>
              </a:ext>
            </a:extLst>
          </p:cNvPr>
          <p:cNvSpPr/>
          <p:nvPr/>
        </p:nvSpPr>
        <p:spPr>
          <a:xfrm>
            <a:off x="823585" y="3202934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미팅신청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533E5E80-71B6-475A-8D64-B6453E05E45D}"/>
              </a:ext>
            </a:extLst>
          </p:cNvPr>
          <p:cNvCxnSpPr>
            <a:cxnSpLocks/>
          </p:cNvCxnSpPr>
          <p:nvPr/>
        </p:nvCxnSpPr>
        <p:spPr>
          <a:xfrm>
            <a:off x="1242411" y="3000301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28D2397D-465C-4CBB-8180-C8ABFAEECAA4}"/>
              </a:ext>
            </a:extLst>
          </p:cNvPr>
          <p:cNvCxnSpPr>
            <a:cxnSpLocks/>
          </p:cNvCxnSpPr>
          <p:nvPr/>
        </p:nvCxnSpPr>
        <p:spPr>
          <a:xfrm>
            <a:off x="1242411" y="357912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B93D3515-2B26-4526-938A-3EF31B6C7B6B}"/>
              </a:ext>
            </a:extLst>
          </p:cNvPr>
          <p:cNvSpPr/>
          <p:nvPr/>
        </p:nvSpPr>
        <p:spPr>
          <a:xfrm>
            <a:off x="536559" y="3789674"/>
            <a:ext cx="1421436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계약대상을</a:t>
            </a:r>
            <a:endParaRPr lang="en-US" altLang="ko-KR" sz="750" dirty="0">
              <a:solidFill>
                <a:schemeClr val="tx1">
                  <a:lumMod val="95000"/>
                  <a:lumOff val="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선택하였습니까</a:t>
            </a:r>
            <a:r>
              <a:rPr lang="en-US" altLang="ko-KR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?</a:t>
            </a:r>
            <a:endParaRPr lang="ko-KR" altLang="en-US" sz="750" dirty="0">
              <a:solidFill>
                <a:schemeClr val="tx1">
                  <a:lumMod val="95000"/>
                  <a:lumOff val="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D74F3AF-FEA8-4D6C-AB73-E6B431ED7C92}"/>
              </a:ext>
            </a:extLst>
          </p:cNvPr>
          <p:cNvSpPr/>
          <p:nvPr/>
        </p:nvSpPr>
        <p:spPr>
          <a:xfrm>
            <a:off x="823585" y="4397748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계약서 날인</a:t>
            </a:r>
          </a:p>
        </p:txBody>
      </p:sp>
      <p:sp>
        <p:nvSpPr>
          <p:cNvPr id="79" name="모서리가 둥근 직사각형 78">
            <a:extLst>
              <a:ext uri="{FF2B5EF4-FFF2-40B4-BE49-F238E27FC236}">
                <a16:creationId xmlns:a16="http://schemas.microsoft.com/office/drawing/2014/main" id="{80F4EF49-1194-4449-A0A1-8FF494E8068F}"/>
              </a:ext>
            </a:extLst>
          </p:cNvPr>
          <p:cNvSpPr/>
          <p:nvPr/>
        </p:nvSpPr>
        <p:spPr>
          <a:xfrm>
            <a:off x="823585" y="4986118"/>
            <a:ext cx="840506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완료</a:t>
            </a:r>
            <a:endParaRPr lang="ko-KR" altLang="en-US" sz="10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5E8CD1DC-58C2-46B5-85BA-70E1A0B404A4}"/>
              </a:ext>
            </a:extLst>
          </p:cNvPr>
          <p:cNvCxnSpPr>
            <a:cxnSpLocks/>
          </p:cNvCxnSpPr>
          <p:nvPr/>
        </p:nvCxnSpPr>
        <p:spPr>
          <a:xfrm>
            <a:off x="1236382" y="4800113"/>
            <a:ext cx="0" cy="144404"/>
          </a:xfrm>
          <a:prstGeom prst="straightConnector1">
            <a:avLst/>
          </a:prstGeom>
          <a:ln>
            <a:solidFill>
              <a:srgbClr val="F47710"/>
            </a:solidFill>
            <a:headEnd w="sm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51">
            <a:extLst>
              <a:ext uri="{FF2B5EF4-FFF2-40B4-BE49-F238E27FC236}">
                <a16:creationId xmlns:a16="http://schemas.microsoft.com/office/drawing/2014/main" id="{D7968543-166F-478D-BFD4-B78208D06262}"/>
              </a:ext>
            </a:extLst>
          </p:cNvPr>
          <p:cNvCxnSpPr>
            <a:cxnSpLocks/>
          </p:cNvCxnSpPr>
          <p:nvPr/>
        </p:nvCxnSpPr>
        <p:spPr>
          <a:xfrm rot="10800000">
            <a:off x="444564" y="2763669"/>
            <a:ext cx="12700" cy="1217083"/>
          </a:xfrm>
          <a:prstGeom prst="bentConnector3">
            <a:avLst>
              <a:gd name="adj1" fmla="val 1390976"/>
            </a:avLst>
          </a:prstGeom>
          <a:ln>
            <a:solidFill>
              <a:srgbClr val="FF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F7C88897-D3F6-41E7-AF44-C7949EB6E12D}"/>
              </a:ext>
            </a:extLst>
          </p:cNvPr>
          <p:cNvSpPr txBox="1"/>
          <p:nvPr/>
        </p:nvSpPr>
        <p:spPr>
          <a:xfrm>
            <a:off x="442241" y="2683156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NO</a:t>
            </a:r>
            <a:endParaRPr lang="ko-KR" altLang="en-US" sz="600" dirty="0">
              <a:solidFill>
                <a:srgbClr val="FF0000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CBA3C6A-B568-4923-98F4-C19EAC4292F8}"/>
              </a:ext>
            </a:extLst>
          </p:cNvPr>
          <p:cNvSpPr txBox="1"/>
          <p:nvPr/>
        </p:nvSpPr>
        <p:spPr>
          <a:xfrm>
            <a:off x="1287157" y="4162802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0078D7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YES</a:t>
            </a:r>
            <a:endParaRPr lang="ko-KR" altLang="en-US" sz="600" dirty="0">
              <a:solidFill>
                <a:srgbClr val="0078D7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360231A5-AA22-49C6-B887-72E670AB7586}"/>
              </a:ext>
            </a:extLst>
          </p:cNvPr>
          <p:cNvCxnSpPr>
            <a:cxnSpLocks/>
          </p:cNvCxnSpPr>
          <p:nvPr/>
        </p:nvCxnSpPr>
        <p:spPr>
          <a:xfrm>
            <a:off x="1242411" y="4177300"/>
            <a:ext cx="2854" cy="159304"/>
          </a:xfrm>
          <a:prstGeom prst="straightConnector1">
            <a:avLst/>
          </a:prstGeom>
          <a:ln>
            <a:solidFill>
              <a:srgbClr val="0078D7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모서리가 둥근 직사각형 84">
            <a:extLst>
              <a:ext uri="{FF2B5EF4-FFF2-40B4-BE49-F238E27FC236}">
                <a16:creationId xmlns:a16="http://schemas.microsoft.com/office/drawing/2014/main" id="{8FDF1BE9-EC0C-4E73-BE0A-9EC7BB4BEFE3}"/>
              </a:ext>
            </a:extLst>
          </p:cNvPr>
          <p:cNvSpPr/>
          <p:nvPr/>
        </p:nvSpPr>
        <p:spPr>
          <a:xfrm>
            <a:off x="5338182" y="721536"/>
            <a:ext cx="849068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시작</a:t>
            </a:r>
            <a:endParaRPr lang="ko-KR" altLang="en-US" sz="10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B65ADE7-6BC0-4662-A42C-2CFEB6F02973}"/>
              </a:ext>
            </a:extLst>
          </p:cNvPr>
          <p:cNvSpPr/>
          <p:nvPr/>
        </p:nvSpPr>
        <p:spPr>
          <a:xfrm>
            <a:off x="5198059" y="1396994"/>
            <a:ext cx="113787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프리모아</a:t>
            </a:r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 웹사이트접속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F7F1716E-9151-495B-B433-27D97257FF5C}"/>
              </a:ext>
            </a:extLst>
          </p:cNvPr>
          <p:cNvSpPr/>
          <p:nvPr/>
        </p:nvSpPr>
        <p:spPr>
          <a:xfrm>
            <a:off x="5259082" y="1989782"/>
            <a:ext cx="1015830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계정이 있습니까</a:t>
            </a:r>
            <a:r>
              <a:rPr lang="en-US" altLang="ko-KR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?</a:t>
            </a:r>
            <a:endParaRPr lang="ko-KR" altLang="en-US" sz="750" dirty="0">
              <a:solidFill>
                <a:schemeClr val="tx1">
                  <a:lumMod val="95000"/>
                  <a:lumOff val="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A3D0C245-3E1C-432B-B180-05D0E8EF92B5}"/>
              </a:ext>
            </a:extLst>
          </p:cNvPr>
          <p:cNvCxnSpPr>
            <a:cxnSpLocks/>
          </p:cNvCxnSpPr>
          <p:nvPr/>
        </p:nvCxnSpPr>
        <p:spPr>
          <a:xfrm>
            <a:off x="5765570" y="177318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9D09828B-6410-4B49-975A-1E4F8F322258}"/>
              </a:ext>
            </a:extLst>
          </p:cNvPr>
          <p:cNvCxnSpPr>
            <a:cxnSpLocks/>
          </p:cNvCxnSpPr>
          <p:nvPr/>
        </p:nvCxnSpPr>
        <p:spPr>
          <a:xfrm>
            <a:off x="6350453" y="2159059"/>
            <a:ext cx="261402" cy="0"/>
          </a:xfrm>
          <a:prstGeom prst="straightConnector1">
            <a:avLst/>
          </a:prstGeom>
          <a:ln>
            <a:solidFill>
              <a:srgbClr val="FF000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9D1FA220-2AC7-488E-92FD-AAB727F9E0F0}"/>
              </a:ext>
            </a:extLst>
          </p:cNvPr>
          <p:cNvSpPr/>
          <p:nvPr/>
        </p:nvSpPr>
        <p:spPr>
          <a:xfrm>
            <a:off x="6686227" y="1983422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회원가입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F0A341A0-5E89-461A-B7DE-58F26DF8B530}"/>
              </a:ext>
            </a:extLst>
          </p:cNvPr>
          <p:cNvSpPr/>
          <p:nvPr/>
        </p:nvSpPr>
        <p:spPr>
          <a:xfrm>
            <a:off x="7838321" y="1983422"/>
            <a:ext cx="967661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회원가입 정보입력</a:t>
            </a: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88C5D7D0-C7D1-4535-9D94-B521F467159D}"/>
              </a:ext>
            </a:extLst>
          </p:cNvPr>
          <p:cNvCxnSpPr>
            <a:cxnSpLocks/>
          </p:cNvCxnSpPr>
          <p:nvPr/>
        </p:nvCxnSpPr>
        <p:spPr>
          <a:xfrm>
            <a:off x="7593225" y="2159059"/>
            <a:ext cx="178604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5F361EB6-C4C7-4890-80D3-32920BD1A110}"/>
              </a:ext>
            </a:extLst>
          </p:cNvPr>
          <p:cNvSpPr txBox="1"/>
          <p:nvPr/>
        </p:nvSpPr>
        <p:spPr>
          <a:xfrm>
            <a:off x="6314445" y="1968033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NO</a:t>
            </a:r>
            <a:endParaRPr lang="ko-KR" altLang="en-US" sz="600" dirty="0">
              <a:solidFill>
                <a:srgbClr val="FF0000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89A4301-0E27-40A9-9B2E-ED3B8A767A2F}"/>
              </a:ext>
            </a:extLst>
          </p:cNvPr>
          <p:cNvSpPr txBox="1"/>
          <p:nvPr/>
        </p:nvSpPr>
        <p:spPr>
          <a:xfrm>
            <a:off x="5810316" y="2377042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0078D7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YES</a:t>
            </a:r>
            <a:endParaRPr lang="ko-KR" altLang="en-US" sz="600" dirty="0">
              <a:solidFill>
                <a:srgbClr val="0078D7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B94AFE8D-FA9D-4568-8D06-3E02FBB79BC5}"/>
              </a:ext>
            </a:extLst>
          </p:cNvPr>
          <p:cNvCxnSpPr>
            <a:cxnSpLocks/>
          </p:cNvCxnSpPr>
          <p:nvPr/>
        </p:nvCxnSpPr>
        <p:spPr>
          <a:xfrm>
            <a:off x="5765570" y="2391540"/>
            <a:ext cx="2854" cy="159304"/>
          </a:xfrm>
          <a:prstGeom prst="straightConnector1">
            <a:avLst/>
          </a:prstGeom>
          <a:ln>
            <a:solidFill>
              <a:srgbClr val="0078D7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59C6B0BE-0DF4-4F39-8223-38DF9B4ADFB5}"/>
              </a:ext>
            </a:extLst>
          </p:cNvPr>
          <p:cNvSpPr/>
          <p:nvPr/>
        </p:nvSpPr>
        <p:spPr>
          <a:xfrm>
            <a:off x="5346744" y="2616194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로그인</a:t>
            </a: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283D2AEF-3863-4DF2-B232-0C9F93DCFD37}"/>
              </a:ext>
            </a:extLst>
          </p:cNvPr>
          <p:cNvCxnSpPr>
            <a:cxnSpLocks/>
          </p:cNvCxnSpPr>
          <p:nvPr/>
        </p:nvCxnSpPr>
        <p:spPr>
          <a:xfrm>
            <a:off x="8342707" y="2550844"/>
            <a:ext cx="0" cy="160371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A8B0EAE-A922-43A6-8E61-270FA74A1BBD}"/>
              </a:ext>
            </a:extLst>
          </p:cNvPr>
          <p:cNvSpPr/>
          <p:nvPr/>
        </p:nvSpPr>
        <p:spPr>
          <a:xfrm>
            <a:off x="7839466" y="4394562"/>
            <a:ext cx="967661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가입완료</a:t>
            </a: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6170BAEC-C5EE-4511-9E46-74AA6FA301B1}"/>
              </a:ext>
            </a:extLst>
          </p:cNvPr>
          <p:cNvCxnSpPr>
            <a:cxnSpLocks/>
          </p:cNvCxnSpPr>
          <p:nvPr/>
        </p:nvCxnSpPr>
        <p:spPr>
          <a:xfrm flipH="1">
            <a:off x="6335935" y="4573821"/>
            <a:ext cx="1325569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4A9733C0-A759-4CA7-A5DE-98AAFF7B3D69}"/>
              </a:ext>
            </a:extLst>
          </p:cNvPr>
          <p:cNvCxnSpPr>
            <a:cxnSpLocks/>
          </p:cNvCxnSpPr>
          <p:nvPr/>
        </p:nvCxnSpPr>
        <p:spPr>
          <a:xfrm>
            <a:off x="5765570" y="3000301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D3453D9A-E108-45ED-9350-8142703E610A}"/>
              </a:ext>
            </a:extLst>
          </p:cNvPr>
          <p:cNvCxnSpPr>
            <a:cxnSpLocks/>
          </p:cNvCxnSpPr>
          <p:nvPr/>
        </p:nvCxnSpPr>
        <p:spPr>
          <a:xfrm>
            <a:off x="5765570" y="357912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CD6BC275-567E-4FF6-B8F8-9854F4D76E8A}"/>
              </a:ext>
            </a:extLst>
          </p:cNvPr>
          <p:cNvSpPr/>
          <p:nvPr/>
        </p:nvSpPr>
        <p:spPr>
          <a:xfrm>
            <a:off x="5027397" y="3789674"/>
            <a:ext cx="1479200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아이디</a:t>
            </a:r>
            <a:r>
              <a:rPr lang="en-US" altLang="ko-KR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비밀번호</a:t>
            </a:r>
            <a:endParaRPr lang="en-US" altLang="ko-KR" sz="750" dirty="0">
              <a:solidFill>
                <a:schemeClr val="tx1">
                  <a:lumMod val="95000"/>
                  <a:lumOff val="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확인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8BA99EDD-6CEE-4FD7-84D8-BDDA7EB73F96}"/>
              </a:ext>
            </a:extLst>
          </p:cNvPr>
          <p:cNvSpPr/>
          <p:nvPr/>
        </p:nvSpPr>
        <p:spPr>
          <a:xfrm>
            <a:off x="5346744" y="4397748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마이페이지 노출</a:t>
            </a:r>
          </a:p>
        </p:txBody>
      </p:sp>
      <p:sp>
        <p:nvSpPr>
          <p:cNvPr id="105" name="모서리가 둥근 직사각형 104">
            <a:extLst>
              <a:ext uri="{FF2B5EF4-FFF2-40B4-BE49-F238E27FC236}">
                <a16:creationId xmlns:a16="http://schemas.microsoft.com/office/drawing/2014/main" id="{1545CF5C-9652-42C9-B52D-EA916D78866C}"/>
              </a:ext>
            </a:extLst>
          </p:cNvPr>
          <p:cNvSpPr/>
          <p:nvPr/>
        </p:nvSpPr>
        <p:spPr>
          <a:xfrm>
            <a:off x="5346744" y="4986118"/>
            <a:ext cx="840506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완료</a:t>
            </a:r>
            <a:endParaRPr lang="ko-KR" altLang="en-US" sz="10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A225B93D-2579-44CC-A591-F86C1F45C7AA}"/>
              </a:ext>
            </a:extLst>
          </p:cNvPr>
          <p:cNvCxnSpPr>
            <a:cxnSpLocks/>
          </p:cNvCxnSpPr>
          <p:nvPr/>
        </p:nvCxnSpPr>
        <p:spPr>
          <a:xfrm>
            <a:off x="5759541" y="4800113"/>
            <a:ext cx="0" cy="144404"/>
          </a:xfrm>
          <a:prstGeom prst="straightConnector1">
            <a:avLst/>
          </a:prstGeom>
          <a:ln>
            <a:solidFill>
              <a:srgbClr val="F47710"/>
            </a:solidFill>
            <a:headEnd w="sm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꺾인 연결선 51">
            <a:extLst>
              <a:ext uri="{FF2B5EF4-FFF2-40B4-BE49-F238E27FC236}">
                <a16:creationId xmlns:a16="http://schemas.microsoft.com/office/drawing/2014/main" id="{3290B2E1-F73B-4375-940C-E7DDB2F06D8F}"/>
              </a:ext>
            </a:extLst>
          </p:cNvPr>
          <p:cNvCxnSpPr>
            <a:cxnSpLocks/>
          </p:cNvCxnSpPr>
          <p:nvPr/>
        </p:nvCxnSpPr>
        <p:spPr>
          <a:xfrm rot="10800000">
            <a:off x="6493897" y="2763669"/>
            <a:ext cx="12700" cy="1217083"/>
          </a:xfrm>
          <a:prstGeom prst="bentConnector3">
            <a:avLst>
              <a:gd name="adj1" fmla="val -5629024"/>
            </a:avLst>
          </a:prstGeom>
          <a:ln>
            <a:solidFill>
              <a:srgbClr val="FF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937069A-B501-4877-AEAF-AA0C6C565FEF}"/>
              </a:ext>
            </a:extLst>
          </p:cNvPr>
          <p:cNvSpPr txBox="1"/>
          <p:nvPr/>
        </p:nvSpPr>
        <p:spPr>
          <a:xfrm>
            <a:off x="6705707" y="3773058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NO</a:t>
            </a:r>
            <a:endParaRPr lang="ko-KR" altLang="en-US" sz="600" dirty="0">
              <a:solidFill>
                <a:srgbClr val="FF0000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DF07F9B-FB0D-4A5D-A43C-FF32EE93861D}"/>
              </a:ext>
            </a:extLst>
          </p:cNvPr>
          <p:cNvSpPr txBox="1"/>
          <p:nvPr/>
        </p:nvSpPr>
        <p:spPr>
          <a:xfrm>
            <a:off x="5810316" y="4162802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0078D7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YES</a:t>
            </a:r>
            <a:endParaRPr lang="ko-KR" altLang="en-US" sz="600" dirty="0">
              <a:solidFill>
                <a:srgbClr val="0078D7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BE7EBA11-63F9-4B8E-B14B-764B42E038F7}"/>
              </a:ext>
            </a:extLst>
          </p:cNvPr>
          <p:cNvCxnSpPr>
            <a:cxnSpLocks/>
          </p:cNvCxnSpPr>
          <p:nvPr/>
        </p:nvCxnSpPr>
        <p:spPr>
          <a:xfrm>
            <a:off x="5765570" y="4177300"/>
            <a:ext cx="2854" cy="159304"/>
          </a:xfrm>
          <a:prstGeom prst="straightConnector1">
            <a:avLst/>
          </a:prstGeom>
          <a:ln>
            <a:solidFill>
              <a:srgbClr val="0078D7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0A813FC0-47D4-4F8D-A11C-E349DECF8FA2}"/>
              </a:ext>
            </a:extLst>
          </p:cNvPr>
          <p:cNvSpPr/>
          <p:nvPr/>
        </p:nvSpPr>
        <p:spPr>
          <a:xfrm>
            <a:off x="6681920" y="3181972"/>
            <a:ext cx="1098099" cy="338554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ko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‘</a:t>
            </a:r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아이디와 비밀번호를 </a:t>
            </a:r>
            <a:endParaRPr lang="en-US" altLang="ko-KR" sz="75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확인해주세요</a:t>
            </a:r>
            <a:r>
              <a:rPr lang="en-US" altLang="ko-KR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.’ </a:t>
            </a:r>
            <a:r>
              <a:rPr lang="ko-KR" altLang="en-US" sz="750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얼럿</a:t>
            </a:r>
            <a:endParaRPr lang="ko-KR" altLang="en-US" sz="75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4B9737C-AF4C-4715-8F58-75FD2FA96A04}"/>
              </a:ext>
            </a:extLst>
          </p:cNvPr>
          <p:cNvSpPr txBox="1"/>
          <p:nvPr/>
        </p:nvSpPr>
        <p:spPr>
          <a:xfrm>
            <a:off x="4572000" y="350428"/>
            <a:ext cx="4563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로그인 프로세스</a:t>
            </a: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32B5AF49-B377-4AD8-BC34-873DED121F0A}"/>
              </a:ext>
            </a:extLst>
          </p:cNvPr>
          <p:cNvCxnSpPr/>
          <p:nvPr/>
        </p:nvCxnSpPr>
        <p:spPr>
          <a:xfrm>
            <a:off x="4580308" y="195278"/>
            <a:ext cx="0" cy="551972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107504" y="4416603"/>
            <a:ext cx="8928992" cy="1169109"/>
            <a:chOff x="107504" y="4424692"/>
            <a:chExt cx="8928992" cy="1169109"/>
          </a:xfrm>
        </p:grpSpPr>
        <p:sp>
          <p:nvSpPr>
            <p:cNvPr id="114" name="사각형: 둥근 모서리 113">
              <a:extLst>
                <a:ext uri="{FF2B5EF4-FFF2-40B4-BE49-F238E27FC236}">
                  <a16:creationId xmlns:a16="http://schemas.microsoft.com/office/drawing/2014/main" id="{4D66F489-279D-4000-BC3F-B3A7C546EF20}"/>
                </a:ext>
              </a:extLst>
            </p:cNvPr>
            <p:cNvSpPr/>
            <p:nvPr/>
          </p:nvSpPr>
          <p:spPr>
            <a:xfrm>
              <a:off x="107504" y="4424692"/>
              <a:ext cx="8928992" cy="1169109"/>
            </a:xfrm>
            <a:prstGeom prst="roundRect">
              <a:avLst>
                <a:gd name="adj" fmla="val 3624"/>
              </a:avLst>
            </a:prstGeom>
            <a:solidFill>
              <a:srgbClr val="F47710">
                <a:alpha val="95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5D05CF60-96E2-4E47-AC6D-8282BA14BD4A}"/>
                </a:ext>
              </a:extLst>
            </p:cNvPr>
            <p:cNvSpPr txBox="1"/>
            <p:nvPr/>
          </p:nvSpPr>
          <p:spPr>
            <a:xfrm>
              <a:off x="264479" y="4548857"/>
              <a:ext cx="15265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플로우차트</a:t>
              </a:r>
              <a:endParaRPr lang="ko-KR" altLang="en-US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38906745-2B8D-453F-820B-70D0F675995C}"/>
                </a:ext>
              </a:extLst>
            </p:cNvPr>
            <p:cNvSpPr/>
            <p:nvPr/>
          </p:nvSpPr>
          <p:spPr>
            <a:xfrm>
              <a:off x="1414345" y="4563218"/>
              <a:ext cx="6834472" cy="2554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|   </a:t>
              </a:r>
              <a:r>
                <a:rPr lang="ko-KR" altLang="en-US" sz="8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서비스 또는 단위프로세스의 흐름을 도식화 한 문서</a:t>
              </a:r>
              <a:endParaRPr lang="en-US" altLang="ko-KR" sz="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3A669E4E-E698-4AD2-82C0-CF4378A79A1B}"/>
                </a:ext>
              </a:extLst>
            </p:cNvPr>
            <p:cNvSpPr/>
            <p:nvPr/>
          </p:nvSpPr>
          <p:spPr>
            <a:xfrm>
              <a:off x="257370" y="4867392"/>
              <a:ext cx="8563102" cy="5582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서비스 유저 플로우는 개발자의 전체 흐름에 대한 파악에 용이합니다</a:t>
              </a:r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. </a:t>
              </a:r>
              <a:r>
                <a:rPr lang="ko-KR" altLang="en-US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세부 기능별 프로세스 플로우는 </a:t>
              </a:r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</a:t>
              </a:r>
              <a:r>
                <a:rPr lang="ko-KR" altLang="en-US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각 기능에 발생 가능한 이슈사항을 확인할 수 잇고 대응에 대해 간결히 기술합니다</a:t>
              </a:r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이 또한 정해진 양식은 없습니다</a:t>
              </a:r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. </a:t>
              </a:r>
              <a:r>
                <a:rPr lang="ko-KR" altLang="en-US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단 기호는 국제적으로 통일된 기호이기 때문에 맞추어 작성해주셔 야합니다</a:t>
              </a:r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.</a:t>
              </a:r>
              <a:r>
                <a:rPr lang="ko-KR" altLang="en-US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</a:t>
              </a:r>
              <a:endParaRPr lang="en-US" altLang="ko-KR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700" dirty="0" err="1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플로우차트에</a:t>
              </a:r>
              <a:r>
                <a:rPr lang="ko-KR" altLang="en-US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모든 정보를 작성하려 하다 보면 오히려 이해가 어려울 수 있습니다</a:t>
              </a:r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. </a:t>
              </a:r>
              <a:r>
                <a:rPr lang="ko-KR" altLang="en-US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간결히 작성 후 상세 기획에 표기하는 것이 효율적입니다</a:t>
              </a:r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.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pic>
          <p:nvPicPr>
            <p:cNvPr id="2" name="그래픽 1">
              <a:extLst>
                <a:ext uri="{FF2B5EF4-FFF2-40B4-BE49-F238E27FC236}">
                  <a16:creationId xmlns:a16="http://schemas.microsoft.com/office/drawing/2014/main" id="{E3ECD5B2-8F24-4B8A-A16B-DBA9C2E9BA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43448" y="4610092"/>
              <a:ext cx="163184" cy="181316"/>
            </a:xfrm>
            <a:prstGeom prst="rect">
              <a:avLst/>
            </a:prstGeom>
          </p:spPr>
        </p:pic>
      </p:grp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5B0FD2A9-4D22-4387-957E-D0A08A936493}"/>
              </a:ext>
            </a:extLst>
          </p:cNvPr>
          <p:cNvCxnSpPr>
            <a:cxnSpLocks/>
          </p:cNvCxnSpPr>
          <p:nvPr/>
        </p:nvCxnSpPr>
        <p:spPr>
          <a:xfrm>
            <a:off x="1242411" y="116348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5B0FD2A9-4D22-4387-957E-D0A08A936493}"/>
              </a:ext>
            </a:extLst>
          </p:cNvPr>
          <p:cNvCxnSpPr>
            <a:cxnSpLocks/>
          </p:cNvCxnSpPr>
          <p:nvPr/>
        </p:nvCxnSpPr>
        <p:spPr>
          <a:xfrm>
            <a:off x="5749699" y="116348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025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56E816E-84AA-4414-80AD-9092A30C8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033986"/>
              </p:ext>
            </p:extLst>
          </p:nvPr>
        </p:nvGraphicFramePr>
        <p:xfrm>
          <a:off x="275731" y="672901"/>
          <a:ext cx="8592538" cy="426050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039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val="175411272"/>
                    </a:ext>
                  </a:extLst>
                </a:gridCol>
                <a:gridCol w="1920005">
                  <a:extLst>
                    <a:ext uri="{9D8B030D-6E8A-4147-A177-3AD203B41FA5}">
                      <a16:colId xmlns:a16="http://schemas.microsoft.com/office/drawing/2014/main" val="9666984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기능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필수여부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게시판</a:t>
                      </a:r>
                      <a:endParaRPr lang="en-US" altLang="ko-KR" sz="800" b="1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필수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태그 검색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공지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이미지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일반형 게시판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에디터 포함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목록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등록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수정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태그 관리</a:t>
                      </a:r>
                      <a:endParaRPr lang="en-US" altLang="ko-KR" sz="800" b="1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필수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검색 관련 태그 관리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목록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권한 관리</a:t>
                      </a:r>
                      <a:endParaRPr lang="en-US" altLang="ko-KR" sz="800" b="1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필수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회원 권한 등급 관리 및 메뉴 접근 권한 등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/>
                        <a:t>조직 관리</a:t>
                      </a:r>
                      <a:endParaRPr lang="en-US" altLang="ko-KR" sz="800" b="1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필수</a:t>
                      </a:r>
                      <a:endParaRPr lang="en-US" altLang="ko-KR" sz="800" b="0" i="0" baseline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관리 </a:t>
                      </a:r>
                      <a:r>
                        <a:rPr lang="en-US" altLang="ko-KR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or </a:t>
                      </a: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사용자 조직 구성</a:t>
                      </a:r>
                      <a:endParaRPr lang="en-US" altLang="ko-KR" sz="800" b="0" i="0" baseline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트리</a:t>
                      </a:r>
                      <a:endParaRPr lang="en-US" altLang="ko-KR" sz="800" b="0" i="0" baseline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관리자 관리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필수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관리자 사이트 회원 관리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목록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등록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수정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사용자 관리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필수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사용자 사이트 회원 관리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목록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등록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수정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메뉴 관리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필수</a:t>
                      </a:r>
                      <a:endParaRPr lang="en-US" altLang="ko-KR" sz="800" b="0" i="0" baseline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관리자 메뉴 관리</a:t>
                      </a:r>
                      <a:endParaRPr lang="en-US" altLang="ko-KR" sz="800" b="0" i="0" baseline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트리</a:t>
                      </a:r>
                      <a:endParaRPr lang="en-US" altLang="ko-KR" sz="800" b="0" i="0" baseline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코드 관리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필수</a:t>
                      </a:r>
                      <a:endParaRPr lang="en-US" altLang="ko-KR" sz="800" b="0" i="0" baseline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공통코드 관리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목록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등록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수정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사이트관리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800" dirty="0"/>
                        <a:t>필수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로고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 팝업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 홈 </a:t>
                      </a:r>
                      <a:r>
                        <a:rPr lang="en-US" altLang="ko-KR" sz="800" dirty="0"/>
                        <a:t>URL </a:t>
                      </a:r>
                      <a:r>
                        <a:rPr lang="ko-KR" altLang="en-US" sz="800" dirty="0"/>
                        <a:t>등 사이트 </a:t>
                      </a:r>
                      <a:r>
                        <a:rPr lang="ko-KR" altLang="en-US" sz="800" dirty="0" err="1"/>
                        <a:t>메인에</a:t>
                      </a:r>
                      <a:r>
                        <a:rPr lang="ko-KR" altLang="en-US" sz="800" dirty="0"/>
                        <a:t> 대한 정보 관리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수정</a:t>
                      </a:r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28316185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통계 관리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28928806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로그 관리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로그인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 에러 등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목록</a:t>
                      </a:r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42167621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개인정보열람기록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목록</a:t>
                      </a:r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4282025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내 정보 관리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800" dirty="0"/>
                        <a:t>필수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관리자 마이페이지 기능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수정</a:t>
                      </a:r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2681907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로그인 화면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800" dirty="0"/>
                        <a:t>필수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관리자 </a:t>
                      </a:r>
                      <a:r>
                        <a:rPr lang="ko-KR" altLang="en-US" sz="800" dirty="0" err="1"/>
                        <a:t>로그인페이지</a:t>
                      </a:r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32292415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설문조사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800" dirty="0"/>
                        <a:t>필수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목록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등록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수정</a:t>
                      </a:r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13051304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이메일 보내기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6287440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29958012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1428759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3240297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289306710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5DE0BC2-CDA6-B6BD-E5AC-925B5D302807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기능 목록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DC4242-4E77-F627-46D3-4999494460D7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1/1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58334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104454"/>
              </p:ext>
            </p:extLst>
          </p:nvPr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검색영역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태그를 누르면 관련 태그 검색 결과 표출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검색 결과 목록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페이징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기능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체크된 게시글 선택 삭제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등록화면으로 이동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1/3</a:t>
            </a:r>
            <a:endParaRPr kumimoji="1" lang="ko-Kore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AE6E2E4-5CB5-D42C-1824-B5529B0E6E89}"/>
              </a:ext>
            </a:extLst>
          </p:cNvPr>
          <p:cNvSpPr/>
          <p:nvPr/>
        </p:nvSpPr>
        <p:spPr>
          <a:xfrm>
            <a:off x="179512" y="635278"/>
            <a:ext cx="6048672" cy="467049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3FFACE-C326-0329-DD99-FB5EA9F6461F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ore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게시판</a:t>
            </a:r>
            <a:r>
              <a:rPr kumimoji="1" lang="en-US" altLang="ko-Kore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기본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목록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EEB7ABA-BC3E-31B2-5B8F-E0BDB86963A1}"/>
              </a:ext>
            </a:extLst>
          </p:cNvPr>
          <p:cNvSpPr/>
          <p:nvPr/>
        </p:nvSpPr>
        <p:spPr>
          <a:xfrm>
            <a:off x="779979" y="1301633"/>
            <a:ext cx="439248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05890CB-078F-D975-501C-C242A02D2F72}"/>
              </a:ext>
            </a:extLst>
          </p:cNvPr>
          <p:cNvSpPr txBox="1"/>
          <p:nvPr/>
        </p:nvSpPr>
        <p:spPr>
          <a:xfrm>
            <a:off x="251520" y="1273904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제목</a:t>
            </a:r>
            <a:endParaRPr kumimoji="1" lang="ko-Kore-KR" altLang="en-US" sz="8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A8E7B62-B676-71AB-48F8-2B386A1C88DC}"/>
              </a:ext>
            </a:extLst>
          </p:cNvPr>
          <p:cNvSpPr txBox="1"/>
          <p:nvPr/>
        </p:nvSpPr>
        <p:spPr>
          <a:xfrm>
            <a:off x="251520" y="1041044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분류</a:t>
            </a:r>
            <a:endParaRPr kumimoji="1" lang="ko-Kore-KR" altLang="en-US" sz="8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941CA81-E8A3-B17F-0EDA-D1628806D7F5}"/>
              </a:ext>
            </a:extLst>
          </p:cNvPr>
          <p:cNvSpPr/>
          <p:nvPr/>
        </p:nvSpPr>
        <p:spPr>
          <a:xfrm>
            <a:off x="779979" y="1041910"/>
            <a:ext cx="93610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삼각형 46">
            <a:extLst>
              <a:ext uri="{FF2B5EF4-FFF2-40B4-BE49-F238E27FC236}">
                <a16:creationId xmlns:a16="http://schemas.microsoft.com/office/drawing/2014/main" id="{9E25677D-A066-2432-C7C8-77D37699697E}"/>
              </a:ext>
            </a:extLst>
          </p:cNvPr>
          <p:cNvSpPr/>
          <p:nvPr/>
        </p:nvSpPr>
        <p:spPr>
          <a:xfrm rot="10800000">
            <a:off x="1550078" y="1085899"/>
            <a:ext cx="144016" cy="72008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78494FD-39FC-7A37-9F6B-3D7C2F12E2DB}"/>
              </a:ext>
            </a:extLst>
          </p:cNvPr>
          <p:cNvSpPr txBox="1"/>
          <p:nvPr/>
        </p:nvSpPr>
        <p:spPr>
          <a:xfrm>
            <a:off x="251520" y="79873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작성일</a:t>
            </a:r>
            <a:endParaRPr kumimoji="1" lang="ko-Kore-KR" altLang="en-US" sz="800" dirty="0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968BFEC-D5FA-290B-3548-3EACE7238E51}"/>
              </a:ext>
            </a:extLst>
          </p:cNvPr>
          <p:cNvGrpSpPr/>
          <p:nvPr/>
        </p:nvGrpSpPr>
        <p:grpSpPr>
          <a:xfrm>
            <a:off x="779979" y="826466"/>
            <a:ext cx="936104" cy="159986"/>
            <a:chOff x="779979" y="826466"/>
            <a:chExt cx="936104" cy="159986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49FAB40-0BC7-9F11-FF44-2F63F9DE374B}"/>
                </a:ext>
              </a:extLst>
            </p:cNvPr>
            <p:cNvSpPr/>
            <p:nvPr/>
          </p:nvSpPr>
          <p:spPr>
            <a:xfrm>
              <a:off x="779979" y="826466"/>
              <a:ext cx="936104" cy="15998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ore-KR" altLang="en-US" sz="85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028" name="Picture 4" descr="달력 - 무료 시간과 날짜개 아이콘">
              <a:extLst>
                <a:ext uri="{FF2B5EF4-FFF2-40B4-BE49-F238E27FC236}">
                  <a16:creationId xmlns:a16="http://schemas.microsoft.com/office/drawing/2014/main" id="{A48B038E-F970-B241-9063-4B017D3ED1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9775" y="858052"/>
              <a:ext cx="94843" cy="948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A2BD03F5-F470-5854-4FEF-365BAD58589B}"/>
              </a:ext>
            </a:extLst>
          </p:cNvPr>
          <p:cNvGrpSpPr/>
          <p:nvPr/>
        </p:nvGrpSpPr>
        <p:grpSpPr>
          <a:xfrm>
            <a:off x="2030603" y="826466"/>
            <a:ext cx="936104" cy="159986"/>
            <a:chOff x="779979" y="826466"/>
            <a:chExt cx="936104" cy="159986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5270A126-D469-AA7A-3D6A-B25D2DC46685}"/>
                </a:ext>
              </a:extLst>
            </p:cNvPr>
            <p:cNvSpPr/>
            <p:nvPr/>
          </p:nvSpPr>
          <p:spPr>
            <a:xfrm>
              <a:off x="779979" y="826466"/>
              <a:ext cx="936104" cy="15998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ore-KR" altLang="en-US" sz="85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53" name="Picture 4" descr="달력 - 무료 시간과 날짜개 아이콘">
              <a:extLst>
                <a:ext uri="{FF2B5EF4-FFF2-40B4-BE49-F238E27FC236}">
                  <a16:creationId xmlns:a16="http://schemas.microsoft.com/office/drawing/2014/main" id="{13B8BFED-BA96-1B3F-E230-0B7057AFB2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9775" y="858052"/>
              <a:ext cx="94843" cy="948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C213D326-5871-8EC0-8915-502F086C0043}"/>
              </a:ext>
            </a:extLst>
          </p:cNvPr>
          <p:cNvSpPr txBox="1"/>
          <p:nvPr/>
        </p:nvSpPr>
        <p:spPr>
          <a:xfrm>
            <a:off x="1747410" y="798737"/>
            <a:ext cx="213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~</a:t>
            </a:r>
            <a:endParaRPr kumimoji="1" lang="ko-Kore-KR" altLang="en-US" sz="8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6B0FA3D-7F88-64D2-78A1-DA0F2AAF7A8D}"/>
              </a:ext>
            </a:extLst>
          </p:cNvPr>
          <p:cNvSpPr txBox="1"/>
          <p:nvPr/>
        </p:nvSpPr>
        <p:spPr>
          <a:xfrm>
            <a:off x="251520" y="151707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태그</a:t>
            </a:r>
            <a:endParaRPr kumimoji="1" lang="ko-Kore-KR" altLang="en-US" sz="800" dirty="0"/>
          </a:p>
        </p:txBody>
      </p:sp>
      <p:sp>
        <p:nvSpPr>
          <p:cNvPr id="56" name="모서리가 둥근 직사각형 55">
            <a:extLst>
              <a:ext uri="{FF2B5EF4-FFF2-40B4-BE49-F238E27FC236}">
                <a16:creationId xmlns:a16="http://schemas.microsoft.com/office/drawing/2014/main" id="{C411EA33-AB85-A752-44CE-9B0C01D38885}"/>
              </a:ext>
            </a:extLst>
          </p:cNvPr>
          <p:cNvSpPr/>
          <p:nvPr/>
        </p:nvSpPr>
        <p:spPr>
          <a:xfrm>
            <a:off x="816105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회원가입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모서리가 둥근 직사각형 56">
            <a:extLst>
              <a:ext uri="{FF2B5EF4-FFF2-40B4-BE49-F238E27FC236}">
                <a16:creationId xmlns:a16="http://schemas.microsoft.com/office/drawing/2014/main" id="{DF8B8C6E-D31C-A0B9-9F14-02C6482A50AB}"/>
              </a:ext>
            </a:extLst>
          </p:cNvPr>
          <p:cNvSpPr/>
          <p:nvPr/>
        </p:nvSpPr>
        <p:spPr>
          <a:xfrm>
            <a:off x="1268768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공지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모서리가 둥근 직사각형 58">
            <a:extLst>
              <a:ext uri="{FF2B5EF4-FFF2-40B4-BE49-F238E27FC236}">
                <a16:creationId xmlns:a16="http://schemas.microsoft.com/office/drawing/2014/main" id="{3C2DBC45-2246-F1F7-F372-A499729EB8DE}"/>
              </a:ext>
            </a:extLst>
          </p:cNvPr>
          <p:cNvSpPr/>
          <p:nvPr/>
        </p:nvSpPr>
        <p:spPr>
          <a:xfrm>
            <a:off x="1721431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추천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C7812D9-9E1A-3009-D0CE-75EE325708A3}"/>
              </a:ext>
            </a:extLst>
          </p:cNvPr>
          <p:cNvSpPr/>
          <p:nvPr/>
        </p:nvSpPr>
        <p:spPr>
          <a:xfrm>
            <a:off x="5488030" y="799417"/>
            <a:ext cx="493372" cy="8879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검색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482BC2C0-D8DC-8CE4-023B-5C4CC1070AF7}"/>
              </a:ext>
            </a:extLst>
          </p:cNvPr>
          <p:cNvSpPr/>
          <p:nvPr/>
        </p:nvSpPr>
        <p:spPr>
          <a:xfrm>
            <a:off x="2174094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회원가입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모서리가 둥근 직사각형 61">
            <a:extLst>
              <a:ext uri="{FF2B5EF4-FFF2-40B4-BE49-F238E27FC236}">
                <a16:creationId xmlns:a16="http://schemas.microsoft.com/office/drawing/2014/main" id="{6C73AC8A-FAD4-3A03-9A1F-1B0499F35206}"/>
              </a:ext>
            </a:extLst>
          </p:cNvPr>
          <p:cNvSpPr/>
          <p:nvPr/>
        </p:nvSpPr>
        <p:spPr>
          <a:xfrm>
            <a:off x="2626757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공지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모서리가 둥근 직사각형 62">
            <a:extLst>
              <a:ext uri="{FF2B5EF4-FFF2-40B4-BE49-F238E27FC236}">
                <a16:creationId xmlns:a16="http://schemas.microsoft.com/office/drawing/2014/main" id="{0AF889AB-2B22-0782-2C3E-5F073996A580}"/>
              </a:ext>
            </a:extLst>
          </p:cNvPr>
          <p:cNvSpPr/>
          <p:nvPr/>
        </p:nvSpPr>
        <p:spPr>
          <a:xfrm>
            <a:off x="3079420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추천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모서리가 둥근 직사각형 63">
            <a:extLst>
              <a:ext uri="{FF2B5EF4-FFF2-40B4-BE49-F238E27FC236}">
                <a16:creationId xmlns:a16="http://schemas.microsoft.com/office/drawing/2014/main" id="{52E720AC-35CC-37E1-485F-AA2FEC0959B1}"/>
              </a:ext>
            </a:extLst>
          </p:cNvPr>
          <p:cNvSpPr/>
          <p:nvPr/>
        </p:nvSpPr>
        <p:spPr>
          <a:xfrm>
            <a:off x="3532083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회원가입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모서리가 둥근 직사각형 67">
            <a:extLst>
              <a:ext uri="{FF2B5EF4-FFF2-40B4-BE49-F238E27FC236}">
                <a16:creationId xmlns:a16="http://schemas.microsoft.com/office/drawing/2014/main" id="{170781BB-6EC8-4BAD-2650-379B6D19AC18}"/>
              </a:ext>
            </a:extLst>
          </p:cNvPr>
          <p:cNvSpPr/>
          <p:nvPr/>
        </p:nvSpPr>
        <p:spPr>
          <a:xfrm>
            <a:off x="3984746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공지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모서리가 둥근 직사각형 68">
            <a:extLst>
              <a:ext uri="{FF2B5EF4-FFF2-40B4-BE49-F238E27FC236}">
                <a16:creationId xmlns:a16="http://schemas.microsoft.com/office/drawing/2014/main" id="{41274063-7C92-32CD-8906-0BED1BCC9F47}"/>
              </a:ext>
            </a:extLst>
          </p:cNvPr>
          <p:cNvSpPr/>
          <p:nvPr/>
        </p:nvSpPr>
        <p:spPr>
          <a:xfrm>
            <a:off x="4437406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추천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00398B3-20D8-DC78-9EBD-BA0357A903DE}"/>
              </a:ext>
            </a:extLst>
          </p:cNvPr>
          <p:cNvSpPr/>
          <p:nvPr/>
        </p:nvSpPr>
        <p:spPr>
          <a:xfrm>
            <a:off x="323528" y="2263811"/>
            <a:ext cx="5760640" cy="265177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4BC50E2E-B3C6-FE1A-EF32-3A8559F786C2}"/>
              </a:ext>
            </a:extLst>
          </p:cNvPr>
          <p:cNvCxnSpPr/>
          <p:nvPr/>
        </p:nvCxnSpPr>
        <p:spPr>
          <a:xfrm>
            <a:off x="395536" y="2547652"/>
            <a:ext cx="5616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241542DD-9A79-BDD3-3F4B-7F617C67BF7A}"/>
              </a:ext>
            </a:extLst>
          </p:cNvPr>
          <p:cNvSpPr/>
          <p:nvPr/>
        </p:nvSpPr>
        <p:spPr>
          <a:xfrm>
            <a:off x="492296" y="2392836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DB717BA-CF97-2750-4EF7-343017F88610}"/>
              </a:ext>
            </a:extLst>
          </p:cNvPr>
          <p:cNvSpPr/>
          <p:nvPr/>
        </p:nvSpPr>
        <p:spPr>
          <a:xfrm>
            <a:off x="492296" y="2666013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170DA92-6D66-B146-F03C-71C4BD49DC6B}"/>
              </a:ext>
            </a:extLst>
          </p:cNvPr>
          <p:cNvSpPr/>
          <p:nvPr/>
        </p:nvSpPr>
        <p:spPr>
          <a:xfrm>
            <a:off x="492296" y="2931873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8893E30-FB05-43FF-C341-F551A3002DE7}"/>
              </a:ext>
            </a:extLst>
          </p:cNvPr>
          <p:cNvSpPr txBox="1"/>
          <p:nvPr/>
        </p:nvSpPr>
        <p:spPr>
          <a:xfrm>
            <a:off x="663411" y="2333946"/>
            <a:ext cx="4163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순번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B8166C4-8C1F-DD15-904D-5970459CD309}"/>
              </a:ext>
            </a:extLst>
          </p:cNvPr>
          <p:cNvSpPr txBox="1"/>
          <p:nvPr/>
        </p:nvSpPr>
        <p:spPr>
          <a:xfrm>
            <a:off x="5196036" y="2333946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등록일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026F4B2-50B9-EF2A-6CF7-1C0FE37834C4}"/>
              </a:ext>
            </a:extLst>
          </p:cNvPr>
          <p:cNvSpPr txBox="1"/>
          <p:nvPr/>
        </p:nvSpPr>
        <p:spPr>
          <a:xfrm>
            <a:off x="4884625" y="2608845"/>
            <a:ext cx="1175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023-01-14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6587737-327E-E0E9-D4DC-985783874136}"/>
              </a:ext>
            </a:extLst>
          </p:cNvPr>
          <p:cNvSpPr txBox="1"/>
          <p:nvPr/>
        </p:nvSpPr>
        <p:spPr>
          <a:xfrm>
            <a:off x="4884625" y="2872983"/>
            <a:ext cx="11995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023-01-14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F8D541E2-2ADF-1275-0BEA-1B87A1D788F9}"/>
              </a:ext>
            </a:extLst>
          </p:cNvPr>
          <p:cNvSpPr/>
          <p:nvPr/>
        </p:nvSpPr>
        <p:spPr>
          <a:xfrm>
            <a:off x="492296" y="3195624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FD773A8-8B53-66ED-837B-37FE53AFB593}"/>
              </a:ext>
            </a:extLst>
          </p:cNvPr>
          <p:cNvSpPr txBox="1"/>
          <p:nvPr/>
        </p:nvSpPr>
        <p:spPr>
          <a:xfrm>
            <a:off x="4884625" y="3136734"/>
            <a:ext cx="11995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D0C9BA00-C99D-9395-B4CA-3C33AC98BA84}"/>
              </a:ext>
            </a:extLst>
          </p:cNvPr>
          <p:cNvGrpSpPr/>
          <p:nvPr/>
        </p:nvGrpSpPr>
        <p:grpSpPr>
          <a:xfrm>
            <a:off x="46052" y="639181"/>
            <a:ext cx="388720" cy="200055"/>
            <a:chOff x="4727047" y="5307508"/>
            <a:chExt cx="388720" cy="200055"/>
          </a:xfrm>
        </p:grpSpPr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73486F16-D76D-A9A2-A06E-65A335A22889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97" name="TextBox 27">
              <a:extLst>
                <a:ext uri="{FF2B5EF4-FFF2-40B4-BE49-F238E27FC236}">
                  <a16:creationId xmlns:a16="http://schemas.microsoft.com/office/drawing/2014/main" id="{72210EB1-09A3-A91C-5231-B81B9FE2633F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76967F0A-EBA3-7AF1-EC18-770C50469E05}"/>
              </a:ext>
            </a:extLst>
          </p:cNvPr>
          <p:cNvSpPr/>
          <p:nvPr/>
        </p:nvSpPr>
        <p:spPr>
          <a:xfrm>
            <a:off x="492296" y="3447934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B7F71E6-D6ED-08A7-8388-F8223E215D6A}"/>
              </a:ext>
            </a:extLst>
          </p:cNvPr>
          <p:cNvSpPr txBox="1"/>
          <p:nvPr/>
        </p:nvSpPr>
        <p:spPr>
          <a:xfrm>
            <a:off x="4884625" y="3389044"/>
            <a:ext cx="11995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A5347305-844A-982B-7981-DB8DB9EDEA34}"/>
              </a:ext>
            </a:extLst>
          </p:cNvPr>
          <p:cNvSpPr/>
          <p:nvPr/>
        </p:nvSpPr>
        <p:spPr>
          <a:xfrm>
            <a:off x="492296" y="3757849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C86AAD0-0389-C241-06DC-236B9A0A1C6E}"/>
              </a:ext>
            </a:extLst>
          </p:cNvPr>
          <p:cNvSpPr txBox="1"/>
          <p:nvPr/>
        </p:nvSpPr>
        <p:spPr>
          <a:xfrm>
            <a:off x="4884625" y="3698959"/>
            <a:ext cx="1175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92C1FDC9-7DA5-6183-5E5D-85EA5D49A99C}"/>
              </a:ext>
            </a:extLst>
          </p:cNvPr>
          <p:cNvSpPr/>
          <p:nvPr/>
        </p:nvSpPr>
        <p:spPr>
          <a:xfrm>
            <a:off x="492296" y="4032008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C0EFCD1-07FD-CC5F-479C-771955539683}"/>
              </a:ext>
            </a:extLst>
          </p:cNvPr>
          <p:cNvSpPr txBox="1"/>
          <p:nvPr/>
        </p:nvSpPr>
        <p:spPr>
          <a:xfrm>
            <a:off x="4884625" y="3973118"/>
            <a:ext cx="1175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B2E2F98E-DECB-AC02-EB84-034E8FDBA4AA}"/>
              </a:ext>
            </a:extLst>
          </p:cNvPr>
          <p:cNvSpPr/>
          <p:nvPr/>
        </p:nvSpPr>
        <p:spPr>
          <a:xfrm>
            <a:off x="492296" y="4341923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79ED748-88C8-2596-6088-8722BBDCA9B8}"/>
              </a:ext>
            </a:extLst>
          </p:cNvPr>
          <p:cNvSpPr txBox="1"/>
          <p:nvPr/>
        </p:nvSpPr>
        <p:spPr>
          <a:xfrm>
            <a:off x="4884625" y="4283033"/>
            <a:ext cx="1175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6B96FA51-8A45-71BA-7AD3-590DA76A7A55}"/>
              </a:ext>
            </a:extLst>
          </p:cNvPr>
          <p:cNvSpPr/>
          <p:nvPr/>
        </p:nvSpPr>
        <p:spPr>
          <a:xfrm>
            <a:off x="492296" y="4645162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A18C7ED6-5620-A101-0D5A-C36893747770}"/>
              </a:ext>
            </a:extLst>
          </p:cNvPr>
          <p:cNvSpPr txBox="1"/>
          <p:nvPr/>
        </p:nvSpPr>
        <p:spPr>
          <a:xfrm>
            <a:off x="4884625" y="4586272"/>
            <a:ext cx="1175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ABB9B26C-25F3-230F-6907-753B88711C70}"/>
              </a:ext>
            </a:extLst>
          </p:cNvPr>
          <p:cNvSpPr txBox="1"/>
          <p:nvPr/>
        </p:nvSpPr>
        <p:spPr>
          <a:xfrm>
            <a:off x="699271" y="2608845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40</a:t>
            </a:r>
            <a:endParaRPr kumimoji="1" lang="ko-Kore-KR" altLang="en-US" sz="800" dirty="0"/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9EB3DA63-AEA1-0BAC-FEA4-0CA5E7DA3E67}"/>
              </a:ext>
            </a:extLst>
          </p:cNvPr>
          <p:cNvSpPr txBox="1"/>
          <p:nvPr/>
        </p:nvSpPr>
        <p:spPr>
          <a:xfrm>
            <a:off x="699271" y="2868949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39</a:t>
            </a:r>
            <a:endParaRPr kumimoji="1" lang="ko-Kore-KR" altLang="en-US" sz="800" dirty="0"/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E81E3942-7797-38FF-1F15-EB30CF401658}"/>
              </a:ext>
            </a:extLst>
          </p:cNvPr>
          <p:cNvSpPr txBox="1"/>
          <p:nvPr/>
        </p:nvSpPr>
        <p:spPr>
          <a:xfrm>
            <a:off x="699271" y="3136734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38</a:t>
            </a:r>
            <a:endParaRPr kumimoji="1" lang="ko-Kore-KR" altLang="en-US" sz="800" dirty="0"/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2D93235E-78DD-2A77-24B4-B21BE366160F}"/>
              </a:ext>
            </a:extLst>
          </p:cNvPr>
          <p:cNvSpPr txBox="1"/>
          <p:nvPr/>
        </p:nvSpPr>
        <p:spPr>
          <a:xfrm>
            <a:off x="699271" y="3393848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37</a:t>
            </a:r>
            <a:endParaRPr kumimoji="1" lang="ko-Kore-KR" altLang="en-US" sz="800" dirty="0"/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8C233C87-8C43-95E9-2131-430CD907E038}"/>
              </a:ext>
            </a:extLst>
          </p:cNvPr>
          <p:cNvSpPr txBox="1"/>
          <p:nvPr/>
        </p:nvSpPr>
        <p:spPr>
          <a:xfrm>
            <a:off x="699271" y="3698959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36</a:t>
            </a:r>
            <a:endParaRPr kumimoji="1" lang="ko-Kore-KR" altLang="en-US" sz="800" dirty="0"/>
          </a:p>
        </p:txBody>
      </p:sp>
      <p:sp>
        <p:nvSpPr>
          <p:cNvPr id="1057" name="TextBox 1056">
            <a:extLst>
              <a:ext uri="{FF2B5EF4-FFF2-40B4-BE49-F238E27FC236}">
                <a16:creationId xmlns:a16="http://schemas.microsoft.com/office/drawing/2014/main" id="{0D22501E-BA73-93EC-16A3-DB5DE701A695}"/>
              </a:ext>
            </a:extLst>
          </p:cNvPr>
          <p:cNvSpPr txBox="1"/>
          <p:nvPr/>
        </p:nvSpPr>
        <p:spPr>
          <a:xfrm>
            <a:off x="699271" y="3976790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35</a:t>
            </a:r>
            <a:endParaRPr kumimoji="1" lang="ko-Kore-KR" altLang="en-US" sz="800" dirty="0"/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1ADFA41B-02C6-9F44-C9BF-66905EB69B7F}"/>
              </a:ext>
            </a:extLst>
          </p:cNvPr>
          <p:cNvSpPr txBox="1"/>
          <p:nvPr/>
        </p:nvSpPr>
        <p:spPr>
          <a:xfrm>
            <a:off x="699271" y="4280199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34</a:t>
            </a:r>
            <a:endParaRPr kumimoji="1" lang="ko-Kore-KR" altLang="en-US" sz="800" dirty="0"/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1AC87FDA-EEAB-3AE4-F69D-61EF9AFAB5B9}"/>
              </a:ext>
            </a:extLst>
          </p:cNvPr>
          <p:cNvSpPr txBox="1"/>
          <p:nvPr/>
        </p:nvSpPr>
        <p:spPr>
          <a:xfrm>
            <a:off x="699271" y="4586272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33</a:t>
            </a:r>
            <a:endParaRPr kumimoji="1" lang="ko-Kore-KR" altLang="en-US" sz="800" dirty="0"/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85071690-9895-38DE-2237-F80529A5FDCC}"/>
              </a:ext>
            </a:extLst>
          </p:cNvPr>
          <p:cNvSpPr txBox="1"/>
          <p:nvPr/>
        </p:nvSpPr>
        <p:spPr>
          <a:xfrm>
            <a:off x="1043608" y="2333946"/>
            <a:ext cx="4163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분류</a:t>
            </a: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A92AAB56-1E9B-612F-C49C-7CDB5D8264FE}"/>
              </a:ext>
            </a:extLst>
          </p:cNvPr>
          <p:cNvSpPr txBox="1"/>
          <p:nvPr/>
        </p:nvSpPr>
        <p:spPr>
          <a:xfrm>
            <a:off x="2411760" y="2333946"/>
            <a:ext cx="4163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제목</a:t>
            </a: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BD83ECEE-B976-B121-7ED3-A62E80EDF3D5}"/>
              </a:ext>
            </a:extLst>
          </p:cNvPr>
          <p:cNvSpPr txBox="1"/>
          <p:nvPr/>
        </p:nvSpPr>
        <p:spPr>
          <a:xfrm>
            <a:off x="4507843" y="2333946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작성자</a:t>
            </a: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ECE2A98B-8703-7887-1426-957393FD1E16}"/>
              </a:ext>
            </a:extLst>
          </p:cNvPr>
          <p:cNvSpPr txBox="1"/>
          <p:nvPr/>
        </p:nvSpPr>
        <p:spPr>
          <a:xfrm>
            <a:off x="1128246" y="2608845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-</a:t>
            </a:r>
            <a:endParaRPr kumimoji="1" lang="ko-Kore-KR" altLang="en-US" sz="800" dirty="0"/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2D1B5414-72A6-CAD7-343F-80D907AE923B}"/>
              </a:ext>
            </a:extLst>
          </p:cNvPr>
          <p:cNvSpPr txBox="1"/>
          <p:nvPr/>
        </p:nvSpPr>
        <p:spPr>
          <a:xfrm>
            <a:off x="1128246" y="2868949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-</a:t>
            </a:r>
            <a:endParaRPr kumimoji="1" lang="ko-Kore-KR" altLang="en-US" sz="800" dirty="0"/>
          </a:p>
        </p:txBody>
      </p:sp>
      <p:sp>
        <p:nvSpPr>
          <p:cNvPr id="1065" name="TextBox 1064">
            <a:extLst>
              <a:ext uri="{FF2B5EF4-FFF2-40B4-BE49-F238E27FC236}">
                <a16:creationId xmlns:a16="http://schemas.microsoft.com/office/drawing/2014/main" id="{DF316857-73DC-EFC3-EADA-5D461DD94A93}"/>
              </a:ext>
            </a:extLst>
          </p:cNvPr>
          <p:cNvSpPr txBox="1"/>
          <p:nvPr/>
        </p:nvSpPr>
        <p:spPr>
          <a:xfrm>
            <a:off x="1128246" y="3136734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-</a:t>
            </a:r>
            <a:endParaRPr kumimoji="1" lang="ko-Kore-KR" altLang="en-US" sz="800" dirty="0"/>
          </a:p>
        </p:txBody>
      </p:sp>
      <p:sp>
        <p:nvSpPr>
          <p:cNvPr id="1066" name="TextBox 1065">
            <a:extLst>
              <a:ext uri="{FF2B5EF4-FFF2-40B4-BE49-F238E27FC236}">
                <a16:creationId xmlns:a16="http://schemas.microsoft.com/office/drawing/2014/main" id="{A3715B4F-DEE8-33A3-F01E-03A371D8720D}"/>
              </a:ext>
            </a:extLst>
          </p:cNvPr>
          <p:cNvSpPr txBox="1"/>
          <p:nvPr/>
        </p:nvSpPr>
        <p:spPr>
          <a:xfrm>
            <a:off x="1128246" y="3393848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-</a:t>
            </a:r>
            <a:endParaRPr kumimoji="1" lang="ko-Kore-KR" altLang="en-US" sz="800" dirty="0"/>
          </a:p>
        </p:txBody>
      </p:sp>
      <p:sp>
        <p:nvSpPr>
          <p:cNvPr id="1067" name="TextBox 1066">
            <a:extLst>
              <a:ext uri="{FF2B5EF4-FFF2-40B4-BE49-F238E27FC236}">
                <a16:creationId xmlns:a16="http://schemas.microsoft.com/office/drawing/2014/main" id="{EB492B39-679C-8902-CD0E-EAC015FB8C03}"/>
              </a:ext>
            </a:extLst>
          </p:cNvPr>
          <p:cNvSpPr txBox="1"/>
          <p:nvPr/>
        </p:nvSpPr>
        <p:spPr>
          <a:xfrm>
            <a:off x="1128246" y="3698959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-</a:t>
            </a:r>
            <a:endParaRPr kumimoji="1" lang="ko-Kore-KR" altLang="en-US" sz="800" dirty="0"/>
          </a:p>
        </p:txBody>
      </p:sp>
      <p:sp>
        <p:nvSpPr>
          <p:cNvPr id="1068" name="TextBox 1067">
            <a:extLst>
              <a:ext uri="{FF2B5EF4-FFF2-40B4-BE49-F238E27FC236}">
                <a16:creationId xmlns:a16="http://schemas.microsoft.com/office/drawing/2014/main" id="{73A8528C-EA4D-7077-BB8F-CD767AC39E45}"/>
              </a:ext>
            </a:extLst>
          </p:cNvPr>
          <p:cNvSpPr txBox="1"/>
          <p:nvPr/>
        </p:nvSpPr>
        <p:spPr>
          <a:xfrm>
            <a:off x="1128246" y="3976790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-</a:t>
            </a:r>
            <a:endParaRPr kumimoji="1" lang="ko-Kore-KR" altLang="en-US" sz="800" dirty="0"/>
          </a:p>
        </p:txBody>
      </p:sp>
      <p:sp>
        <p:nvSpPr>
          <p:cNvPr id="1069" name="TextBox 1068">
            <a:extLst>
              <a:ext uri="{FF2B5EF4-FFF2-40B4-BE49-F238E27FC236}">
                <a16:creationId xmlns:a16="http://schemas.microsoft.com/office/drawing/2014/main" id="{7F37ACAD-FA19-0945-9838-2DB79CC6A46B}"/>
              </a:ext>
            </a:extLst>
          </p:cNvPr>
          <p:cNvSpPr txBox="1"/>
          <p:nvPr/>
        </p:nvSpPr>
        <p:spPr>
          <a:xfrm>
            <a:off x="1128246" y="4280199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-</a:t>
            </a:r>
            <a:endParaRPr kumimoji="1" lang="ko-Kore-KR" altLang="en-US" sz="800" dirty="0"/>
          </a:p>
        </p:txBody>
      </p:sp>
      <p:sp>
        <p:nvSpPr>
          <p:cNvPr id="1070" name="TextBox 1069">
            <a:extLst>
              <a:ext uri="{FF2B5EF4-FFF2-40B4-BE49-F238E27FC236}">
                <a16:creationId xmlns:a16="http://schemas.microsoft.com/office/drawing/2014/main" id="{FF79ECB4-FB53-9F7F-881D-B76844771D90}"/>
              </a:ext>
            </a:extLst>
          </p:cNvPr>
          <p:cNvSpPr txBox="1"/>
          <p:nvPr/>
        </p:nvSpPr>
        <p:spPr>
          <a:xfrm>
            <a:off x="1128246" y="4586272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-</a:t>
            </a:r>
            <a:endParaRPr kumimoji="1" lang="ko-Kore-KR" altLang="en-US" sz="800" dirty="0"/>
          </a:p>
        </p:txBody>
      </p:sp>
      <p:sp>
        <p:nvSpPr>
          <p:cNvPr id="1073" name="TextBox 1072">
            <a:extLst>
              <a:ext uri="{FF2B5EF4-FFF2-40B4-BE49-F238E27FC236}">
                <a16:creationId xmlns:a16="http://schemas.microsoft.com/office/drawing/2014/main" id="{FE027993-A86C-E635-3365-DAF08EE90019}"/>
              </a:ext>
            </a:extLst>
          </p:cNvPr>
          <p:cNvSpPr txBox="1"/>
          <p:nvPr/>
        </p:nvSpPr>
        <p:spPr>
          <a:xfrm>
            <a:off x="1653351" y="2608845"/>
            <a:ext cx="23425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공지사항</a:t>
            </a:r>
            <a:r>
              <a:rPr kumimoji="1" lang="en-US" altLang="ko-Kore-KR" sz="800" dirty="0"/>
              <a:t>(</a:t>
            </a:r>
            <a:r>
              <a:rPr kumimoji="1" lang="ko-KR" altLang="en-US" sz="800" dirty="0"/>
              <a:t>필독</a:t>
            </a:r>
            <a:r>
              <a:rPr kumimoji="1" lang="en-US" altLang="ko-KR" sz="800" dirty="0"/>
              <a:t>)</a:t>
            </a:r>
            <a:endParaRPr kumimoji="1" lang="ko-Kore-KR" altLang="en-US" sz="800" dirty="0"/>
          </a:p>
        </p:txBody>
      </p:sp>
      <p:sp>
        <p:nvSpPr>
          <p:cNvPr id="1074" name="TextBox 1073">
            <a:extLst>
              <a:ext uri="{FF2B5EF4-FFF2-40B4-BE49-F238E27FC236}">
                <a16:creationId xmlns:a16="http://schemas.microsoft.com/office/drawing/2014/main" id="{540C8D36-E919-FAEA-D182-4300738301F7}"/>
              </a:ext>
            </a:extLst>
          </p:cNvPr>
          <p:cNvSpPr txBox="1"/>
          <p:nvPr/>
        </p:nvSpPr>
        <p:spPr>
          <a:xfrm>
            <a:off x="1653351" y="2868949"/>
            <a:ext cx="23425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글 작성 가이드</a:t>
            </a:r>
            <a:endParaRPr kumimoji="1" lang="ko-Kore-KR" altLang="en-US" sz="800" dirty="0"/>
          </a:p>
        </p:txBody>
      </p:sp>
      <p:sp>
        <p:nvSpPr>
          <p:cNvPr id="1075" name="TextBox 1074">
            <a:extLst>
              <a:ext uri="{FF2B5EF4-FFF2-40B4-BE49-F238E27FC236}">
                <a16:creationId xmlns:a16="http://schemas.microsoft.com/office/drawing/2014/main" id="{07B3706B-14AC-0A95-62D7-58F0C7F933AD}"/>
              </a:ext>
            </a:extLst>
          </p:cNvPr>
          <p:cNvSpPr txBox="1"/>
          <p:nvPr/>
        </p:nvSpPr>
        <p:spPr>
          <a:xfrm>
            <a:off x="1653351" y="3136734"/>
            <a:ext cx="23425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2023</a:t>
            </a:r>
            <a:r>
              <a:rPr kumimoji="1" lang="ko-KR" altLang="en-US" sz="800" dirty="0"/>
              <a:t>년도 행사 예정</a:t>
            </a:r>
            <a:endParaRPr kumimoji="1" lang="ko-Kore-KR" altLang="en-US" sz="800" dirty="0"/>
          </a:p>
        </p:txBody>
      </p:sp>
      <p:sp>
        <p:nvSpPr>
          <p:cNvPr id="1076" name="TextBox 1075">
            <a:extLst>
              <a:ext uri="{FF2B5EF4-FFF2-40B4-BE49-F238E27FC236}">
                <a16:creationId xmlns:a16="http://schemas.microsoft.com/office/drawing/2014/main" id="{BF364F26-CAD5-202B-B7AC-EF54E9D3E9EE}"/>
              </a:ext>
            </a:extLst>
          </p:cNvPr>
          <p:cNvSpPr txBox="1"/>
          <p:nvPr/>
        </p:nvSpPr>
        <p:spPr>
          <a:xfrm>
            <a:off x="1653351" y="3393848"/>
            <a:ext cx="23425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베스트 게시글 선정 기준</a:t>
            </a:r>
            <a:endParaRPr kumimoji="1" lang="ko-Kore-KR" altLang="en-US" sz="800" dirty="0"/>
          </a:p>
        </p:txBody>
      </p:sp>
      <p:sp>
        <p:nvSpPr>
          <p:cNvPr id="1077" name="TextBox 1076">
            <a:extLst>
              <a:ext uri="{FF2B5EF4-FFF2-40B4-BE49-F238E27FC236}">
                <a16:creationId xmlns:a16="http://schemas.microsoft.com/office/drawing/2014/main" id="{350A50C5-A2AC-AEA7-66A7-4280705AD1CD}"/>
              </a:ext>
            </a:extLst>
          </p:cNvPr>
          <p:cNvSpPr txBox="1"/>
          <p:nvPr/>
        </p:nvSpPr>
        <p:spPr>
          <a:xfrm>
            <a:off x="1653351" y="3698959"/>
            <a:ext cx="2342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 err="1"/>
              <a:t>알아두면</a:t>
            </a:r>
            <a:r>
              <a:rPr kumimoji="1" lang="ko-KR" altLang="en-US" sz="800" dirty="0"/>
              <a:t> 반드시 도움이 되는</a:t>
            </a:r>
            <a:endParaRPr kumimoji="1" lang="en-US" altLang="ko-KR" sz="800" dirty="0"/>
          </a:p>
          <a:p>
            <a:r>
              <a:rPr kumimoji="1" lang="ko-KR" altLang="en-US" sz="800" dirty="0"/>
              <a:t>일상 </a:t>
            </a:r>
            <a:r>
              <a:rPr kumimoji="1" lang="en-US" altLang="ko-KR" sz="800" dirty="0"/>
              <a:t>Tip Best5</a:t>
            </a:r>
            <a:endParaRPr kumimoji="1" lang="ko-Kore-KR" altLang="en-US" sz="800" dirty="0"/>
          </a:p>
        </p:txBody>
      </p:sp>
      <p:sp>
        <p:nvSpPr>
          <p:cNvPr id="1078" name="TextBox 1077">
            <a:extLst>
              <a:ext uri="{FF2B5EF4-FFF2-40B4-BE49-F238E27FC236}">
                <a16:creationId xmlns:a16="http://schemas.microsoft.com/office/drawing/2014/main" id="{A400DDF0-80F4-ADAA-7979-D10D91716541}"/>
              </a:ext>
            </a:extLst>
          </p:cNvPr>
          <p:cNvSpPr txBox="1"/>
          <p:nvPr/>
        </p:nvSpPr>
        <p:spPr>
          <a:xfrm>
            <a:off x="1653351" y="3976790"/>
            <a:ext cx="23425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2023</a:t>
            </a:r>
            <a:r>
              <a:rPr kumimoji="1" lang="ko-KR" altLang="en-US" sz="800" dirty="0"/>
              <a:t>년도 </a:t>
            </a:r>
            <a:r>
              <a:rPr kumimoji="1" lang="en-US" altLang="ko-KR" sz="800" dirty="0"/>
              <a:t>10</a:t>
            </a:r>
            <a:r>
              <a:rPr kumimoji="1" lang="ko-KR" altLang="en-US" sz="800" dirty="0"/>
              <a:t>주차 구내식당 메뉴</a:t>
            </a:r>
            <a:endParaRPr kumimoji="1" lang="ko-Kore-KR" altLang="en-US" sz="800" dirty="0"/>
          </a:p>
        </p:txBody>
      </p:sp>
      <p:sp>
        <p:nvSpPr>
          <p:cNvPr id="1079" name="TextBox 1078">
            <a:extLst>
              <a:ext uri="{FF2B5EF4-FFF2-40B4-BE49-F238E27FC236}">
                <a16:creationId xmlns:a16="http://schemas.microsoft.com/office/drawing/2014/main" id="{6785F5A2-2795-7D26-2BFB-27486C4914C9}"/>
              </a:ext>
            </a:extLst>
          </p:cNvPr>
          <p:cNvSpPr txBox="1"/>
          <p:nvPr/>
        </p:nvSpPr>
        <p:spPr>
          <a:xfrm>
            <a:off x="1653351" y="4280199"/>
            <a:ext cx="23425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전자결재 규정</a:t>
            </a:r>
            <a:endParaRPr kumimoji="1" lang="ko-Kore-KR" altLang="en-US" sz="800" dirty="0"/>
          </a:p>
        </p:txBody>
      </p:sp>
      <p:sp>
        <p:nvSpPr>
          <p:cNvPr id="1080" name="TextBox 1079">
            <a:extLst>
              <a:ext uri="{FF2B5EF4-FFF2-40B4-BE49-F238E27FC236}">
                <a16:creationId xmlns:a16="http://schemas.microsoft.com/office/drawing/2014/main" id="{4CE162DE-4B37-AA03-1E34-8C2D6BB72FCB}"/>
              </a:ext>
            </a:extLst>
          </p:cNvPr>
          <p:cNvSpPr txBox="1"/>
          <p:nvPr/>
        </p:nvSpPr>
        <p:spPr>
          <a:xfrm>
            <a:off x="1653351" y="4586272"/>
            <a:ext cx="23425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태그 작성 요령</a:t>
            </a:r>
            <a:endParaRPr kumimoji="1" lang="ko-Kore-KR" altLang="en-US" sz="800" dirty="0"/>
          </a:p>
        </p:txBody>
      </p:sp>
      <p:sp>
        <p:nvSpPr>
          <p:cNvPr id="1081" name="TextBox 1080">
            <a:extLst>
              <a:ext uri="{FF2B5EF4-FFF2-40B4-BE49-F238E27FC236}">
                <a16:creationId xmlns:a16="http://schemas.microsoft.com/office/drawing/2014/main" id="{D1344B54-C228-ED7E-1C66-CFC6427D4DC6}"/>
              </a:ext>
            </a:extLst>
          </p:cNvPr>
          <p:cNvSpPr txBox="1"/>
          <p:nvPr/>
        </p:nvSpPr>
        <p:spPr>
          <a:xfrm>
            <a:off x="4491063" y="2608845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sp>
        <p:nvSpPr>
          <p:cNvPr id="1082" name="TextBox 1081">
            <a:extLst>
              <a:ext uri="{FF2B5EF4-FFF2-40B4-BE49-F238E27FC236}">
                <a16:creationId xmlns:a16="http://schemas.microsoft.com/office/drawing/2014/main" id="{BB360264-8458-5BF3-187E-44B40525E2FC}"/>
              </a:ext>
            </a:extLst>
          </p:cNvPr>
          <p:cNvSpPr txBox="1"/>
          <p:nvPr/>
        </p:nvSpPr>
        <p:spPr>
          <a:xfrm>
            <a:off x="4491063" y="2868949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sp>
        <p:nvSpPr>
          <p:cNvPr id="1083" name="TextBox 1082">
            <a:extLst>
              <a:ext uri="{FF2B5EF4-FFF2-40B4-BE49-F238E27FC236}">
                <a16:creationId xmlns:a16="http://schemas.microsoft.com/office/drawing/2014/main" id="{8B17599F-6FF7-85E2-44F7-08D1A70F0486}"/>
              </a:ext>
            </a:extLst>
          </p:cNvPr>
          <p:cNvSpPr txBox="1"/>
          <p:nvPr/>
        </p:nvSpPr>
        <p:spPr>
          <a:xfrm>
            <a:off x="4491063" y="3136734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 err="1"/>
              <a:t>행사팀</a:t>
            </a:r>
            <a:endParaRPr kumimoji="1" lang="ko-Kore-KR" altLang="en-US" sz="800" dirty="0"/>
          </a:p>
        </p:txBody>
      </p:sp>
      <p:sp>
        <p:nvSpPr>
          <p:cNvPr id="1084" name="TextBox 1083">
            <a:extLst>
              <a:ext uri="{FF2B5EF4-FFF2-40B4-BE49-F238E27FC236}">
                <a16:creationId xmlns:a16="http://schemas.microsoft.com/office/drawing/2014/main" id="{380A6C8C-ED86-F91B-7A79-37EA24C22F26}"/>
              </a:ext>
            </a:extLst>
          </p:cNvPr>
          <p:cNvSpPr txBox="1"/>
          <p:nvPr/>
        </p:nvSpPr>
        <p:spPr>
          <a:xfrm>
            <a:off x="4491063" y="3393848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운영팀</a:t>
            </a:r>
            <a:endParaRPr kumimoji="1" lang="ko-Kore-KR" altLang="en-US" sz="800" dirty="0"/>
          </a:p>
        </p:txBody>
      </p:sp>
      <p:sp>
        <p:nvSpPr>
          <p:cNvPr id="1085" name="TextBox 1084">
            <a:extLst>
              <a:ext uri="{FF2B5EF4-FFF2-40B4-BE49-F238E27FC236}">
                <a16:creationId xmlns:a16="http://schemas.microsoft.com/office/drawing/2014/main" id="{8C22F344-DB49-0CF6-C156-4930D3B399C9}"/>
              </a:ext>
            </a:extLst>
          </p:cNvPr>
          <p:cNvSpPr txBox="1"/>
          <p:nvPr/>
        </p:nvSpPr>
        <p:spPr>
          <a:xfrm>
            <a:off x="4491063" y="3698959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홍길동</a:t>
            </a:r>
            <a:endParaRPr kumimoji="1" lang="ko-Kore-KR" altLang="en-US" sz="800" dirty="0"/>
          </a:p>
        </p:txBody>
      </p:sp>
      <p:sp>
        <p:nvSpPr>
          <p:cNvPr id="1086" name="TextBox 1085">
            <a:extLst>
              <a:ext uri="{FF2B5EF4-FFF2-40B4-BE49-F238E27FC236}">
                <a16:creationId xmlns:a16="http://schemas.microsoft.com/office/drawing/2014/main" id="{AB090DA7-3E63-5996-1D0E-832CA5EE38B3}"/>
              </a:ext>
            </a:extLst>
          </p:cNvPr>
          <p:cNvSpPr txBox="1"/>
          <p:nvPr/>
        </p:nvSpPr>
        <p:spPr>
          <a:xfrm>
            <a:off x="4491063" y="3976790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 err="1"/>
              <a:t>경영팀</a:t>
            </a:r>
            <a:endParaRPr kumimoji="1" lang="ko-Kore-KR" altLang="en-US" sz="800" dirty="0"/>
          </a:p>
        </p:txBody>
      </p:sp>
      <p:sp>
        <p:nvSpPr>
          <p:cNvPr id="1087" name="TextBox 1086">
            <a:extLst>
              <a:ext uri="{FF2B5EF4-FFF2-40B4-BE49-F238E27FC236}">
                <a16:creationId xmlns:a16="http://schemas.microsoft.com/office/drawing/2014/main" id="{1DA40F2E-0828-3547-A346-34F26741FD8C}"/>
              </a:ext>
            </a:extLst>
          </p:cNvPr>
          <p:cNvSpPr txBox="1"/>
          <p:nvPr/>
        </p:nvSpPr>
        <p:spPr>
          <a:xfrm>
            <a:off x="4491063" y="4280199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 err="1"/>
              <a:t>경영팀</a:t>
            </a:r>
            <a:endParaRPr kumimoji="1" lang="ko-Kore-KR" altLang="en-US" sz="800" dirty="0"/>
          </a:p>
        </p:txBody>
      </p:sp>
      <p:sp>
        <p:nvSpPr>
          <p:cNvPr id="1088" name="TextBox 1087">
            <a:extLst>
              <a:ext uri="{FF2B5EF4-FFF2-40B4-BE49-F238E27FC236}">
                <a16:creationId xmlns:a16="http://schemas.microsoft.com/office/drawing/2014/main" id="{CF139936-2D72-5C89-22D5-A2D7672DC591}"/>
              </a:ext>
            </a:extLst>
          </p:cNvPr>
          <p:cNvSpPr txBox="1"/>
          <p:nvPr/>
        </p:nvSpPr>
        <p:spPr>
          <a:xfrm>
            <a:off x="4491063" y="4586272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pic>
        <p:nvPicPr>
          <p:cNvPr id="1089" name="그림 1088">
            <a:extLst>
              <a:ext uri="{FF2B5EF4-FFF2-40B4-BE49-F238E27FC236}">
                <a16:creationId xmlns:a16="http://schemas.microsoft.com/office/drawing/2014/main" id="{234D3D1E-AF9E-8320-5796-6CAA5DF35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938" y="4991147"/>
            <a:ext cx="1816481" cy="215984"/>
          </a:xfrm>
          <a:prstGeom prst="rect">
            <a:avLst/>
          </a:prstGeom>
        </p:spPr>
      </p:pic>
      <p:sp>
        <p:nvSpPr>
          <p:cNvPr id="1090" name="직사각형 1089">
            <a:extLst>
              <a:ext uri="{FF2B5EF4-FFF2-40B4-BE49-F238E27FC236}">
                <a16:creationId xmlns:a16="http://schemas.microsoft.com/office/drawing/2014/main" id="{76C3ED69-D59C-6C6C-68C9-F28AFB5E9ECC}"/>
              </a:ext>
            </a:extLst>
          </p:cNvPr>
          <p:cNvSpPr/>
          <p:nvPr/>
        </p:nvSpPr>
        <p:spPr>
          <a:xfrm>
            <a:off x="292775" y="725278"/>
            <a:ext cx="5791393" cy="11241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91" name="그룹 1090">
            <a:extLst>
              <a:ext uri="{FF2B5EF4-FFF2-40B4-BE49-F238E27FC236}">
                <a16:creationId xmlns:a16="http://schemas.microsoft.com/office/drawing/2014/main" id="{16801826-1915-0FB5-9386-1102EC01FF9E}"/>
              </a:ext>
            </a:extLst>
          </p:cNvPr>
          <p:cNvGrpSpPr/>
          <p:nvPr/>
        </p:nvGrpSpPr>
        <p:grpSpPr>
          <a:xfrm>
            <a:off x="46052" y="2122294"/>
            <a:ext cx="388720" cy="200055"/>
            <a:chOff x="4727047" y="5307508"/>
            <a:chExt cx="388720" cy="200055"/>
          </a:xfrm>
        </p:grpSpPr>
        <p:sp>
          <p:nvSpPr>
            <p:cNvPr id="1092" name="타원 1091">
              <a:extLst>
                <a:ext uri="{FF2B5EF4-FFF2-40B4-BE49-F238E27FC236}">
                  <a16:creationId xmlns:a16="http://schemas.microsoft.com/office/drawing/2014/main" id="{750D2EB4-4B72-13AD-FC39-51AF621B06EA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093" name="TextBox 27">
              <a:extLst>
                <a:ext uri="{FF2B5EF4-FFF2-40B4-BE49-F238E27FC236}">
                  <a16:creationId xmlns:a16="http://schemas.microsoft.com/office/drawing/2014/main" id="{4CBE71E8-8DDC-F32D-C3B3-579823C926A5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1094" name="그룹 1093">
            <a:extLst>
              <a:ext uri="{FF2B5EF4-FFF2-40B4-BE49-F238E27FC236}">
                <a16:creationId xmlns:a16="http://schemas.microsoft.com/office/drawing/2014/main" id="{15A024AC-FAAD-E5BC-6923-1B999BAFB5D4}"/>
              </a:ext>
            </a:extLst>
          </p:cNvPr>
          <p:cNvGrpSpPr/>
          <p:nvPr/>
        </p:nvGrpSpPr>
        <p:grpSpPr>
          <a:xfrm>
            <a:off x="1763688" y="5017740"/>
            <a:ext cx="388720" cy="200055"/>
            <a:chOff x="4727047" y="5307508"/>
            <a:chExt cx="388720" cy="200055"/>
          </a:xfrm>
        </p:grpSpPr>
        <p:sp>
          <p:nvSpPr>
            <p:cNvPr id="1095" name="타원 1094">
              <a:extLst>
                <a:ext uri="{FF2B5EF4-FFF2-40B4-BE49-F238E27FC236}">
                  <a16:creationId xmlns:a16="http://schemas.microsoft.com/office/drawing/2014/main" id="{80CD3ED4-C076-C3E8-68C6-A3E6000ECFB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096" name="TextBox 27">
              <a:extLst>
                <a:ext uri="{FF2B5EF4-FFF2-40B4-BE49-F238E27FC236}">
                  <a16:creationId xmlns:a16="http://schemas.microsoft.com/office/drawing/2014/main" id="{7BF38B37-4E5F-5F19-13B2-55D30D2E9FA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3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1097" name="직사각형 1096">
            <a:extLst>
              <a:ext uri="{FF2B5EF4-FFF2-40B4-BE49-F238E27FC236}">
                <a16:creationId xmlns:a16="http://schemas.microsoft.com/office/drawing/2014/main" id="{A9B314ED-866D-29D9-183B-F6D9A25B1A4E}"/>
              </a:ext>
            </a:extLst>
          </p:cNvPr>
          <p:cNvSpPr/>
          <p:nvPr/>
        </p:nvSpPr>
        <p:spPr>
          <a:xfrm>
            <a:off x="5652120" y="4960706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등록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1098" name="직사각형 1097">
            <a:extLst>
              <a:ext uri="{FF2B5EF4-FFF2-40B4-BE49-F238E27FC236}">
                <a16:creationId xmlns:a16="http://schemas.microsoft.com/office/drawing/2014/main" id="{73732FD4-B178-2A65-844A-189572C535CA}"/>
              </a:ext>
            </a:extLst>
          </p:cNvPr>
          <p:cNvSpPr/>
          <p:nvPr/>
        </p:nvSpPr>
        <p:spPr>
          <a:xfrm>
            <a:off x="323528" y="4960706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선택삭제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grpSp>
        <p:nvGrpSpPr>
          <p:cNvPr id="1099" name="그룹 1098">
            <a:extLst>
              <a:ext uri="{FF2B5EF4-FFF2-40B4-BE49-F238E27FC236}">
                <a16:creationId xmlns:a16="http://schemas.microsoft.com/office/drawing/2014/main" id="{2303EA46-E3E1-9E05-1E00-CC820128B096}"/>
              </a:ext>
            </a:extLst>
          </p:cNvPr>
          <p:cNvGrpSpPr/>
          <p:nvPr/>
        </p:nvGrpSpPr>
        <p:grpSpPr>
          <a:xfrm>
            <a:off x="45365" y="4961701"/>
            <a:ext cx="388720" cy="200055"/>
            <a:chOff x="4727047" y="5307508"/>
            <a:chExt cx="388720" cy="200055"/>
          </a:xfrm>
        </p:grpSpPr>
        <p:sp>
          <p:nvSpPr>
            <p:cNvPr id="1100" name="타원 1099">
              <a:extLst>
                <a:ext uri="{FF2B5EF4-FFF2-40B4-BE49-F238E27FC236}">
                  <a16:creationId xmlns:a16="http://schemas.microsoft.com/office/drawing/2014/main" id="{7C543982-BDF6-1C1C-5147-3D6C6AB8307A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101" name="TextBox 27">
              <a:extLst>
                <a:ext uri="{FF2B5EF4-FFF2-40B4-BE49-F238E27FC236}">
                  <a16:creationId xmlns:a16="http://schemas.microsoft.com/office/drawing/2014/main" id="{76D5012D-667B-D3CD-C358-32F5E2FED718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4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1102" name="그룹 1101">
            <a:extLst>
              <a:ext uri="{FF2B5EF4-FFF2-40B4-BE49-F238E27FC236}">
                <a16:creationId xmlns:a16="http://schemas.microsoft.com/office/drawing/2014/main" id="{789D8100-2978-791C-A496-2F4B8B2779DA}"/>
              </a:ext>
            </a:extLst>
          </p:cNvPr>
          <p:cNvGrpSpPr/>
          <p:nvPr/>
        </p:nvGrpSpPr>
        <p:grpSpPr>
          <a:xfrm>
            <a:off x="5360342" y="4961701"/>
            <a:ext cx="388720" cy="200055"/>
            <a:chOff x="4727047" y="5307508"/>
            <a:chExt cx="388720" cy="200055"/>
          </a:xfrm>
        </p:grpSpPr>
        <p:sp>
          <p:nvSpPr>
            <p:cNvPr id="1103" name="타원 1102">
              <a:extLst>
                <a:ext uri="{FF2B5EF4-FFF2-40B4-BE49-F238E27FC236}">
                  <a16:creationId xmlns:a16="http://schemas.microsoft.com/office/drawing/2014/main" id="{0279E8A4-43B4-EDD3-3BA5-FA2EC5036858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104" name="TextBox 27">
              <a:extLst>
                <a:ext uri="{FF2B5EF4-FFF2-40B4-BE49-F238E27FC236}">
                  <a16:creationId xmlns:a16="http://schemas.microsoft.com/office/drawing/2014/main" id="{030527ED-5DF7-6F32-ACCC-D474AAF9C667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5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5AAC80C-7013-B371-BC2E-65140C52A737}"/>
              </a:ext>
            </a:extLst>
          </p:cNvPr>
          <p:cNvSpPr txBox="1"/>
          <p:nvPr/>
        </p:nvSpPr>
        <p:spPr>
          <a:xfrm>
            <a:off x="251520" y="2001865"/>
            <a:ext cx="14654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전체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000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건 </a:t>
            </a:r>
            <a:r>
              <a:rPr kumimoji="1" lang="en-US" altLang="ko-KR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6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/ 22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페이지</a:t>
            </a:r>
            <a:endParaRPr kumimoji="1" lang="ko-Kore-KR" altLang="en-US" sz="900" dirty="0">
              <a:highlight>
                <a:srgbClr val="FFD393"/>
              </a:highlight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919C9F-06B0-D3F9-A8BF-FC7FD0284242}"/>
              </a:ext>
            </a:extLst>
          </p:cNvPr>
          <p:cNvSpPr txBox="1"/>
          <p:nvPr/>
        </p:nvSpPr>
        <p:spPr>
          <a:xfrm>
            <a:off x="3801812" y="2333946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태그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F68DB09-EE58-E15E-5B91-66B04EB52C3E}"/>
              </a:ext>
            </a:extLst>
          </p:cNvPr>
          <p:cNvGrpSpPr/>
          <p:nvPr/>
        </p:nvGrpSpPr>
        <p:grpSpPr>
          <a:xfrm>
            <a:off x="3491880" y="2639757"/>
            <a:ext cx="966288" cy="129272"/>
            <a:chOff x="2775281" y="2019871"/>
            <a:chExt cx="966288" cy="129272"/>
          </a:xfrm>
        </p:grpSpPr>
        <p:sp>
          <p:nvSpPr>
            <p:cNvPr id="11" name="모서리가 둥근 직사각형 10">
              <a:extLst>
                <a:ext uri="{FF2B5EF4-FFF2-40B4-BE49-F238E27FC236}">
                  <a16:creationId xmlns:a16="http://schemas.microsoft.com/office/drawing/2014/main" id="{4D0E7F68-9240-8C05-5C0A-469AFDB72350}"/>
                </a:ext>
              </a:extLst>
            </p:cNvPr>
            <p:cNvSpPr/>
            <p:nvPr/>
          </p:nvSpPr>
          <p:spPr>
            <a:xfrm>
              <a:off x="2775281" y="2019871"/>
              <a:ext cx="412302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회원가입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모서리가 둥근 직사각형 11">
              <a:extLst>
                <a:ext uri="{FF2B5EF4-FFF2-40B4-BE49-F238E27FC236}">
                  <a16:creationId xmlns:a16="http://schemas.microsoft.com/office/drawing/2014/main" id="{6AEBEAD4-E2D3-8449-D07C-529744DE966A}"/>
                </a:ext>
              </a:extLst>
            </p:cNvPr>
            <p:cNvSpPr/>
            <p:nvPr/>
          </p:nvSpPr>
          <p:spPr>
            <a:xfrm>
              <a:off x="3206576" y="2019871"/>
              <a:ext cx="259133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공지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430EA584-AD00-FEC9-C130-9698A0C4A134}"/>
                </a:ext>
              </a:extLst>
            </p:cNvPr>
            <p:cNvSpPr/>
            <p:nvPr/>
          </p:nvSpPr>
          <p:spPr>
            <a:xfrm>
              <a:off x="3503696" y="2019871"/>
              <a:ext cx="237873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추천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29FC9AC-0ED1-8DB4-3A21-8FBE50FC56A5}"/>
              </a:ext>
            </a:extLst>
          </p:cNvPr>
          <p:cNvGrpSpPr/>
          <p:nvPr/>
        </p:nvGrpSpPr>
        <p:grpSpPr>
          <a:xfrm>
            <a:off x="3491880" y="2906983"/>
            <a:ext cx="966288" cy="129272"/>
            <a:chOff x="2775281" y="2019871"/>
            <a:chExt cx="966288" cy="129272"/>
          </a:xfrm>
        </p:grpSpPr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6EDA5B77-D6C9-D569-FA9A-3ECE75B228A5}"/>
                </a:ext>
              </a:extLst>
            </p:cNvPr>
            <p:cNvSpPr/>
            <p:nvPr/>
          </p:nvSpPr>
          <p:spPr>
            <a:xfrm>
              <a:off x="2775281" y="2019871"/>
              <a:ext cx="412302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회원가입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모서리가 둥근 직사각형 16">
              <a:extLst>
                <a:ext uri="{FF2B5EF4-FFF2-40B4-BE49-F238E27FC236}">
                  <a16:creationId xmlns:a16="http://schemas.microsoft.com/office/drawing/2014/main" id="{FE691CF9-C09A-29CD-2680-9CF411359762}"/>
                </a:ext>
              </a:extLst>
            </p:cNvPr>
            <p:cNvSpPr/>
            <p:nvPr/>
          </p:nvSpPr>
          <p:spPr>
            <a:xfrm>
              <a:off x="3206576" y="2019871"/>
              <a:ext cx="259133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공지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30EC7ADF-89DC-4CC1-5FFC-21BF6A9F7DE8}"/>
                </a:ext>
              </a:extLst>
            </p:cNvPr>
            <p:cNvSpPr/>
            <p:nvPr/>
          </p:nvSpPr>
          <p:spPr>
            <a:xfrm>
              <a:off x="3503696" y="2019871"/>
              <a:ext cx="237873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추천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20587EB-42BB-B618-9B13-C389DEC5DB77}"/>
              </a:ext>
            </a:extLst>
          </p:cNvPr>
          <p:cNvGrpSpPr/>
          <p:nvPr/>
        </p:nvGrpSpPr>
        <p:grpSpPr>
          <a:xfrm>
            <a:off x="3491880" y="3180063"/>
            <a:ext cx="966288" cy="129272"/>
            <a:chOff x="2775281" y="2019871"/>
            <a:chExt cx="966288" cy="129272"/>
          </a:xfrm>
        </p:grpSpPr>
        <p:sp>
          <p:nvSpPr>
            <p:cNvPr id="20" name="모서리가 둥근 직사각형 19">
              <a:extLst>
                <a:ext uri="{FF2B5EF4-FFF2-40B4-BE49-F238E27FC236}">
                  <a16:creationId xmlns:a16="http://schemas.microsoft.com/office/drawing/2014/main" id="{21DCFB7B-49E6-53EF-CB99-B5C93CAFECBC}"/>
                </a:ext>
              </a:extLst>
            </p:cNvPr>
            <p:cNvSpPr/>
            <p:nvPr/>
          </p:nvSpPr>
          <p:spPr>
            <a:xfrm>
              <a:off x="2775281" y="2019871"/>
              <a:ext cx="412302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회원가입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7F68F55F-0820-693A-0582-BF4CA7D53F75}"/>
                </a:ext>
              </a:extLst>
            </p:cNvPr>
            <p:cNvSpPr/>
            <p:nvPr/>
          </p:nvSpPr>
          <p:spPr>
            <a:xfrm>
              <a:off x="3206576" y="2019871"/>
              <a:ext cx="259133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공지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모서리가 둥근 직사각형 21">
              <a:extLst>
                <a:ext uri="{FF2B5EF4-FFF2-40B4-BE49-F238E27FC236}">
                  <a16:creationId xmlns:a16="http://schemas.microsoft.com/office/drawing/2014/main" id="{FE2DA2B3-F094-E4C0-1196-49910C658990}"/>
                </a:ext>
              </a:extLst>
            </p:cNvPr>
            <p:cNvSpPr/>
            <p:nvPr/>
          </p:nvSpPr>
          <p:spPr>
            <a:xfrm>
              <a:off x="3503696" y="2019871"/>
              <a:ext cx="237873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추천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BB7CD65-5CC2-7A44-7566-323C3097D52D}"/>
              </a:ext>
            </a:extLst>
          </p:cNvPr>
          <p:cNvGrpSpPr/>
          <p:nvPr/>
        </p:nvGrpSpPr>
        <p:grpSpPr>
          <a:xfrm>
            <a:off x="3491880" y="3432130"/>
            <a:ext cx="966288" cy="129272"/>
            <a:chOff x="2775281" y="2019871"/>
            <a:chExt cx="966288" cy="129272"/>
          </a:xfrm>
        </p:grpSpPr>
        <p:sp>
          <p:nvSpPr>
            <p:cNvPr id="24" name="모서리가 둥근 직사각형 23">
              <a:extLst>
                <a:ext uri="{FF2B5EF4-FFF2-40B4-BE49-F238E27FC236}">
                  <a16:creationId xmlns:a16="http://schemas.microsoft.com/office/drawing/2014/main" id="{D3F44E6F-5845-93E3-395A-302F1120E715}"/>
                </a:ext>
              </a:extLst>
            </p:cNvPr>
            <p:cNvSpPr/>
            <p:nvPr/>
          </p:nvSpPr>
          <p:spPr>
            <a:xfrm>
              <a:off x="2775281" y="2019871"/>
              <a:ext cx="412302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회원가입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모서리가 둥근 직사각형 24">
              <a:extLst>
                <a:ext uri="{FF2B5EF4-FFF2-40B4-BE49-F238E27FC236}">
                  <a16:creationId xmlns:a16="http://schemas.microsoft.com/office/drawing/2014/main" id="{0942D783-D2F5-742F-60E1-67E4E5DB565A}"/>
                </a:ext>
              </a:extLst>
            </p:cNvPr>
            <p:cNvSpPr/>
            <p:nvPr/>
          </p:nvSpPr>
          <p:spPr>
            <a:xfrm>
              <a:off x="3206576" y="2019871"/>
              <a:ext cx="259133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공지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모서리가 둥근 직사각형 25">
              <a:extLst>
                <a:ext uri="{FF2B5EF4-FFF2-40B4-BE49-F238E27FC236}">
                  <a16:creationId xmlns:a16="http://schemas.microsoft.com/office/drawing/2014/main" id="{0F33AC46-FDE4-390B-90DC-EDDD1EEFD7D4}"/>
                </a:ext>
              </a:extLst>
            </p:cNvPr>
            <p:cNvSpPr/>
            <p:nvPr/>
          </p:nvSpPr>
          <p:spPr>
            <a:xfrm>
              <a:off x="3503696" y="2019871"/>
              <a:ext cx="237873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추천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B8B9C52-F4B2-41F3-4E0A-C5A022506ADE}"/>
              </a:ext>
            </a:extLst>
          </p:cNvPr>
          <p:cNvGrpSpPr/>
          <p:nvPr/>
        </p:nvGrpSpPr>
        <p:grpSpPr>
          <a:xfrm>
            <a:off x="3666080" y="3769109"/>
            <a:ext cx="690428" cy="129272"/>
            <a:chOff x="2775281" y="2019871"/>
            <a:chExt cx="690428" cy="129272"/>
          </a:xfrm>
        </p:grpSpPr>
        <p:sp>
          <p:nvSpPr>
            <p:cNvPr id="28" name="모서리가 둥근 직사각형 27">
              <a:extLst>
                <a:ext uri="{FF2B5EF4-FFF2-40B4-BE49-F238E27FC236}">
                  <a16:creationId xmlns:a16="http://schemas.microsoft.com/office/drawing/2014/main" id="{C3D01B1D-70FC-DEBF-98CF-FC74A437D24F}"/>
                </a:ext>
              </a:extLst>
            </p:cNvPr>
            <p:cNvSpPr/>
            <p:nvPr/>
          </p:nvSpPr>
          <p:spPr>
            <a:xfrm>
              <a:off x="2775281" y="2019871"/>
              <a:ext cx="412302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회원가입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모서리가 둥근 직사각형 28">
              <a:extLst>
                <a:ext uri="{FF2B5EF4-FFF2-40B4-BE49-F238E27FC236}">
                  <a16:creationId xmlns:a16="http://schemas.microsoft.com/office/drawing/2014/main" id="{CA28ACBE-D115-BF3D-E3FF-04774010DAF8}"/>
                </a:ext>
              </a:extLst>
            </p:cNvPr>
            <p:cNvSpPr/>
            <p:nvPr/>
          </p:nvSpPr>
          <p:spPr>
            <a:xfrm>
              <a:off x="3206576" y="2019871"/>
              <a:ext cx="259133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공지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20C45C2-907A-A96C-80CE-520AF0A42F19}"/>
              </a:ext>
            </a:extLst>
          </p:cNvPr>
          <p:cNvGrpSpPr/>
          <p:nvPr/>
        </p:nvGrpSpPr>
        <p:grpSpPr>
          <a:xfrm>
            <a:off x="3707151" y="4020432"/>
            <a:ext cx="534993" cy="129272"/>
            <a:chOff x="3206576" y="2019871"/>
            <a:chExt cx="534993" cy="129272"/>
          </a:xfrm>
        </p:grpSpPr>
        <p:sp>
          <p:nvSpPr>
            <p:cNvPr id="33" name="모서리가 둥근 직사각형 32">
              <a:extLst>
                <a:ext uri="{FF2B5EF4-FFF2-40B4-BE49-F238E27FC236}">
                  <a16:creationId xmlns:a16="http://schemas.microsoft.com/office/drawing/2014/main" id="{766889CE-38D9-56D3-7154-10A1EE608FB5}"/>
                </a:ext>
              </a:extLst>
            </p:cNvPr>
            <p:cNvSpPr/>
            <p:nvPr/>
          </p:nvSpPr>
          <p:spPr>
            <a:xfrm>
              <a:off x="3206576" y="2019871"/>
              <a:ext cx="259133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공지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모서리가 둥근 직사각형 33">
              <a:extLst>
                <a:ext uri="{FF2B5EF4-FFF2-40B4-BE49-F238E27FC236}">
                  <a16:creationId xmlns:a16="http://schemas.microsoft.com/office/drawing/2014/main" id="{B14FF247-1188-A376-1F40-0D92139E0369}"/>
                </a:ext>
              </a:extLst>
            </p:cNvPr>
            <p:cNvSpPr/>
            <p:nvPr/>
          </p:nvSpPr>
          <p:spPr>
            <a:xfrm>
              <a:off x="3503696" y="2019871"/>
              <a:ext cx="237873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추천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898EB8FE-6F56-0E32-D3EC-3BB1EEAAB6F3}"/>
              </a:ext>
            </a:extLst>
          </p:cNvPr>
          <p:cNvSpPr/>
          <p:nvPr/>
        </p:nvSpPr>
        <p:spPr>
          <a:xfrm>
            <a:off x="3882104" y="4323576"/>
            <a:ext cx="259133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공지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DECE53A7-6919-9483-C3B5-E09D09BB4B82}"/>
              </a:ext>
            </a:extLst>
          </p:cNvPr>
          <p:cNvSpPr/>
          <p:nvPr/>
        </p:nvSpPr>
        <p:spPr>
          <a:xfrm>
            <a:off x="3882104" y="4627889"/>
            <a:ext cx="259133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공지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850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0200622_115241">
            <a:extLst>
              <a:ext uri="{FF2B5EF4-FFF2-40B4-BE49-F238E27FC236}">
                <a16:creationId xmlns:a16="http://schemas.microsoft.com/office/drawing/2014/main" id="{A93FB6E7-0384-5A27-7E88-B06F99BCC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51" y="2087369"/>
            <a:ext cx="5785480" cy="301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741236" y="569082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분류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혹은 말머리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및 제목 입력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첨부파일 드래그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&amp;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드랍 가능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멀티첨부 가능 구현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태그 검색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–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글자 입력하면 태그추천 선택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구분으로 태그 구분 효과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텍스트 에디터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(ex 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네이버 스마트 에디터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2/3</a:t>
            </a:r>
            <a:endParaRPr kumimoji="1" lang="ko-Kore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AE6E2E4-5CB5-D42C-1824-B5529B0E6E89}"/>
              </a:ext>
            </a:extLst>
          </p:cNvPr>
          <p:cNvSpPr/>
          <p:nvPr/>
        </p:nvSpPr>
        <p:spPr>
          <a:xfrm>
            <a:off x="179512" y="635278"/>
            <a:ext cx="6480720" cy="467049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3FFACE-C326-0329-DD99-FB5EA9F6461F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ore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게시판</a:t>
            </a:r>
            <a:r>
              <a:rPr kumimoji="1" lang="en-US" altLang="ko-Kore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기본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등록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CD99BD-202B-746F-E05A-2ABBFF9CD689}"/>
              </a:ext>
            </a:extLst>
          </p:cNvPr>
          <p:cNvSpPr/>
          <p:nvPr/>
        </p:nvSpPr>
        <p:spPr>
          <a:xfrm>
            <a:off x="971600" y="681290"/>
            <a:ext cx="93610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E480090-A387-0FA7-4215-2C97B6154264}"/>
              </a:ext>
            </a:extLst>
          </p:cNvPr>
          <p:cNvSpPr/>
          <p:nvPr/>
        </p:nvSpPr>
        <p:spPr>
          <a:xfrm>
            <a:off x="1979712" y="681290"/>
            <a:ext cx="439248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삼각형 10">
            <a:extLst>
              <a:ext uri="{FF2B5EF4-FFF2-40B4-BE49-F238E27FC236}">
                <a16:creationId xmlns:a16="http://schemas.microsoft.com/office/drawing/2014/main" id="{448EE742-FDC8-6A3A-7AE7-DC9A747A1DB8}"/>
              </a:ext>
            </a:extLst>
          </p:cNvPr>
          <p:cNvSpPr/>
          <p:nvPr/>
        </p:nvSpPr>
        <p:spPr>
          <a:xfrm rot="10800000">
            <a:off x="1741699" y="725279"/>
            <a:ext cx="144016" cy="72008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A76D-CA96-7B69-FDD3-9EF26336991D}"/>
              </a:ext>
            </a:extLst>
          </p:cNvPr>
          <p:cNvSpPr txBox="1"/>
          <p:nvPr/>
        </p:nvSpPr>
        <p:spPr>
          <a:xfrm>
            <a:off x="251520" y="65356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분류</a:t>
            </a:r>
            <a:r>
              <a:rPr kumimoji="1" lang="en-US" altLang="ko-Kore-KR" sz="800" dirty="0"/>
              <a:t>/</a:t>
            </a:r>
            <a:r>
              <a:rPr kumimoji="1" lang="ko-KR" altLang="en-US" sz="800" dirty="0"/>
              <a:t>제목</a:t>
            </a:r>
            <a:endParaRPr kumimoji="1" lang="ko-Kore-KR" altLang="en-US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0ED528-12DF-F447-233D-77E760D00F67}"/>
              </a:ext>
            </a:extLst>
          </p:cNvPr>
          <p:cNvSpPr txBox="1"/>
          <p:nvPr/>
        </p:nvSpPr>
        <p:spPr>
          <a:xfrm>
            <a:off x="251520" y="1152186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첨부파일</a:t>
            </a:r>
            <a:endParaRPr kumimoji="1" lang="ko-Kore-KR" altLang="en-US" sz="8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2F38C41-F628-04A5-6DD2-301D39BE9373}"/>
              </a:ext>
            </a:extLst>
          </p:cNvPr>
          <p:cNvSpPr/>
          <p:nvPr/>
        </p:nvSpPr>
        <p:spPr>
          <a:xfrm>
            <a:off x="971600" y="945748"/>
            <a:ext cx="5400600" cy="6156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530F427-72B7-8C13-D8A2-A80DF9D81B62}"/>
              </a:ext>
            </a:extLst>
          </p:cNvPr>
          <p:cNvSpPr/>
          <p:nvPr/>
        </p:nvSpPr>
        <p:spPr>
          <a:xfrm>
            <a:off x="1115616" y="1001523"/>
            <a:ext cx="504056" cy="504056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십자형[C] 17">
            <a:extLst>
              <a:ext uri="{FF2B5EF4-FFF2-40B4-BE49-F238E27FC236}">
                <a16:creationId xmlns:a16="http://schemas.microsoft.com/office/drawing/2014/main" id="{8FDD3C62-AD25-4C06-6DDE-75615CA3FE54}"/>
              </a:ext>
            </a:extLst>
          </p:cNvPr>
          <p:cNvSpPr/>
          <p:nvPr/>
        </p:nvSpPr>
        <p:spPr>
          <a:xfrm>
            <a:off x="1199642" y="1086830"/>
            <a:ext cx="336004" cy="336004"/>
          </a:xfrm>
          <a:prstGeom prst="plus">
            <a:avLst>
              <a:gd name="adj" fmla="val 42009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F550853-C8EF-F794-27A7-453A5EB24E8B}"/>
              </a:ext>
            </a:extLst>
          </p:cNvPr>
          <p:cNvGrpSpPr/>
          <p:nvPr/>
        </p:nvGrpSpPr>
        <p:grpSpPr>
          <a:xfrm>
            <a:off x="741236" y="917924"/>
            <a:ext cx="388720" cy="200055"/>
            <a:chOff x="4727047" y="5307508"/>
            <a:chExt cx="388720" cy="200055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5BB7080-6FF6-A769-7A6B-8D0982FDF736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25" name="TextBox 27">
              <a:extLst>
                <a:ext uri="{FF2B5EF4-FFF2-40B4-BE49-F238E27FC236}">
                  <a16:creationId xmlns:a16="http://schemas.microsoft.com/office/drawing/2014/main" id="{B560D7E9-9219-C004-3B0C-71D21F1A1747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9FF9BA6E-4A12-830B-E730-0FF5CDD68C36}"/>
              </a:ext>
            </a:extLst>
          </p:cNvPr>
          <p:cNvSpPr txBox="1"/>
          <p:nvPr/>
        </p:nvSpPr>
        <p:spPr>
          <a:xfrm>
            <a:off x="251520" y="1672915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태그</a:t>
            </a:r>
            <a:endParaRPr kumimoji="1" lang="ko-Kore-KR" altLang="en-US" sz="8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C0C51F9-D7B6-4388-32A8-844D81E302D2}"/>
              </a:ext>
            </a:extLst>
          </p:cNvPr>
          <p:cNvSpPr/>
          <p:nvPr/>
        </p:nvSpPr>
        <p:spPr>
          <a:xfrm>
            <a:off x="971600" y="1690335"/>
            <a:ext cx="5400600" cy="18060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              </a:t>
            </a:r>
            <a:r>
              <a:rPr lang="en-US" altLang="ko-KR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,</a:t>
            </a:r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                 </a:t>
            </a:r>
            <a:r>
              <a:rPr lang="en-US" altLang="ko-KR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,</a:t>
            </a:r>
            <a:endParaRPr lang="ko-KR" altLang="en-US" sz="7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D1BCC4EB-7733-544C-48D3-E5ED62096CD5}"/>
              </a:ext>
            </a:extLst>
          </p:cNvPr>
          <p:cNvSpPr/>
          <p:nvPr/>
        </p:nvSpPr>
        <p:spPr>
          <a:xfrm>
            <a:off x="1005509" y="1716001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회원가입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A38A45D1-E8FD-4169-22B8-BC6328601710}"/>
              </a:ext>
            </a:extLst>
          </p:cNvPr>
          <p:cNvSpPr/>
          <p:nvPr/>
        </p:nvSpPr>
        <p:spPr>
          <a:xfrm>
            <a:off x="1451720" y="1719246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공지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3CF25EE0-9B0E-7F34-E355-CC618E856F5F}"/>
              </a:ext>
            </a:extLst>
          </p:cNvPr>
          <p:cNvSpPr/>
          <p:nvPr/>
        </p:nvSpPr>
        <p:spPr>
          <a:xfrm>
            <a:off x="1897931" y="172046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추천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31ED3837-E40F-6EC9-F329-F0F4588DF0BC}"/>
              </a:ext>
            </a:extLst>
          </p:cNvPr>
          <p:cNvGrpSpPr/>
          <p:nvPr/>
        </p:nvGrpSpPr>
        <p:grpSpPr>
          <a:xfrm>
            <a:off x="741236" y="1643993"/>
            <a:ext cx="388720" cy="200055"/>
            <a:chOff x="4727047" y="5307508"/>
            <a:chExt cx="388720" cy="200055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35A1F66B-0C1D-4EEB-B635-31995110A36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38" name="TextBox 27">
              <a:extLst>
                <a:ext uri="{FF2B5EF4-FFF2-40B4-BE49-F238E27FC236}">
                  <a16:creationId xmlns:a16="http://schemas.microsoft.com/office/drawing/2014/main" id="{95DCD16F-AAD9-4EEA-DF7A-6BCFE5CCC9B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3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75725C2-9306-370D-8D3C-CD7573A14AFB}"/>
              </a:ext>
            </a:extLst>
          </p:cNvPr>
          <p:cNvGrpSpPr/>
          <p:nvPr/>
        </p:nvGrpSpPr>
        <p:grpSpPr>
          <a:xfrm>
            <a:off x="324991" y="1987341"/>
            <a:ext cx="388720" cy="200055"/>
            <a:chOff x="4727047" y="5307508"/>
            <a:chExt cx="388720" cy="200055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004C8781-FD27-C300-308C-D183A1BD3B8E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41" name="TextBox 27">
              <a:extLst>
                <a:ext uri="{FF2B5EF4-FFF2-40B4-BE49-F238E27FC236}">
                  <a16:creationId xmlns:a16="http://schemas.microsoft.com/office/drawing/2014/main" id="{3F6DDE22-5299-F580-C646-8D4F313613AD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4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0AAF29E0-9712-E47E-3107-16513E389763}"/>
              </a:ext>
            </a:extLst>
          </p:cNvPr>
          <p:cNvSpPr/>
          <p:nvPr/>
        </p:nvSpPr>
        <p:spPr>
          <a:xfrm>
            <a:off x="5724128" y="5342087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등록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3A93AC8-2490-8827-FE9C-F971D3901078}"/>
              </a:ext>
            </a:extLst>
          </p:cNvPr>
          <p:cNvSpPr/>
          <p:nvPr/>
        </p:nvSpPr>
        <p:spPr>
          <a:xfrm>
            <a:off x="6228184" y="5342087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취소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540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0200622_115241">
            <a:extLst>
              <a:ext uri="{FF2B5EF4-FFF2-40B4-BE49-F238E27FC236}">
                <a16:creationId xmlns:a16="http://schemas.microsoft.com/office/drawing/2014/main" id="{A93FB6E7-0384-5A27-7E88-B06F99BCC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51" y="2087369"/>
            <a:ext cx="5785480" cy="301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741236" y="569082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분류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혹은 말머리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및 제목 입력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첨부파일 드래그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&amp;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드랍 가능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멀티첨부 가능 구현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태그 검색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–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글자 입력하면 태그추천 선택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구분으로 태그 구분 효과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텍스트 에디터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(ex 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네이버 스마트 에디터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3/3</a:t>
            </a:r>
            <a:endParaRPr kumimoji="1" lang="ko-Kore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AE6E2E4-5CB5-D42C-1824-B5529B0E6E89}"/>
              </a:ext>
            </a:extLst>
          </p:cNvPr>
          <p:cNvSpPr/>
          <p:nvPr/>
        </p:nvSpPr>
        <p:spPr>
          <a:xfrm>
            <a:off x="179512" y="635278"/>
            <a:ext cx="6480720" cy="467049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3FFACE-C326-0329-DD99-FB5EA9F6461F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ore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게시판</a:t>
            </a:r>
            <a:r>
              <a:rPr kumimoji="1" lang="en-US" altLang="ko-Kore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기본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수정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CD99BD-202B-746F-E05A-2ABBFF9CD689}"/>
              </a:ext>
            </a:extLst>
          </p:cNvPr>
          <p:cNvSpPr/>
          <p:nvPr/>
        </p:nvSpPr>
        <p:spPr>
          <a:xfrm>
            <a:off x="971600" y="681290"/>
            <a:ext cx="93610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E480090-A387-0FA7-4215-2C97B6154264}"/>
              </a:ext>
            </a:extLst>
          </p:cNvPr>
          <p:cNvSpPr/>
          <p:nvPr/>
        </p:nvSpPr>
        <p:spPr>
          <a:xfrm>
            <a:off x="1979712" y="681290"/>
            <a:ext cx="439248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삼각형 10">
            <a:extLst>
              <a:ext uri="{FF2B5EF4-FFF2-40B4-BE49-F238E27FC236}">
                <a16:creationId xmlns:a16="http://schemas.microsoft.com/office/drawing/2014/main" id="{448EE742-FDC8-6A3A-7AE7-DC9A747A1DB8}"/>
              </a:ext>
            </a:extLst>
          </p:cNvPr>
          <p:cNvSpPr/>
          <p:nvPr/>
        </p:nvSpPr>
        <p:spPr>
          <a:xfrm rot="10800000">
            <a:off x="1741699" y="725279"/>
            <a:ext cx="144016" cy="72008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A76D-CA96-7B69-FDD3-9EF26336991D}"/>
              </a:ext>
            </a:extLst>
          </p:cNvPr>
          <p:cNvSpPr txBox="1"/>
          <p:nvPr/>
        </p:nvSpPr>
        <p:spPr>
          <a:xfrm>
            <a:off x="251520" y="65356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분류</a:t>
            </a:r>
            <a:r>
              <a:rPr kumimoji="1" lang="en-US" altLang="ko-Kore-KR" sz="800" dirty="0"/>
              <a:t>/</a:t>
            </a:r>
            <a:r>
              <a:rPr kumimoji="1" lang="ko-KR" altLang="en-US" sz="800" dirty="0"/>
              <a:t>제목</a:t>
            </a:r>
            <a:endParaRPr kumimoji="1" lang="ko-Kore-KR" altLang="en-US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0ED528-12DF-F447-233D-77E760D00F67}"/>
              </a:ext>
            </a:extLst>
          </p:cNvPr>
          <p:cNvSpPr txBox="1"/>
          <p:nvPr/>
        </p:nvSpPr>
        <p:spPr>
          <a:xfrm>
            <a:off x="251520" y="1152186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첨부파일</a:t>
            </a:r>
            <a:endParaRPr kumimoji="1" lang="ko-Kore-KR" altLang="en-US" sz="8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2F38C41-F628-04A5-6DD2-301D39BE9373}"/>
              </a:ext>
            </a:extLst>
          </p:cNvPr>
          <p:cNvSpPr/>
          <p:nvPr/>
        </p:nvSpPr>
        <p:spPr>
          <a:xfrm>
            <a:off x="971600" y="945748"/>
            <a:ext cx="5400600" cy="6156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530F427-72B7-8C13-D8A2-A80DF9D81B62}"/>
              </a:ext>
            </a:extLst>
          </p:cNvPr>
          <p:cNvSpPr/>
          <p:nvPr/>
        </p:nvSpPr>
        <p:spPr>
          <a:xfrm>
            <a:off x="1115616" y="1001523"/>
            <a:ext cx="504056" cy="504056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십자형[C] 17">
            <a:extLst>
              <a:ext uri="{FF2B5EF4-FFF2-40B4-BE49-F238E27FC236}">
                <a16:creationId xmlns:a16="http://schemas.microsoft.com/office/drawing/2014/main" id="{8FDD3C62-AD25-4C06-6DDE-75615CA3FE54}"/>
              </a:ext>
            </a:extLst>
          </p:cNvPr>
          <p:cNvSpPr/>
          <p:nvPr/>
        </p:nvSpPr>
        <p:spPr>
          <a:xfrm>
            <a:off x="1199642" y="1086830"/>
            <a:ext cx="336004" cy="336004"/>
          </a:xfrm>
          <a:prstGeom prst="plus">
            <a:avLst>
              <a:gd name="adj" fmla="val 42009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F550853-C8EF-F794-27A7-453A5EB24E8B}"/>
              </a:ext>
            </a:extLst>
          </p:cNvPr>
          <p:cNvGrpSpPr/>
          <p:nvPr/>
        </p:nvGrpSpPr>
        <p:grpSpPr>
          <a:xfrm>
            <a:off x="741236" y="917924"/>
            <a:ext cx="388720" cy="200055"/>
            <a:chOff x="4727047" y="5307508"/>
            <a:chExt cx="388720" cy="200055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5BB7080-6FF6-A769-7A6B-8D0982FDF736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25" name="TextBox 27">
              <a:extLst>
                <a:ext uri="{FF2B5EF4-FFF2-40B4-BE49-F238E27FC236}">
                  <a16:creationId xmlns:a16="http://schemas.microsoft.com/office/drawing/2014/main" id="{B560D7E9-9219-C004-3B0C-71D21F1A1747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9FF9BA6E-4A12-830B-E730-0FF5CDD68C36}"/>
              </a:ext>
            </a:extLst>
          </p:cNvPr>
          <p:cNvSpPr txBox="1"/>
          <p:nvPr/>
        </p:nvSpPr>
        <p:spPr>
          <a:xfrm>
            <a:off x="251520" y="1672915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태그</a:t>
            </a:r>
            <a:endParaRPr kumimoji="1" lang="ko-Kore-KR" altLang="en-US" sz="8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C0C51F9-D7B6-4388-32A8-844D81E302D2}"/>
              </a:ext>
            </a:extLst>
          </p:cNvPr>
          <p:cNvSpPr/>
          <p:nvPr/>
        </p:nvSpPr>
        <p:spPr>
          <a:xfrm>
            <a:off x="971600" y="1690335"/>
            <a:ext cx="5400600" cy="18060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              </a:t>
            </a:r>
            <a:r>
              <a:rPr lang="en-US" altLang="ko-KR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,</a:t>
            </a:r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                 </a:t>
            </a:r>
            <a:r>
              <a:rPr lang="en-US" altLang="ko-KR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,</a:t>
            </a:r>
            <a:endParaRPr lang="ko-KR" altLang="en-US" sz="7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D1BCC4EB-7733-544C-48D3-E5ED62096CD5}"/>
              </a:ext>
            </a:extLst>
          </p:cNvPr>
          <p:cNvSpPr/>
          <p:nvPr/>
        </p:nvSpPr>
        <p:spPr>
          <a:xfrm>
            <a:off x="1005509" y="1716001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회원가입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A38A45D1-E8FD-4169-22B8-BC6328601710}"/>
              </a:ext>
            </a:extLst>
          </p:cNvPr>
          <p:cNvSpPr/>
          <p:nvPr/>
        </p:nvSpPr>
        <p:spPr>
          <a:xfrm>
            <a:off x="1451720" y="1719246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공지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3CF25EE0-9B0E-7F34-E355-CC618E856F5F}"/>
              </a:ext>
            </a:extLst>
          </p:cNvPr>
          <p:cNvSpPr/>
          <p:nvPr/>
        </p:nvSpPr>
        <p:spPr>
          <a:xfrm>
            <a:off x="1897931" y="172046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추천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31ED3837-E40F-6EC9-F329-F0F4588DF0BC}"/>
              </a:ext>
            </a:extLst>
          </p:cNvPr>
          <p:cNvGrpSpPr/>
          <p:nvPr/>
        </p:nvGrpSpPr>
        <p:grpSpPr>
          <a:xfrm>
            <a:off x="741236" y="1643993"/>
            <a:ext cx="388720" cy="200055"/>
            <a:chOff x="4727047" y="5307508"/>
            <a:chExt cx="388720" cy="200055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35A1F66B-0C1D-4EEB-B635-31995110A36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38" name="TextBox 27">
              <a:extLst>
                <a:ext uri="{FF2B5EF4-FFF2-40B4-BE49-F238E27FC236}">
                  <a16:creationId xmlns:a16="http://schemas.microsoft.com/office/drawing/2014/main" id="{95DCD16F-AAD9-4EEA-DF7A-6BCFE5CCC9B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3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75725C2-9306-370D-8D3C-CD7573A14AFB}"/>
              </a:ext>
            </a:extLst>
          </p:cNvPr>
          <p:cNvGrpSpPr/>
          <p:nvPr/>
        </p:nvGrpSpPr>
        <p:grpSpPr>
          <a:xfrm>
            <a:off x="324991" y="1987341"/>
            <a:ext cx="388720" cy="200055"/>
            <a:chOff x="4727047" y="5307508"/>
            <a:chExt cx="388720" cy="200055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004C8781-FD27-C300-308C-D183A1BD3B8E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41" name="TextBox 27">
              <a:extLst>
                <a:ext uri="{FF2B5EF4-FFF2-40B4-BE49-F238E27FC236}">
                  <a16:creationId xmlns:a16="http://schemas.microsoft.com/office/drawing/2014/main" id="{3F6DDE22-5299-F580-C646-8D4F313613AD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4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0AAF29E0-9712-E47E-3107-16513E389763}"/>
              </a:ext>
            </a:extLst>
          </p:cNvPr>
          <p:cNvSpPr/>
          <p:nvPr/>
        </p:nvSpPr>
        <p:spPr>
          <a:xfrm>
            <a:off x="5724128" y="5342087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등록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3A93AC8-2490-8827-FE9C-F971D3901078}"/>
              </a:ext>
            </a:extLst>
          </p:cNvPr>
          <p:cNvSpPr/>
          <p:nvPr/>
        </p:nvSpPr>
        <p:spPr>
          <a:xfrm>
            <a:off x="6228184" y="5342087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취소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350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804933"/>
              </p:ext>
            </p:extLst>
          </p:nvPr>
        </p:nvGraphicFramePr>
        <p:xfrm>
          <a:off x="6972300" y="193204"/>
          <a:ext cx="2171700" cy="5125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검색영역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태그를 누르면 관련 태그 검색 결과 표출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검색 결과 목록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-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등록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24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시간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New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표시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제목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내용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조회수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등록일 표기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페이징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기능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등록화면으로 이동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1/3</a:t>
            </a:r>
            <a:endParaRPr kumimoji="1" lang="ko-Kore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AE6E2E4-5CB5-D42C-1824-B5529B0E6E89}"/>
              </a:ext>
            </a:extLst>
          </p:cNvPr>
          <p:cNvSpPr/>
          <p:nvPr/>
        </p:nvSpPr>
        <p:spPr>
          <a:xfrm>
            <a:off x="179512" y="635278"/>
            <a:ext cx="6048672" cy="467049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3FFACE-C326-0329-DD99-FB5EA9F6461F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ore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게시판</a:t>
            </a:r>
            <a:r>
              <a:rPr kumimoji="1" lang="en-US" altLang="ko-Kore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이미지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목록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EEB7ABA-BC3E-31B2-5B8F-E0BDB86963A1}"/>
              </a:ext>
            </a:extLst>
          </p:cNvPr>
          <p:cNvSpPr/>
          <p:nvPr/>
        </p:nvSpPr>
        <p:spPr>
          <a:xfrm>
            <a:off x="779979" y="1301633"/>
            <a:ext cx="439248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05890CB-078F-D975-501C-C242A02D2F72}"/>
              </a:ext>
            </a:extLst>
          </p:cNvPr>
          <p:cNvSpPr txBox="1"/>
          <p:nvPr/>
        </p:nvSpPr>
        <p:spPr>
          <a:xfrm>
            <a:off x="251520" y="1273904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제목</a:t>
            </a:r>
            <a:endParaRPr kumimoji="1" lang="ko-Kore-KR" altLang="en-US" sz="8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A8E7B62-B676-71AB-48F8-2B386A1C88DC}"/>
              </a:ext>
            </a:extLst>
          </p:cNvPr>
          <p:cNvSpPr txBox="1"/>
          <p:nvPr/>
        </p:nvSpPr>
        <p:spPr>
          <a:xfrm>
            <a:off x="251520" y="1041044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분류</a:t>
            </a:r>
            <a:endParaRPr kumimoji="1" lang="ko-Kore-KR" altLang="en-US" sz="8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941CA81-E8A3-B17F-0EDA-D1628806D7F5}"/>
              </a:ext>
            </a:extLst>
          </p:cNvPr>
          <p:cNvSpPr/>
          <p:nvPr/>
        </p:nvSpPr>
        <p:spPr>
          <a:xfrm>
            <a:off x="779979" y="1041910"/>
            <a:ext cx="93610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삼각형 46">
            <a:extLst>
              <a:ext uri="{FF2B5EF4-FFF2-40B4-BE49-F238E27FC236}">
                <a16:creationId xmlns:a16="http://schemas.microsoft.com/office/drawing/2014/main" id="{9E25677D-A066-2432-C7C8-77D37699697E}"/>
              </a:ext>
            </a:extLst>
          </p:cNvPr>
          <p:cNvSpPr/>
          <p:nvPr/>
        </p:nvSpPr>
        <p:spPr>
          <a:xfrm rot="10800000">
            <a:off x="1550078" y="1085899"/>
            <a:ext cx="144016" cy="72008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78494FD-39FC-7A37-9F6B-3D7C2F12E2DB}"/>
              </a:ext>
            </a:extLst>
          </p:cNvPr>
          <p:cNvSpPr txBox="1"/>
          <p:nvPr/>
        </p:nvSpPr>
        <p:spPr>
          <a:xfrm>
            <a:off x="251520" y="79873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작성일</a:t>
            </a:r>
            <a:endParaRPr kumimoji="1" lang="ko-Kore-KR" altLang="en-US" sz="800" dirty="0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968BFEC-D5FA-290B-3548-3EACE7238E51}"/>
              </a:ext>
            </a:extLst>
          </p:cNvPr>
          <p:cNvGrpSpPr/>
          <p:nvPr/>
        </p:nvGrpSpPr>
        <p:grpSpPr>
          <a:xfrm>
            <a:off x="779979" y="826466"/>
            <a:ext cx="936104" cy="159986"/>
            <a:chOff x="779979" y="826466"/>
            <a:chExt cx="936104" cy="159986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49FAB40-0BC7-9F11-FF44-2F63F9DE374B}"/>
                </a:ext>
              </a:extLst>
            </p:cNvPr>
            <p:cNvSpPr/>
            <p:nvPr/>
          </p:nvSpPr>
          <p:spPr>
            <a:xfrm>
              <a:off x="779979" y="826466"/>
              <a:ext cx="936104" cy="15998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ore-KR" altLang="en-US" sz="85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028" name="Picture 4" descr="달력 - 무료 시간과 날짜개 아이콘">
              <a:extLst>
                <a:ext uri="{FF2B5EF4-FFF2-40B4-BE49-F238E27FC236}">
                  <a16:creationId xmlns:a16="http://schemas.microsoft.com/office/drawing/2014/main" id="{A48B038E-F970-B241-9063-4B017D3ED1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9775" y="858052"/>
              <a:ext cx="94843" cy="948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A2BD03F5-F470-5854-4FEF-365BAD58589B}"/>
              </a:ext>
            </a:extLst>
          </p:cNvPr>
          <p:cNvGrpSpPr/>
          <p:nvPr/>
        </p:nvGrpSpPr>
        <p:grpSpPr>
          <a:xfrm>
            <a:off x="2030603" y="826466"/>
            <a:ext cx="936104" cy="159986"/>
            <a:chOff x="779979" y="826466"/>
            <a:chExt cx="936104" cy="159986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5270A126-D469-AA7A-3D6A-B25D2DC46685}"/>
                </a:ext>
              </a:extLst>
            </p:cNvPr>
            <p:cNvSpPr/>
            <p:nvPr/>
          </p:nvSpPr>
          <p:spPr>
            <a:xfrm>
              <a:off x="779979" y="826466"/>
              <a:ext cx="936104" cy="15998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ore-KR" altLang="en-US" sz="85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53" name="Picture 4" descr="달력 - 무료 시간과 날짜개 아이콘">
              <a:extLst>
                <a:ext uri="{FF2B5EF4-FFF2-40B4-BE49-F238E27FC236}">
                  <a16:creationId xmlns:a16="http://schemas.microsoft.com/office/drawing/2014/main" id="{13B8BFED-BA96-1B3F-E230-0B7057AFB2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9775" y="858052"/>
              <a:ext cx="94843" cy="948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C213D326-5871-8EC0-8915-502F086C0043}"/>
              </a:ext>
            </a:extLst>
          </p:cNvPr>
          <p:cNvSpPr txBox="1"/>
          <p:nvPr/>
        </p:nvSpPr>
        <p:spPr>
          <a:xfrm>
            <a:off x="1747410" y="798737"/>
            <a:ext cx="213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~</a:t>
            </a:r>
            <a:endParaRPr kumimoji="1" lang="ko-Kore-KR" altLang="en-US" sz="8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6B0FA3D-7F88-64D2-78A1-DA0F2AAF7A8D}"/>
              </a:ext>
            </a:extLst>
          </p:cNvPr>
          <p:cNvSpPr txBox="1"/>
          <p:nvPr/>
        </p:nvSpPr>
        <p:spPr>
          <a:xfrm>
            <a:off x="251520" y="151707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태그</a:t>
            </a:r>
            <a:endParaRPr kumimoji="1" lang="ko-Kore-KR" altLang="en-US" sz="800" dirty="0"/>
          </a:p>
        </p:txBody>
      </p:sp>
      <p:sp>
        <p:nvSpPr>
          <p:cNvPr id="56" name="모서리가 둥근 직사각형 55">
            <a:extLst>
              <a:ext uri="{FF2B5EF4-FFF2-40B4-BE49-F238E27FC236}">
                <a16:creationId xmlns:a16="http://schemas.microsoft.com/office/drawing/2014/main" id="{C411EA33-AB85-A752-44CE-9B0C01D38885}"/>
              </a:ext>
            </a:extLst>
          </p:cNvPr>
          <p:cNvSpPr/>
          <p:nvPr/>
        </p:nvSpPr>
        <p:spPr>
          <a:xfrm>
            <a:off x="816105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회원가입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모서리가 둥근 직사각형 56">
            <a:extLst>
              <a:ext uri="{FF2B5EF4-FFF2-40B4-BE49-F238E27FC236}">
                <a16:creationId xmlns:a16="http://schemas.microsoft.com/office/drawing/2014/main" id="{DF8B8C6E-D31C-A0B9-9F14-02C6482A50AB}"/>
              </a:ext>
            </a:extLst>
          </p:cNvPr>
          <p:cNvSpPr/>
          <p:nvPr/>
        </p:nvSpPr>
        <p:spPr>
          <a:xfrm>
            <a:off x="1268768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공지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모서리가 둥근 직사각형 58">
            <a:extLst>
              <a:ext uri="{FF2B5EF4-FFF2-40B4-BE49-F238E27FC236}">
                <a16:creationId xmlns:a16="http://schemas.microsoft.com/office/drawing/2014/main" id="{3C2DBC45-2246-F1F7-F372-A499729EB8DE}"/>
              </a:ext>
            </a:extLst>
          </p:cNvPr>
          <p:cNvSpPr/>
          <p:nvPr/>
        </p:nvSpPr>
        <p:spPr>
          <a:xfrm>
            <a:off x="1721431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추천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C7812D9-9E1A-3009-D0CE-75EE325708A3}"/>
              </a:ext>
            </a:extLst>
          </p:cNvPr>
          <p:cNvSpPr/>
          <p:nvPr/>
        </p:nvSpPr>
        <p:spPr>
          <a:xfrm>
            <a:off x="5488030" y="799417"/>
            <a:ext cx="493372" cy="8879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검색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482BC2C0-D8DC-8CE4-023B-5C4CC1070AF7}"/>
              </a:ext>
            </a:extLst>
          </p:cNvPr>
          <p:cNvSpPr/>
          <p:nvPr/>
        </p:nvSpPr>
        <p:spPr>
          <a:xfrm>
            <a:off x="2174094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회원가입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모서리가 둥근 직사각형 61">
            <a:extLst>
              <a:ext uri="{FF2B5EF4-FFF2-40B4-BE49-F238E27FC236}">
                <a16:creationId xmlns:a16="http://schemas.microsoft.com/office/drawing/2014/main" id="{6C73AC8A-FAD4-3A03-9A1F-1B0499F35206}"/>
              </a:ext>
            </a:extLst>
          </p:cNvPr>
          <p:cNvSpPr/>
          <p:nvPr/>
        </p:nvSpPr>
        <p:spPr>
          <a:xfrm>
            <a:off x="2626757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공지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모서리가 둥근 직사각형 62">
            <a:extLst>
              <a:ext uri="{FF2B5EF4-FFF2-40B4-BE49-F238E27FC236}">
                <a16:creationId xmlns:a16="http://schemas.microsoft.com/office/drawing/2014/main" id="{0AF889AB-2B22-0782-2C3E-5F073996A580}"/>
              </a:ext>
            </a:extLst>
          </p:cNvPr>
          <p:cNvSpPr/>
          <p:nvPr/>
        </p:nvSpPr>
        <p:spPr>
          <a:xfrm>
            <a:off x="3079420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추천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모서리가 둥근 직사각형 63">
            <a:extLst>
              <a:ext uri="{FF2B5EF4-FFF2-40B4-BE49-F238E27FC236}">
                <a16:creationId xmlns:a16="http://schemas.microsoft.com/office/drawing/2014/main" id="{52E720AC-35CC-37E1-485F-AA2FEC0959B1}"/>
              </a:ext>
            </a:extLst>
          </p:cNvPr>
          <p:cNvSpPr/>
          <p:nvPr/>
        </p:nvSpPr>
        <p:spPr>
          <a:xfrm>
            <a:off x="3532083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회원가입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모서리가 둥근 직사각형 67">
            <a:extLst>
              <a:ext uri="{FF2B5EF4-FFF2-40B4-BE49-F238E27FC236}">
                <a16:creationId xmlns:a16="http://schemas.microsoft.com/office/drawing/2014/main" id="{170781BB-6EC8-4BAD-2650-379B6D19AC18}"/>
              </a:ext>
            </a:extLst>
          </p:cNvPr>
          <p:cNvSpPr/>
          <p:nvPr/>
        </p:nvSpPr>
        <p:spPr>
          <a:xfrm>
            <a:off x="3984746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공지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모서리가 둥근 직사각형 68">
            <a:extLst>
              <a:ext uri="{FF2B5EF4-FFF2-40B4-BE49-F238E27FC236}">
                <a16:creationId xmlns:a16="http://schemas.microsoft.com/office/drawing/2014/main" id="{41274063-7C92-32CD-8906-0BED1BCC9F47}"/>
              </a:ext>
            </a:extLst>
          </p:cNvPr>
          <p:cNvSpPr/>
          <p:nvPr/>
        </p:nvSpPr>
        <p:spPr>
          <a:xfrm>
            <a:off x="4437406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추천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D0C9BA00-C99D-9395-B4CA-3C33AC98BA84}"/>
              </a:ext>
            </a:extLst>
          </p:cNvPr>
          <p:cNvGrpSpPr/>
          <p:nvPr/>
        </p:nvGrpSpPr>
        <p:grpSpPr>
          <a:xfrm>
            <a:off x="46052" y="639181"/>
            <a:ext cx="388720" cy="200055"/>
            <a:chOff x="4727047" y="5307508"/>
            <a:chExt cx="388720" cy="200055"/>
          </a:xfrm>
        </p:grpSpPr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73486F16-D76D-A9A2-A06E-65A335A22889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97" name="TextBox 27">
              <a:extLst>
                <a:ext uri="{FF2B5EF4-FFF2-40B4-BE49-F238E27FC236}">
                  <a16:creationId xmlns:a16="http://schemas.microsoft.com/office/drawing/2014/main" id="{72210EB1-09A3-A91C-5231-B81B9FE2633F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pic>
        <p:nvPicPr>
          <p:cNvPr id="1089" name="그림 1088">
            <a:extLst>
              <a:ext uri="{FF2B5EF4-FFF2-40B4-BE49-F238E27FC236}">
                <a16:creationId xmlns:a16="http://schemas.microsoft.com/office/drawing/2014/main" id="{234D3D1E-AF9E-8320-5796-6CAA5DF35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938" y="4991147"/>
            <a:ext cx="1816481" cy="215984"/>
          </a:xfrm>
          <a:prstGeom prst="rect">
            <a:avLst/>
          </a:prstGeom>
        </p:spPr>
      </p:pic>
      <p:sp>
        <p:nvSpPr>
          <p:cNvPr id="1090" name="직사각형 1089">
            <a:extLst>
              <a:ext uri="{FF2B5EF4-FFF2-40B4-BE49-F238E27FC236}">
                <a16:creationId xmlns:a16="http://schemas.microsoft.com/office/drawing/2014/main" id="{76C3ED69-D59C-6C6C-68C9-F28AFB5E9ECC}"/>
              </a:ext>
            </a:extLst>
          </p:cNvPr>
          <p:cNvSpPr/>
          <p:nvPr/>
        </p:nvSpPr>
        <p:spPr>
          <a:xfrm>
            <a:off x="292775" y="725278"/>
            <a:ext cx="5791393" cy="11241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91" name="그룹 1090">
            <a:extLst>
              <a:ext uri="{FF2B5EF4-FFF2-40B4-BE49-F238E27FC236}">
                <a16:creationId xmlns:a16="http://schemas.microsoft.com/office/drawing/2014/main" id="{16801826-1915-0FB5-9386-1102EC01FF9E}"/>
              </a:ext>
            </a:extLst>
          </p:cNvPr>
          <p:cNvGrpSpPr/>
          <p:nvPr/>
        </p:nvGrpSpPr>
        <p:grpSpPr>
          <a:xfrm>
            <a:off x="46052" y="1849388"/>
            <a:ext cx="388720" cy="200055"/>
            <a:chOff x="4727047" y="5307508"/>
            <a:chExt cx="388720" cy="200055"/>
          </a:xfrm>
        </p:grpSpPr>
        <p:sp>
          <p:nvSpPr>
            <p:cNvPr id="1092" name="타원 1091">
              <a:extLst>
                <a:ext uri="{FF2B5EF4-FFF2-40B4-BE49-F238E27FC236}">
                  <a16:creationId xmlns:a16="http://schemas.microsoft.com/office/drawing/2014/main" id="{750D2EB4-4B72-13AD-FC39-51AF621B06EA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093" name="TextBox 27">
              <a:extLst>
                <a:ext uri="{FF2B5EF4-FFF2-40B4-BE49-F238E27FC236}">
                  <a16:creationId xmlns:a16="http://schemas.microsoft.com/office/drawing/2014/main" id="{4CBE71E8-8DDC-F32D-C3B3-579823C926A5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1094" name="그룹 1093">
            <a:extLst>
              <a:ext uri="{FF2B5EF4-FFF2-40B4-BE49-F238E27FC236}">
                <a16:creationId xmlns:a16="http://schemas.microsoft.com/office/drawing/2014/main" id="{15A024AC-FAAD-E5BC-6923-1B999BAFB5D4}"/>
              </a:ext>
            </a:extLst>
          </p:cNvPr>
          <p:cNvGrpSpPr/>
          <p:nvPr/>
        </p:nvGrpSpPr>
        <p:grpSpPr>
          <a:xfrm>
            <a:off x="1763688" y="5017740"/>
            <a:ext cx="388720" cy="200055"/>
            <a:chOff x="4727047" y="5307508"/>
            <a:chExt cx="388720" cy="200055"/>
          </a:xfrm>
        </p:grpSpPr>
        <p:sp>
          <p:nvSpPr>
            <p:cNvPr id="1095" name="타원 1094">
              <a:extLst>
                <a:ext uri="{FF2B5EF4-FFF2-40B4-BE49-F238E27FC236}">
                  <a16:creationId xmlns:a16="http://schemas.microsoft.com/office/drawing/2014/main" id="{80CD3ED4-C076-C3E8-68C6-A3E6000ECFB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096" name="TextBox 27">
              <a:extLst>
                <a:ext uri="{FF2B5EF4-FFF2-40B4-BE49-F238E27FC236}">
                  <a16:creationId xmlns:a16="http://schemas.microsoft.com/office/drawing/2014/main" id="{7BF38B37-4E5F-5F19-13B2-55D30D2E9FA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3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1097" name="직사각형 1096">
            <a:extLst>
              <a:ext uri="{FF2B5EF4-FFF2-40B4-BE49-F238E27FC236}">
                <a16:creationId xmlns:a16="http://schemas.microsoft.com/office/drawing/2014/main" id="{A9B314ED-866D-29D9-183B-F6D9A25B1A4E}"/>
              </a:ext>
            </a:extLst>
          </p:cNvPr>
          <p:cNvSpPr/>
          <p:nvPr/>
        </p:nvSpPr>
        <p:spPr>
          <a:xfrm>
            <a:off x="5652120" y="4960706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등록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grpSp>
        <p:nvGrpSpPr>
          <p:cNvPr id="1102" name="그룹 1101">
            <a:extLst>
              <a:ext uri="{FF2B5EF4-FFF2-40B4-BE49-F238E27FC236}">
                <a16:creationId xmlns:a16="http://schemas.microsoft.com/office/drawing/2014/main" id="{789D8100-2978-791C-A496-2F4B8B2779DA}"/>
              </a:ext>
            </a:extLst>
          </p:cNvPr>
          <p:cNvGrpSpPr/>
          <p:nvPr/>
        </p:nvGrpSpPr>
        <p:grpSpPr>
          <a:xfrm>
            <a:off x="5360342" y="4961701"/>
            <a:ext cx="388720" cy="200055"/>
            <a:chOff x="4727047" y="5307508"/>
            <a:chExt cx="388720" cy="200055"/>
          </a:xfrm>
        </p:grpSpPr>
        <p:sp>
          <p:nvSpPr>
            <p:cNvPr id="1103" name="타원 1102">
              <a:extLst>
                <a:ext uri="{FF2B5EF4-FFF2-40B4-BE49-F238E27FC236}">
                  <a16:creationId xmlns:a16="http://schemas.microsoft.com/office/drawing/2014/main" id="{0279E8A4-43B4-EDD3-3BA5-FA2EC5036858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104" name="TextBox 27">
              <a:extLst>
                <a:ext uri="{FF2B5EF4-FFF2-40B4-BE49-F238E27FC236}">
                  <a16:creationId xmlns:a16="http://schemas.microsoft.com/office/drawing/2014/main" id="{030527ED-5DF7-6F32-ACCC-D474AAF9C667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4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5AAC80C-7013-B371-BC2E-65140C52A737}"/>
              </a:ext>
            </a:extLst>
          </p:cNvPr>
          <p:cNvSpPr txBox="1"/>
          <p:nvPr/>
        </p:nvSpPr>
        <p:spPr>
          <a:xfrm>
            <a:off x="234259" y="2006878"/>
            <a:ext cx="14654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전체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000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건 </a:t>
            </a:r>
            <a:r>
              <a:rPr kumimoji="1" lang="en-US" altLang="ko-KR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6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/ 22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페이지</a:t>
            </a:r>
            <a:endParaRPr kumimoji="1" lang="ko-Kore-KR" altLang="en-US" sz="900" dirty="0">
              <a:highlight>
                <a:srgbClr val="FFD393"/>
              </a:highlight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3432521B-4BFF-55B5-06C9-A7ACD215B911}"/>
              </a:ext>
            </a:extLst>
          </p:cNvPr>
          <p:cNvGrpSpPr/>
          <p:nvPr/>
        </p:nvGrpSpPr>
        <p:grpSpPr>
          <a:xfrm>
            <a:off x="310178" y="2281436"/>
            <a:ext cx="1559178" cy="1730195"/>
            <a:chOff x="310178" y="2281436"/>
            <a:chExt cx="1559178" cy="1730195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A0865CBA-4127-B23A-130D-D5838B354647}"/>
                </a:ext>
              </a:extLst>
            </p:cNvPr>
            <p:cNvGrpSpPr/>
            <p:nvPr/>
          </p:nvGrpSpPr>
          <p:grpSpPr>
            <a:xfrm>
              <a:off x="310178" y="2281436"/>
              <a:ext cx="1559178" cy="1730195"/>
              <a:chOff x="292037" y="2497459"/>
              <a:chExt cx="1559178" cy="1730195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B0110A8-1C65-ED22-FB08-012219EFB6D0}"/>
                  </a:ext>
                </a:extLst>
              </p:cNvPr>
              <p:cNvSpPr/>
              <p:nvPr/>
            </p:nvSpPr>
            <p:spPr>
              <a:xfrm>
                <a:off x="292775" y="2497460"/>
                <a:ext cx="1542921" cy="936104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l"/>
                <a:endParaRPr kumimoji="1" lang="ko-Kore-KR" altLang="en-US" sz="85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19A308B2-05CB-2A4B-6821-FEE69B3AA6DD}"/>
                  </a:ext>
                </a:extLst>
              </p:cNvPr>
              <p:cNvSpPr/>
              <p:nvPr/>
            </p:nvSpPr>
            <p:spPr>
              <a:xfrm>
                <a:off x="292775" y="2497459"/>
                <a:ext cx="1542921" cy="152345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l"/>
                <a:endParaRPr kumimoji="1" lang="ko-Kore-KR" altLang="en-US" sz="85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1026" name="Picture 2" descr="선데이 라이언&gt; Ep.6 영화보다 스니커">
                <a:extLst>
                  <a:ext uri="{FF2B5EF4-FFF2-40B4-BE49-F238E27FC236}">
                    <a16:creationId xmlns:a16="http://schemas.microsoft.com/office/drawing/2014/main" id="{C1755D8D-4F2E-B21A-B92D-1FB9532E8DB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6585" y="2501854"/>
                <a:ext cx="1489970" cy="9286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FB28212-1590-57D6-274B-B6BEE707CD48}"/>
                  </a:ext>
                </a:extLst>
              </p:cNvPr>
              <p:cNvSpPr txBox="1"/>
              <p:nvPr/>
            </p:nvSpPr>
            <p:spPr>
              <a:xfrm>
                <a:off x="539055" y="3433564"/>
                <a:ext cx="1008609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ore-KR" altLang="en-US" sz="600" dirty="0"/>
                  <a:t>골방에서</a:t>
                </a:r>
                <a:r>
                  <a:rPr kumimoji="1" lang="ko-KR" altLang="en-US" sz="600" dirty="0"/>
                  <a:t> 일하는 라이언</a:t>
                </a:r>
                <a:endParaRPr kumimoji="1" lang="ko-Kore-KR" altLang="en-US" sz="600" dirty="0"/>
              </a:p>
            </p:txBody>
          </p:sp>
          <p:sp>
            <p:nvSpPr>
              <p:cNvPr id="9" name="모서리가 둥근 직사각형 8">
                <a:extLst>
                  <a:ext uri="{FF2B5EF4-FFF2-40B4-BE49-F238E27FC236}">
                    <a16:creationId xmlns:a16="http://schemas.microsoft.com/office/drawing/2014/main" id="{65AF4417-B12E-CDE7-C785-0C07D964082D}"/>
                  </a:ext>
                </a:extLst>
              </p:cNvPr>
              <p:cNvSpPr/>
              <p:nvPr/>
            </p:nvSpPr>
            <p:spPr>
              <a:xfrm>
                <a:off x="323528" y="3466766"/>
                <a:ext cx="246645" cy="112658"/>
              </a:xfrm>
              <a:prstGeom prst="roundRect">
                <a:avLst>
                  <a:gd name="adj" fmla="val 44850"/>
                </a:avLst>
              </a:pr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ko-Kore-KR" sz="500" b="1" dirty="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NEW</a:t>
                </a:r>
                <a:endParaRPr kumimoji="1" lang="ko-Kore-KR" altLang="en-US" sz="500" b="1" dirty="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2F6EB8D-15CC-FC12-45BE-DF3F7DD327DF}"/>
                  </a:ext>
                </a:extLst>
              </p:cNvPr>
              <p:cNvSpPr txBox="1"/>
              <p:nvPr/>
            </p:nvSpPr>
            <p:spPr>
              <a:xfrm>
                <a:off x="292775" y="3604742"/>
                <a:ext cx="155844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600" dirty="0"/>
                  <a:t>골방에서 일하는 라이언이 넘나 </a:t>
                </a:r>
                <a:r>
                  <a:rPr kumimoji="1" lang="ko-KR" altLang="en-US" sz="600" dirty="0" err="1"/>
                  <a:t>불쌍</a:t>
                </a:r>
                <a:r>
                  <a:rPr kumimoji="1" lang="en-US" altLang="ko-KR" sz="600" dirty="0"/>
                  <a:t>……</a:t>
                </a:r>
                <a:endParaRPr kumimoji="1" lang="ko-Kore-KR" altLang="en-US" sz="600" dirty="0"/>
              </a:p>
            </p:txBody>
          </p:sp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58A4832D-A8F6-85FB-54C2-E672B5EA28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3528" y="4077404"/>
                <a:ext cx="140694" cy="107050"/>
              </a:xfrm>
              <a:prstGeom prst="rect">
                <a:avLst/>
              </a:prstGeom>
            </p:spPr>
          </p:pic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44CA4FFE-762A-0412-3ED9-B72F3D66F52C}"/>
                  </a:ext>
                </a:extLst>
              </p:cNvPr>
              <p:cNvSpPr/>
              <p:nvPr/>
            </p:nvSpPr>
            <p:spPr>
              <a:xfrm>
                <a:off x="292037" y="4020911"/>
                <a:ext cx="1542921" cy="192671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l"/>
                <a:endParaRPr kumimoji="1" lang="ko-Kore-KR" altLang="en-US" sz="85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F63D18D-A289-2BE7-64E4-6F4C689E1C0C}"/>
                  </a:ext>
                </a:extLst>
              </p:cNvPr>
              <p:cNvSpPr txBox="1"/>
              <p:nvPr/>
            </p:nvSpPr>
            <p:spPr>
              <a:xfrm>
                <a:off x="393875" y="4042988"/>
                <a:ext cx="315757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600" dirty="0"/>
                  <a:t>150</a:t>
                </a:r>
                <a:endParaRPr kumimoji="1" lang="ko-Kore-KR" altLang="en-US" sz="6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B2B4AAE-B59D-22BC-0225-53480C898577}"/>
                  </a:ext>
                </a:extLst>
              </p:cNvPr>
              <p:cNvSpPr txBox="1"/>
              <p:nvPr/>
            </p:nvSpPr>
            <p:spPr>
              <a:xfrm>
                <a:off x="1187625" y="4042988"/>
                <a:ext cx="647334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ko-KR" sz="600" dirty="0"/>
                  <a:t>2023.03.20</a:t>
                </a:r>
                <a:endParaRPr kumimoji="1" lang="ko-Kore-KR" altLang="en-US" sz="600" dirty="0"/>
              </a:p>
            </p:txBody>
          </p:sp>
        </p:grp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AE1F47C4-C9E0-18BC-37B6-D2C4FA71815C}"/>
                </a:ext>
              </a:extLst>
            </p:cNvPr>
            <p:cNvGrpSpPr/>
            <p:nvPr/>
          </p:nvGrpSpPr>
          <p:grpSpPr>
            <a:xfrm>
              <a:off x="418201" y="3601614"/>
              <a:ext cx="1317628" cy="129272"/>
              <a:chOff x="418201" y="3804713"/>
              <a:chExt cx="1317628" cy="129272"/>
            </a:xfrm>
          </p:grpSpPr>
          <p:sp>
            <p:nvSpPr>
              <p:cNvPr id="87" name="모서리가 둥근 직사각형 86">
                <a:extLst>
                  <a:ext uri="{FF2B5EF4-FFF2-40B4-BE49-F238E27FC236}">
                    <a16:creationId xmlns:a16="http://schemas.microsoft.com/office/drawing/2014/main" id="{C51AD247-1F08-A776-FA9F-CED00D6FC9F9}"/>
                  </a:ext>
                </a:extLst>
              </p:cNvPr>
              <p:cNvSpPr/>
              <p:nvPr/>
            </p:nvSpPr>
            <p:spPr>
              <a:xfrm>
                <a:off x="418201" y="3804713"/>
                <a:ext cx="412302" cy="129272"/>
              </a:xfrm>
              <a:prstGeom prst="roundRect">
                <a:avLst>
                  <a:gd name="adj" fmla="val 4368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600" dirty="0">
                    <a:solidFill>
                      <a:srgbClr val="000000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Segoe UI" panose="020B0502040204020203" pitchFamily="34" charset="0"/>
                  </a:rPr>
                  <a:t>회원가입</a:t>
                </a:r>
                <a:endParaRPr kumimoji="1" lang="ko-Kore-KR" altLang="en-US" sz="700" dirty="0">
                  <a:ln>
                    <a:solidFill>
                      <a:sysClr val="windowText" lastClr="000000"/>
                    </a:solidFill>
                  </a:ln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9" name="모서리가 둥근 직사각형 88">
                <a:extLst>
                  <a:ext uri="{FF2B5EF4-FFF2-40B4-BE49-F238E27FC236}">
                    <a16:creationId xmlns:a16="http://schemas.microsoft.com/office/drawing/2014/main" id="{65B29655-0AA5-4B8D-E7CB-99861846258E}"/>
                  </a:ext>
                </a:extLst>
              </p:cNvPr>
              <p:cNvSpPr/>
              <p:nvPr/>
            </p:nvSpPr>
            <p:spPr>
              <a:xfrm>
                <a:off x="870864" y="3804713"/>
                <a:ext cx="412302" cy="129272"/>
              </a:xfrm>
              <a:prstGeom prst="roundRect">
                <a:avLst>
                  <a:gd name="adj" fmla="val 4368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600" dirty="0">
                    <a:solidFill>
                      <a:srgbClr val="000000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Segoe UI" panose="020B0502040204020203" pitchFamily="34" charset="0"/>
                  </a:rPr>
                  <a:t>공지</a:t>
                </a:r>
                <a:endParaRPr kumimoji="1" lang="ko-Kore-KR" altLang="en-US" sz="700" dirty="0">
                  <a:ln>
                    <a:solidFill>
                      <a:sysClr val="windowText" lastClr="000000"/>
                    </a:solidFill>
                  </a:ln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0" name="모서리가 둥근 직사각형 89">
                <a:extLst>
                  <a:ext uri="{FF2B5EF4-FFF2-40B4-BE49-F238E27FC236}">
                    <a16:creationId xmlns:a16="http://schemas.microsoft.com/office/drawing/2014/main" id="{901C9874-7D6D-DAAE-BC82-581E21EE0A9C}"/>
                  </a:ext>
                </a:extLst>
              </p:cNvPr>
              <p:cNvSpPr/>
              <p:nvPr/>
            </p:nvSpPr>
            <p:spPr>
              <a:xfrm>
                <a:off x="1323527" y="3804713"/>
                <a:ext cx="412302" cy="129272"/>
              </a:xfrm>
              <a:prstGeom prst="roundRect">
                <a:avLst>
                  <a:gd name="adj" fmla="val 4368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600" dirty="0">
                    <a:solidFill>
                      <a:srgbClr val="000000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Segoe UI" panose="020B0502040204020203" pitchFamily="34" charset="0"/>
                  </a:rPr>
                  <a:t>추천</a:t>
                </a:r>
                <a:endParaRPr kumimoji="1" lang="ko-Kore-KR" altLang="en-US" sz="700" dirty="0">
                  <a:ln>
                    <a:solidFill>
                      <a:sysClr val="windowText" lastClr="000000"/>
                    </a:solidFill>
                  </a:ln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A1419B5A-5F22-5AE6-B002-8821E17F9B6C}"/>
              </a:ext>
            </a:extLst>
          </p:cNvPr>
          <p:cNvGrpSpPr/>
          <p:nvPr/>
        </p:nvGrpSpPr>
        <p:grpSpPr>
          <a:xfrm>
            <a:off x="2424259" y="2281436"/>
            <a:ext cx="1543659" cy="1730195"/>
            <a:chOff x="2424259" y="2281436"/>
            <a:chExt cx="1543659" cy="1730195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365786CB-AD4A-C1B8-E82C-F00C3757C2AE}"/>
                </a:ext>
              </a:extLst>
            </p:cNvPr>
            <p:cNvGrpSpPr/>
            <p:nvPr/>
          </p:nvGrpSpPr>
          <p:grpSpPr>
            <a:xfrm>
              <a:off x="2424259" y="2281436"/>
              <a:ext cx="1543659" cy="1730195"/>
              <a:chOff x="292037" y="2497459"/>
              <a:chExt cx="1543659" cy="1730195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725AA2DD-7E33-C7F1-4629-661075028C23}"/>
                  </a:ext>
                </a:extLst>
              </p:cNvPr>
              <p:cNvSpPr/>
              <p:nvPr/>
            </p:nvSpPr>
            <p:spPr>
              <a:xfrm>
                <a:off x="292775" y="2497460"/>
                <a:ext cx="1542921" cy="936104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l"/>
                <a:endParaRPr kumimoji="1" lang="ko-Kore-KR" altLang="en-US" sz="85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92B8E20-23EA-92BB-D021-8F6F4A2591B1}"/>
                  </a:ext>
                </a:extLst>
              </p:cNvPr>
              <p:cNvSpPr/>
              <p:nvPr/>
            </p:nvSpPr>
            <p:spPr>
              <a:xfrm>
                <a:off x="292775" y="2497459"/>
                <a:ext cx="1542921" cy="1523277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l"/>
                <a:endParaRPr kumimoji="1" lang="ko-Kore-KR" altLang="en-US" sz="85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80D8533-162D-1C5C-8CDD-7F014C2B1EAB}"/>
                  </a:ext>
                </a:extLst>
              </p:cNvPr>
              <p:cNvSpPr txBox="1"/>
              <p:nvPr/>
            </p:nvSpPr>
            <p:spPr>
              <a:xfrm>
                <a:off x="296368" y="3433564"/>
                <a:ext cx="854721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600" dirty="0"/>
                  <a:t>라이언의 여름 휴가</a:t>
                </a:r>
                <a:endParaRPr kumimoji="1" lang="ko-Kore-KR" altLang="en-US" sz="6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EB33D22-7210-3E9A-E317-48A769E9BAE9}"/>
                  </a:ext>
                </a:extLst>
              </p:cNvPr>
              <p:cNvSpPr txBox="1"/>
              <p:nvPr/>
            </p:nvSpPr>
            <p:spPr>
              <a:xfrm>
                <a:off x="292775" y="3604742"/>
                <a:ext cx="59663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600" dirty="0"/>
                  <a:t>수박 </a:t>
                </a:r>
                <a:r>
                  <a:rPr kumimoji="1" lang="ko-KR" altLang="en-US" sz="600" dirty="0" err="1"/>
                  <a:t>옴뇸뇸</a:t>
                </a:r>
                <a:endParaRPr kumimoji="1" lang="ko-Kore-KR" altLang="en-US" sz="600" dirty="0"/>
              </a:p>
            </p:txBody>
          </p:sp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8A0285A6-03F0-F8AD-ED22-DBEDE87C04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3528" y="4077404"/>
                <a:ext cx="140694" cy="107050"/>
              </a:xfrm>
              <a:prstGeom prst="rect">
                <a:avLst/>
              </a:prstGeom>
            </p:spPr>
          </p:pic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B003FD14-E488-29F3-341D-7DA6EC9ACCB8}"/>
                  </a:ext>
                </a:extLst>
              </p:cNvPr>
              <p:cNvSpPr/>
              <p:nvPr/>
            </p:nvSpPr>
            <p:spPr>
              <a:xfrm>
                <a:off x="292037" y="4020736"/>
                <a:ext cx="1542921" cy="192846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l"/>
                <a:endParaRPr kumimoji="1" lang="ko-Kore-KR" altLang="en-US" sz="85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602EEE0-6A03-5431-BD31-757D0FDC21D2}"/>
                  </a:ext>
                </a:extLst>
              </p:cNvPr>
              <p:cNvSpPr txBox="1"/>
              <p:nvPr/>
            </p:nvSpPr>
            <p:spPr>
              <a:xfrm>
                <a:off x="393875" y="4042988"/>
                <a:ext cx="315757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600" dirty="0"/>
                  <a:t>39</a:t>
                </a:r>
                <a:endParaRPr kumimoji="1" lang="ko-Kore-KR" altLang="en-US" sz="600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EEC9510-CD7C-7692-8D20-9848DA55B2E2}"/>
                  </a:ext>
                </a:extLst>
              </p:cNvPr>
              <p:cNvSpPr txBox="1"/>
              <p:nvPr/>
            </p:nvSpPr>
            <p:spPr>
              <a:xfrm>
                <a:off x="1187625" y="4042988"/>
                <a:ext cx="647334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ko-KR" sz="600" dirty="0"/>
                  <a:t>2023.03.19</a:t>
                </a:r>
                <a:endParaRPr kumimoji="1" lang="ko-Kore-KR" altLang="en-US" sz="600" dirty="0"/>
              </a:p>
            </p:txBody>
          </p:sp>
        </p:grpSp>
        <p:pic>
          <p:nvPicPr>
            <p:cNvPr id="1032" name="Picture 8" descr="라이언 – TrendSafari">
              <a:extLst>
                <a:ext uri="{FF2B5EF4-FFF2-40B4-BE49-F238E27FC236}">
                  <a16:creationId xmlns:a16="http://schemas.microsoft.com/office/drawing/2014/main" id="{A94AB633-9A55-D56A-4FEF-E236BD15B1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2050" y="2285883"/>
              <a:ext cx="1535129" cy="927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329DC8EC-7107-A0E4-E66D-FD794F63181C}"/>
                </a:ext>
              </a:extLst>
            </p:cNvPr>
            <p:cNvGrpSpPr/>
            <p:nvPr/>
          </p:nvGrpSpPr>
          <p:grpSpPr>
            <a:xfrm>
              <a:off x="2526097" y="3601614"/>
              <a:ext cx="1317628" cy="129272"/>
              <a:chOff x="418201" y="3804713"/>
              <a:chExt cx="1317628" cy="129272"/>
            </a:xfrm>
          </p:grpSpPr>
          <p:sp>
            <p:nvSpPr>
              <p:cNvPr id="94" name="모서리가 둥근 직사각형 93">
                <a:extLst>
                  <a:ext uri="{FF2B5EF4-FFF2-40B4-BE49-F238E27FC236}">
                    <a16:creationId xmlns:a16="http://schemas.microsoft.com/office/drawing/2014/main" id="{AB8B48AA-8DA1-D7D9-949A-B74A1A7EEA71}"/>
                  </a:ext>
                </a:extLst>
              </p:cNvPr>
              <p:cNvSpPr/>
              <p:nvPr/>
            </p:nvSpPr>
            <p:spPr>
              <a:xfrm>
                <a:off x="418201" y="3804713"/>
                <a:ext cx="412302" cy="129272"/>
              </a:xfrm>
              <a:prstGeom prst="roundRect">
                <a:avLst>
                  <a:gd name="adj" fmla="val 4368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600" dirty="0">
                    <a:solidFill>
                      <a:srgbClr val="000000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Segoe UI" panose="020B0502040204020203" pitchFamily="34" charset="0"/>
                  </a:rPr>
                  <a:t>회원가입</a:t>
                </a:r>
                <a:endParaRPr kumimoji="1" lang="ko-Kore-KR" altLang="en-US" sz="700" dirty="0">
                  <a:ln>
                    <a:solidFill>
                      <a:sysClr val="windowText" lastClr="000000"/>
                    </a:solidFill>
                  </a:ln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8" name="모서리가 둥근 직사각형 97">
                <a:extLst>
                  <a:ext uri="{FF2B5EF4-FFF2-40B4-BE49-F238E27FC236}">
                    <a16:creationId xmlns:a16="http://schemas.microsoft.com/office/drawing/2014/main" id="{CD266389-94A3-DE79-981F-03B10A778B90}"/>
                  </a:ext>
                </a:extLst>
              </p:cNvPr>
              <p:cNvSpPr/>
              <p:nvPr/>
            </p:nvSpPr>
            <p:spPr>
              <a:xfrm>
                <a:off x="870864" y="3804713"/>
                <a:ext cx="412302" cy="129272"/>
              </a:xfrm>
              <a:prstGeom prst="roundRect">
                <a:avLst>
                  <a:gd name="adj" fmla="val 4368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600" dirty="0">
                    <a:solidFill>
                      <a:srgbClr val="000000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Segoe UI" panose="020B0502040204020203" pitchFamily="34" charset="0"/>
                  </a:rPr>
                  <a:t>공지</a:t>
                </a:r>
                <a:endParaRPr kumimoji="1" lang="ko-Kore-KR" altLang="en-US" sz="700" dirty="0">
                  <a:ln>
                    <a:solidFill>
                      <a:sysClr val="windowText" lastClr="000000"/>
                    </a:solidFill>
                  </a:ln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9" name="모서리가 둥근 직사각형 98">
                <a:extLst>
                  <a:ext uri="{FF2B5EF4-FFF2-40B4-BE49-F238E27FC236}">
                    <a16:creationId xmlns:a16="http://schemas.microsoft.com/office/drawing/2014/main" id="{76A8E617-FA4D-E7AB-3CE3-2C38B22C6E50}"/>
                  </a:ext>
                </a:extLst>
              </p:cNvPr>
              <p:cNvSpPr/>
              <p:nvPr/>
            </p:nvSpPr>
            <p:spPr>
              <a:xfrm>
                <a:off x="1323527" y="3804713"/>
                <a:ext cx="412302" cy="129272"/>
              </a:xfrm>
              <a:prstGeom prst="roundRect">
                <a:avLst>
                  <a:gd name="adj" fmla="val 4368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600" dirty="0">
                    <a:solidFill>
                      <a:srgbClr val="000000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Segoe UI" panose="020B0502040204020203" pitchFamily="34" charset="0"/>
                  </a:rPr>
                  <a:t>추천</a:t>
                </a:r>
                <a:endParaRPr kumimoji="1" lang="ko-Kore-KR" altLang="en-US" sz="700" dirty="0">
                  <a:ln>
                    <a:solidFill>
                      <a:sysClr val="windowText" lastClr="000000"/>
                    </a:solidFill>
                  </a:ln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2C733F02-BE75-7487-20B7-1F9DFFF2D734}"/>
              </a:ext>
            </a:extLst>
          </p:cNvPr>
          <p:cNvGrpSpPr/>
          <p:nvPr/>
        </p:nvGrpSpPr>
        <p:grpSpPr>
          <a:xfrm>
            <a:off x="4521656" y="2281436"/>
            <a:ext cx="1546616" cy="1721136"/>
            <a:chOff x="4521656" y="2281436"/>
            <a:chExt cx="1546616" cy="1721136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B88770AE-8FC6-2301-41A4-BADA74FF9CA7}"/>
                </a:ext>
              </a:extLst>
            </p:cNvPr>
            <p:cNvGrpSpPr/>
            <p:nvPr/>
          </p:nvGrpSpPr>
          <p:grpSpPr>
            <a:xfrm>
              <a:off x="4521656" y="2281436"/>
              <a:ext cx="1546616" cy="1721136"/>
              <a:chOff x="4521656" y="2497459"/>
              <a:chExt cx="1546616" cy="1721136"/>
            </a:xfrm>
          </p:grpSpPr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631D8F14-E4CA-0C2F-7250-FB9388243277}"/>
                  </a:ext>
                </a:extLst>
              </p:cNvPr>
              <p:cNvGrpSpPr/>
              <p:nvPr/>
            </p:nvGrpSpPr>
            <p:grpSpPr>
              <a:xfrm>
                <a:off x="4521656" y="2497459"/>
                <a:ext cx="1546616" cy="1721136"/>
                <a:chOff x="289080" y="2497459"/>
                <a:chExt cx="1546616" cy="1721136"/>
              </a:xfrm>
            </p:grpSpPr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D2F6E390-441D-26A8-9E08-2C33433F8EB3}"/>
                    </a:ext>
                  </a:extLst>
                </p:cNvPr>
                <p:cNvSpPr/>
                <p:nvPr/>
              </p:nvSpPr>
              <p:spPr>
                <a:xfrm>
                  <a:off x="292775" y="2497460"/>
                  <a:ext cx="1542921" cy="936104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l"/>
                  <a:endParaRPr kumimoji="1" lang="ko-Kore-KR" altLang="en-US" sz="85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294F9785-7963-56E6-39DA-D8A9EE10F41C}"/>
                    </a:ext>
                  </a:extLst>
                </p:cNvPr>
                <p:cNvSpPr/>
                <p:nvPr/>
              </p:nvSpPr>
              <p:spPr>
                <a:xfrm>
                  <a:off x="292775" y="2497459"/>
                  <a:ext cx="1542921" cy="152327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l"/>
                  <a:endParaRPr kumimoji="1" lang="ko-Kore-KR" altLang="en-US" sz="85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BEFD5E5-0B51-AAAB-5442-FEE736D686D8}"/>
                    </a:ext>
                  </a:extLst>
                </p:cNvPr>
                <p:cNvSpPr txBox="1"/>
                <p:nvPr/>
              </p:nvSpPr>
              <p:spPr>
                <a:xfrm>
                  <a:off x="289080" y="3433564"/>
                  <a:ext cx="569387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ko-KR" altLang="en-US" sz="600" dirty="0" err="1"/>
                    <a:t>충성라이언</a:t>
                  </a:r>
                  <a:endParaRPr kumimoji="1" lang="ko-Kore-KR" altLang="en-US" sz="600" dirty="0"/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EDCAA4F-2774-A77C-8D25-9EE7BC0099CE}"/>
                    </a:ext>
                  </a:extLst>
                </p:cNvPr>
                <p:cNvSpPr txBox="1"/>
                <p:nvPr/>
              </p:nvSpPr>
              <p:spPr>
                <a:xfrm>
                  <a:off x="292775" y="3604742"/>
                  <a:ext cx="537327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ko-KR" altLang="en-US" sz="600" dirty="0"/>
                    <a:t>충성충성</a:t>
                  </a:r>
                  <a:r>
                    <a:rPr kumimoji="1" lang="en-US" altLang="ko-KR" sz="600" dirty="0"/>
                    <a:t>!!</a:t>
                  </a:r>
                  <a:endParaRPr kumimoji="1" lang="ko-Kore-KR" altLang="en-US" sz="600" dirty="0"/>
                </a:p>
              </p:txBody>
            </p:sp>
            <p:pic>
              <p:nvPicPr>
                <p:cNvPr id="35" name="그림 34">
                  <a:extLst>
                    <a:ext uri="{FF2B5EF4-FFF2-40B4-BE49-F238E27FC236}">
                      <a16:creationId xmlns:a16="http://schemas.microsoft.com/office/drawing/2014/main" id="{23759653-5B81-653A-1ECC-5D66E4A1CE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23528" y="4068345"/>
                  <a:ext cx="140694" cy="107050"/>
                </a:xfrm>
                <a:prstGeom prst="rect">
                  <a:avLst/>
                </a:prstGeom>
              </p:spPr>
            </p:pic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B099AAFB-9ACF-EAC8-2A82-23C88A0259FC}"/>
                    </a:ext>
                  </a:extLst>
                </p:cNvPr>
                <p:cNvSpPr/>
                <p:nvPr/>
              </p:nvSpPr>
              <p:spPr>
                <a:xfrm>
                  <a:off x="292037" y="4020734"/>
                  <a:ext cx="1542921" cy="192847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l"/>
                  <a:endParaRPr kumimoji="1" lang="ko-Kore-KR" altLang="en-US" sz="85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5EAA1809-7D31-A9AD-D907-D7C35A486C51}"/>
                    </a:ext>
                  </a:extLst>
                </p:cNvPr>
                <p:cNvSpPr txBox="1"/>
                <p:nvPr/>
              </p:nvSpPr>
              <p:spPr>
                <a:xfrm>
                  <a:off x="393875" y="4033929"/>
                  <a:ext cx="315757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ko-KR" sz="600" dirty="0"/>
                    <a:t>20</a:t>
                  </a:r>
                  <a:endParaRPr kumimoji="1" lang="ko-Kore-KR" altLang="en-US" sz="600" dirty="0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B6B47B14-661A-C795-833F-A9C886BB78D7}"/>
                    </a:ext>
                  </a:extLst>
                </p:cNvPr>
                <p:cNvSpPr txBox="1"/>
                <p:nvPr/>
              </p:nvSpPr>
              <p:spPr>
                <a:xfrm>
                  <a:off x="1187625" y="4033929"/>
                  <a:ext cx="647334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en-US" altLang="ko-KR" sz="600" dirty="0"/>
                    <a:t>2023.03.18</a:t>
                  </a:r>
                  <a:endParaRPr kumimoji="1" lang="ko-Kore-KR" altLang="en-US" sz="600" dirty="0"/>
                </a:p>
              </p:txBody>
            </p:sp>
          </p:grpSp>
          <p:pic>
            <p:nvPicPr>
              <p:cNvPr id="1030" name="Picture 6" descr="브라보 라이언">
                <a:extLst>
                  <a:ext uri="{FF2B5EF4-FFF2-40B4-BE49-F238E27FC236}">
                    <a16:creationId xmlns:a16="http://schemas.microsoft.com/office/drawing/2014/main" id="{C591B52E-62AD-DDE8-CA0C-F7F31751F6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38640" y="2508309"/>
                <a:ext cx="914865" cy="9148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31DC5776-77F1-2505-01B7-5C8D5FC707C5}"/>
                </a:ext>
              </a:extLst>
            </p:cNvPr>
            <p:cNvGrpSpPr/>
            <p:nvPr/>
          </p:nvGrpSpPr>
          <p:grpSpPr>
            <a:xfrm>
              <a:off x="4618701" y="3601614"/>
              <a:ext cx="1317628" cy="129272"/>
              <a:chOff x="418201" y="3804713"/>
              <a:chExt cx="1317628" cy="129272"/>
            </a:xfrm>
          </p:grpSpPr>
          <p:sp>
            <p:nvSpPr>
              <p:cNvPr id="102" name="모서리가 둥근 직사각형 101">
                <a:extLst>
                  <a:ext uri="{FF2B5EF4-FFF2-40B4-BE49-F238E27FC236}">
                    <a16:creationId xmlns:a16="http://schemas.microsoft.com/office/drawing/2014/main" id="{264FCACA-C9D8-EFF3-18FF-7E35928EFFAB}"/>
                  </a:ext>
                </a:extLst>
              </p:cNvPr>
              <p:cNvSpPr/>
              <p:nvPr/>
            </p:nvSpPr>
            <p:spPr>
              <a:xfrm>
                <a:off x="418201" y="3804713"/>
                <a:ext cx="412302" cy="129272"/>
              </a:xfrm>
              <a:prstGeom prst="roundRect">
                <a:avLst>
                  <a:gd name="adj" fmla="val 4368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600" dirty="0">
                    <a:solidFill>
                      <a:srgbClr val="000000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Segoe UI" panose="020B0502040204020203" pitchFamily="34" charset="0"/>
                  </a:rPr>
                  <a:t>회원가입</a:t>
                </a:r>
                <a:endParaRPr kumimoji="1" lang="ko-Kore-KR" altLang="en-US" sz="700" dirty="0">
                  <a:ln>
                    <a:solidFill>
                      <a:sysClr val="windowText" lastClr="000000"/>
                    </a:solidFill>
                  </a:ln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3" name="모서리가 둥근 직사각형 102">
                <a:extLst>
                  <a:ext uri="{FF2B5EF4-FFF2-40B4-BE49-F238E27FC236}">
                    <a16:creationId xmlns:a16="http://schemas.microsoft.com/office/drawing/2014/main" id="{76B31AB0-CA3B-00B4-23AD-C8AF19C016A9}"/>
                  </a:ext>
                </a:extLst>
              </p:cNvPr>
              <p:cNvSpPr/>
              <p:nvPr/>
            </p:nvSpPr>
            <p:spPr>
              <a:xfrm>
                <a:off x="870864" y="3804713"/>
                <a:ext cx="412302" cy="129272"/>
              </a:xfrm>
              <a:prstGeom prst="roundRect">
                <a:avLst>
                  <a:gd name="adj" fmla="val 4368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600" dirty="0">
                    <a:solidFill>
                      <a:srgbClr val="000000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Segoe UI" panose="020B0502040204020203" pitchFamily="34" charset="0"/>
                  </a:rPr>
                  <a:t>공지</a:t>
                </a:r>
                <a:endParaRPr kumimoji="1" lang="ko-Kore-KR" altLang="en-US" sz="700" dirty="0">
                  <a:ln>
                    <a:solidFill>
                      <a:sysClr val="windowText" lastClr="000000"/>
                    </a:solidFill>
                  </a:ln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4" name="모서리가 둥근 직사각형 103">
                <a:extLst>
                  <a:ext uri="{FF2B5EF4-FFF2-40B4-BE49-F238E27FC236}">
                    <a16:creationId xmlns:a16="http://schemas.microsoft.com/office/drawing/2014/main" id="{616474CA-6347-148F-93D6-011D5EA6F6C9}"/>
                  </a:ext>
                </a:extLst>
              </p:cNvPr>
              <p:cNvSpPr/>
              <p:nvPr/>
            </p:nvSpPr>
            <p:spPr>
              <a:xfrm>
                <a:off x="1323527" y="3804713"/>
                <a:ext cx="412302" cy="129272"/>
              </a:xfrm>
              <a:prstGeom prst="roundRect">
                <a:avLst>
                  <a:gd name="adj" fmla="val 4368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600" dirty="0">
                    <a:solidFill>
                      <a:srgbClr val="000000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Segoe UI" panose="020B0502040204020203" pitchFamily="34" charset="0"/>
                  </a:rPr>
                  <a:t>추천</a:t>
                </a:r>
                <a:endParaRPr kumimoji="1" lang="ko-Kore-KR" altLang="en-US" sz="700" dirty="0">
                  <a:ln>
                    <a:solidFill>
                      <a:sysClr val="windowText" lastClr="000000"/>
                    </a:solidFill>
                  </a:ln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173177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TlcZC8dv6qUg8uwGhFVuk2dyGOK09EyYw7znF4XrDo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heme/theme1.xml><?xml version="1.0" encoding="utf-8"?>
<a:theme xmlns:a="http://schemas.openxmlformats.org/drawingml/2006/main" name="Office 테마">
  <a:themeElements>
    <a:clrScheme name="수평선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</a:ln>
      </a:spPr>
      <a:bodyPr wrap="none" rtlCol="0" anchor="ctr"/>
      <a:lstStyle>
        <a:defPPr algn="l">
          <a:defRPr kumimoji="1" sz="850" dirty="0" smtClean="0">
            <a:solidFill>
              <a:schemeClr val="tx1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17747</TotalTime>
  <Words>1977</Words>
  <Application>Microsoft Macintosh PowerPoint</Application>
  <PresentationFormat>화면 슬라이드 쇼(16:10)</PresentationFormat>
  <Paragraphs>879</Paragraphs>
  <Slides>32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32</vt:i4>
      </vt:variant>
    </vt:vector>
  </HeadingPairs>
  <TitlesOfParts>
    <vt:vector size="40" baseType="lpstr">
      <vt:lpstr>맑은 고딕</vt:lpstr>
      <vt:lpstr>NanumGothic</vt:lpstr>
      <vt:lpstr>Arial</vt:lpstr>
      <vt:lpstr>Calibri</vt:lpstr>
      <vt:lpstr>Segoe UI</vt:lpstr>
      <vt:lpstr>Wingdings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승용 유</cp:lastModifiedBy>
  <cp:revision>1579</cp:revision>
  <cp:lastPrinted>2020-01-08T09:16:57Z</cp:lastPrinted>
  <dcterms:created xsi:type="dcterms:W3CDTF">2018-01-08T06:52:41Z</dcterms:created>
  <dcterms:modified xsi:type="dcterms:W3CDTF">2023-03-20T04:30:30Z</dcterms:modified>
</cp:coreProperties>
</file>