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74" r:id="rId35"/>
    <p:sldId id="475" r:id="rId36"/>
    <p:sldId id="478" r:id="rId37"/>
    <p:sldId id="476" r:id="rId38"/>
    <p:sldId id="477" r:id="rId39"/>
    <p:sldId id="462" r:id="rId40"/>
    <p:sldId id="413" r:id="rId41"/>
    <p:sldId id="406" r:id="rId42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>
      <p:cViewPr>
        <p:scale>
          <a:sx n="249" d="100"/>
          <a:sy n="249" d="100"/>
        </p:scale>
        <p:origin x="1384" y="5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7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4CDA15-5290-7FA8-3463-434DAB2EB0D6}"/>
              </a:ext>
            </a:extLst>
          </p:cNvPr>
          <p:cNvSpPr/>
          <p:nvPr/>
        </p:nvSpPr>
        <p:spPr>
          <a:xfrm>
            <a:off x="1403649" y="2376598"/>
            <a:ext cx="4176464" cy="2641142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0156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로그인 메뉴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설정 버튼 클릭 시 내 정보 수정 화면 레이어 팝업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 변경 버튼 클릭 시 변경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749E4-D4F1-0D50-A245-896187C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1629544" cy="8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645ADF-9BE1-D9A2-E411-9A65C7DB42DB}"/>
              </a:ext>
            </a:extLst>
          </p:cNvPr>
          <p:cNvSpPr/>
          <p:nvPr/>
        </p:nvSpPr>
        <p:spPr>
          <a:xfrm>
            <a:off x="1250058" y="999653"/>
            <a:ext cx="288032" cy="22046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3272B-EE54-909B-B522-AFD042080027}"/>
              </a:ext>
            </a:extLst>
          </p:cNvPr>
          <p:cNvSpPr/>
          <p:nvPr/>
        </p:nvSpPr>
        <p:spPr>
          <a:xfrm>
            <a:off x="97062" y="2065412"/>
            <a:ext cx="6558971" cy="3240361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98DDC-4FE3-33BE-083A-8BDF46BCE51B}"/>
              </a:ext>
            </a:extLst>
          </p:cNvPr>
          <p:cNvSpPr/>
          <p:nvPr/>
        </p:nvSpPr>
        <p:spPr>
          <a:xfrm>
            <a:off x="1403648" y="2530446"/>
            <a:ext cx="4104456" cy="1407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C81ED2-DDB8-0A52-5889-E647A2F6EAE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538090" y="1109884"/>
            <a:ext cx="1917786" cy="14205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541E2A-76E8-4299-5D6A-DB762914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6999"/>
            <a:ext cx="3960440" cy="926735"/>
          </a:xfrm>
          <a:prstGeom prst="rect">
            <a:avLst/>
          </a:prstGeom>
        </p:spPr>
      </p:pic>
      <p:sp>
        <p:nvSpPr>
          <p:cNvPr id="14" name="곱하기 13">
            <a:extLst>
              <a:ext uri="{FF2B5EF4-FFF2-40B4-BE49-F238E27FC236}">
                <a16:creationId xmlns:a16="http://schemas.microsoft.com/office/drawing/2014/main" id="{7387C757-0C5A-FDCD-FC6C-9E852E537443}"/>
              </a:ext>
            </a:extLst>
          </p:cNvPr>
          <p:cNvSpPr/>
          <p:nvPr/>
        </p:nvSpPr>
        <p:spPr>
          <a:xfrm>
            <a:off x="5334769" y="2594216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12C312-B390-81CF-A762-637680EA1257}"/>
              </a:ext>
            </a:extLst>
          </p:cNvPr>
          <p:cNvSpPr/>
          <p:nvPr/>
        </p:nvSpPr>
        <p:spPr>
          <a:xfrm>
            <a:off x="3875660" y="857769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493F7-D7BC-2E23-CBC6-197245683689}"/>
              </a:ext>
            </a:extLst>
          </p:cNvPr>
          <p:cNvSpPr txBox="1"/>
          <p:nvPr/>
        </p:nvSpPr>
        <p:spPr>
          <a:xfrm>
            <a:off x="3875660" y="100997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F56C6-5143-C778-765B-90E80AD02DA0}"/>
              </a:ext>
            </a:extLst>
          </p:cNvPr>
          <p:cNvSpPr txBox="1"/>
          <p:nvPr/>
        </p:nvSpPr>
        <p:spPr>
          <a:xfrm>
            <a:off x="3875660" y="12898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73996-7F04-1859-EA55-ECB368C8FC74}"/>
              </a:ext>
            </a:extLst>
          </p:cNvPr>
          <p:cNvSpPr txBox="1"/>
          <p:nvPr/>
        </p:nvSpPr>
        <p:spPr>
          <a:xfrm>
            <a:off x="3875660" y="157784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7F21-5520-FA32-FEF9-E34AB78BFDD7}"/>
              </a:ext>
            </a:extLst>
          </p:cNvPr>
          <p:cNvSpPr/>
          <p:nvPr/>
        </p:nvSpPr>
        <p:spPr>
          <a:xfrm>
            <a:off x="5264958" y="102916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FE451-AAA7-8143-6C29-3168153995A5}"/>
              </a:ext>
            </a:extLst>
          </p:cNvPr>
          <p:cNvSpPr/>
          <p:nvPr/>
        </p:nvSpPr>
        <p:spPr>
          <a:xfrm>
            <a:off x="5264958" y="1309007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87216-5D9A-0AFA-62CB-91D7CCEA7447}"/>
              </a:ext>
            </a:extLst>
          </p:cNvPr>
          <p:cNvSpPr/>
          <p:nvPr/>
        </p:nvSpPr>
        <p:spPr>
          <a:xfrm>
            <a:off x="5264958" y="1597039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DC795-AF13-C108-DA1E-B6F2F606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3" y="1928091"/>
            <a:ext cx="831190" cy="3176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CDBF1-C797-0EDB-F3B1-688996BD2824}"/>
              </a:ext>
            </a:extLst>
          </p:cNvPr>
          <p:cNvSpPr/>
          <p:nvPr/>
        </p:nvSpPr>
        <p:spPr>
          <a:xfrm>
            <a:off x="3779912" y="2956999"/>
            <a:ext cx="562291" cy="2314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E518ADC-63AC-AEB2-D356-FDA9A4FB2B15}"/>
              </a:ext>
            </a:extLst>
          </p:cNvPr>
          <p:cNvCxnSpPr>
            <a:endCxn id="15" idx="2"/>
          </p:cNvCxnSpPr>
          <p:nvPr/>
        </p:nvCxnSpPr>
        <p:spPr>
          <a:xfrm flipV="1">
            <a:off x="4342203" y="2297929"/>
            <a:ext cx="937613" cy="77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A2B00B-1E1B-2912-6EC2-85E550988446}"/>
              </a:ext>
            </a:extLst>
          </p:cNvPr>
          <p:cNvGrpSpPr/>
          <p:nvPr/>
        </p:nvGrpSpPr>
        <p:grpSpPr>
          <a:xfrm>
            <a:off x="968115" y="90994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4ABDE9-511F-A8EB-8B3E-1CA6C256CDB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0CDBF-3BA5-81DF-B309-6D353104FE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CDB760-0E1C-7590-CD95-770316339450}"/>
              </a:ext>
            </a:extLst>
          </p:cNvPr>
          <p:cNvGrpSpPr/>
          <p:nvPr/>
        </p:nvGrpSpPr>
        <p:grpSpPr>
          <a:xfrm>
            <a:off x="3557613" y="280308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33400F-C6EF-BCA2-9182-A09536EF92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875B7-0ACA-0EF6-6FF2-803BA2038E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365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 상태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전체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대기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진행중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시작 버튼 클릭 시 설문 상태 진행중으로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종료 버튼 클릭 시 설문 상태 종료로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페이지로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B76D2-2206-66FF-111F-8173D943CDAE}"/>
              </a:ext>
            </a:extLst>
          </p:cNvPr>
          <p:cNvSpPr/>
          <p:nvPr/>
        </p:nvSpPr>
        <p:spPr>
          <a:xfrm>
            <a:off x="395536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AB2D92-1F9A-5804-86AF-DF1A77648DD0}"/>
              </a:ext>
            </a:extLst>
          </p:cNvPr>
          <p:cNvSpPr/>
          <p:nvPr/>
        </p:nvSpPr>
        <p:spPr>
          <a:xfrm>
            <a:off x="996003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F978D-A5B7-5413-83B5-99F28C7ADBBD}"/>
              </a:ext>
            </a:extLst>
          </p:cNvPr>
          <p:cNvSpPr txBox="1"/>
          <p:nvPr/>
        </p:nvSpPr>
        <p:spPr>
          <a:xfrm>
            <a:off x="467544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설문명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D444-EEFD-496E-0C84-E18D559BC7E6}"/>
              </a:ext>
            </a:extLst>
          </p:cNvPr>
          <p:cNvSpPr txBox="1"/>
          <p:nvPr/>
        </p:nvSpPr>
        <p:spPr>
          <a:xfrm>
            <a:off x="467544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3424C-78BB-680F-8A73-41E7553918B0}"/>
              </a:ext>
            </a:extLst>
          </p:cNvPr>
          <p:cNvSpPr/>
          <p:nvPr/>
        </p:nvSpPr>
        <p:spPr>
          <a:xfrm>
            <a:off x="996003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B83E2E14-665B-D35D-8181-898EAE5D170F}"/>
              </a:ext>
            </a:extLst>
          </p:cNvPr>
          <p:cNvSpPr/>
          <p:nvPr/>
        </p:nvSpPr>
        <p:spPr>
          <a:xfrm rot="10800000">
            <a:off x="1766102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DC19-84F0-7320-E2E6-1563F129F531}"/>
              </a:ext>
            </a:extLst>
          </p:cNvPr>
          <p:cNvSpPr txBox="1"/>
          <p:nvPr/>
        </p:nvSpPr>
        <p:spPr>
          <a:xfrm>
            <a:off x="467544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A3A76-6E1D-F65B-9D2F-5A7927917BE0}"/>
              </a:ext>
            </a:extLst>
          </p:cNvPr>
          <p:cNvGrpSpPr/>
          <p:nvPr/>
        </p:nvGrpSpPr>
        <p:grpSpPr>
          <a:xfrm>
            <a:off x="996003" y="826466"/>
            <a:ext cx="936104" cy="159986"/>
            <a:chOff x="779979" y="826466"/>
            <a:chExt cx="936104" cy="159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E3B9E-CE06-47DE-442C-2C86AC1228A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4" descr="달력 - 무료 시간과 날짜개 아이콘">
              <a:extLst>
                <a:ext uri="{FF2B5EF4-FFF2-40B4-BE49-F238E27FC236}">
                  <a16:creationId xmlns:a16="http://schemas.microsoft.com/office/drawing/2014/main" id="{E23E7FB1-136D-9BE4-ED0A-445579856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37B52D-1050-A8E2-2100-2782BFC8B84E}"/>
              </a:ext>
            </a:extLst>
          </p:cNvPr>
          <p:cNvGrpSpPr/>
          <p:nvPr/>
        </p:nvGrpSpPr>
        <p:grpSpPr>
          <a:xfrm>
            <a:off x="2246627" y="826466"/>
            <a:ext cx="936104" cy="159986"/>
            <a:chOff x="779979" y="826466"/>
            <a:chExt cx="936104" cy="1599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072F0B-2CBC-B644-6AEA-43045B2A0C50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4" descr="달력 - 무료 시간과 날짜개 아이콘">
              <a:extLst>
                <a:ext uri="{FF2B5EF4-FFF2-40B4-BE49-F238E27FC236}">
                  <a16:creationId xmlns:a16="http://schemas.microsoft.com/office/drawing/2014/main" id="{8CE642F2-89F3-7157-A766-F60774F4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0D1B10-732D-1375-E26A-BF523C58C4EB}"/>
              </a:ext>
            </a:extLst>
          </p:cNvPr>
          <p:cNvSpPr txBox="1"/>
          <p:nvPr/>
        </p:nvSpPr>
        <p:spPr>
          <a:xfrm>
            <a:off x="1963434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380FD-1B6E-4307-F060-273723F06F98}"/>
              </a:ext>
            </a:extLst>
          </p:cNvPr>
          <p:cNvSpPr/>
          <p:nvPr/>
        </p:nvSpPr>
        <p:spPr>
          <a:xfrm>
            <a:off x="5704054" y="799418"/>
            <a:ext cx="493372" cy="688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21E40-6EA9-D258-251C-A8E249F9FFEC}"/>
              </a:ext>
            </a:extLst>
          </p:cNvPr>
          <p:cNvSpPr/>
          <p:nvPr/>
        </p:nvSpPr>
        <p:spPr>
          <a:xfrm>
            <a:off x="539552" y="2039326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42D5675-76D6-1882-539E-C59A150C7CF3}"/>
              </a:ext>
            </a:extLst>
          </p:cNvPr>
          <p:cNvCxnSpPr/>
          <p:nvPr/>
        </p:nvCxnSpPr>
        <p:spPr>
          <a:xfrm>
            <a:off x="611560" y="2323167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5843F-0DF1-BABE-095B-19B7EA8E480B}"/>
              </a:ext>
            </a:extLst>
          </p:cNvPr>
          <p:cNvSpPr/>
          <p:nvPr/>
        </p:nvSpPr>
        <p:spPr>
          <a:xfrm>
            <a:off x="708320" y="216835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DDBD2-BA91-B2B0-4A42-B17B53480293}"/>
              </a:ext>
            </a:extLst>
          </p:cNvPr>
          <p:cNvSpPr/>
          <p:nvPr/>
        </p:nvSpPr>
        <p:spPr>
          <a:xfrm>
            <a:off x="708320" y="24415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16642-5487-1D83-1C0E-E203FF1E932C}"/>
              </a:ext>
            </a:extLst>
          </p:cNvPr>
          <p:cNvSpPr/>
          <p:nvPr/>
        </p:nvSpPr>
        <p:spPr>
          <a:xfrm>
            <a:off x="708320" y="270738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6D5E0-9735-8A7E-9473-37F16B084A47}"/>
              </a:ext>
            </a:extLst>
          </p:cNvPr>
          <p:cNvSpPr txBox="1"/>
          <p:nvPr/>
        </p:nvSpPr>
        <p:spPr>
          <a:xfrm>
            <a:off x="879435" y="210946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37DAA-A79C-3AA1-3785-6DEFE995E5AF}"/>
              </a:ext>
            </a:extLst>
          </p:cNvPr>
          <p:cNvSpPr txBox="1"/>
          <p:nvPr/>
        </p:nvSpPr>
        <p:spPr>
          <a:xfrm>
            <a:off x="5412060" y="210946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FFA51-4BE1-4D9A-C42A-E8BFFF31A887}"/>
              </a:ext>
            </a:extLst>
          </p:cNvPr>
          <p:cNvSpPr txBox="1"/>
          <p:nvPr/>
        </p:nvSpPr>
        <p:spPr>
          <a:xfrm>
            <a:off x="5100649" y="2384360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27FEB-83DD-3A98-7AC2-087D5B7076DE}"/>
              </a:ext>
            </a:extLst>
          </p:cNvPr>
          <p:cNvSpPr txBox="1"/>
          <p:nvPr/>
        </p:nvSpPr>
        <p:spPr>
          <a:xfrm>
            <a:off x="5100649" y="2648498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7EF68C-4651-E8A6-A25E-D24C73E13B91}"/>
              </a:ext>
            </a:extLst>
          </p:cNvPr>
          <p:cNvSpPr/>
          <p:nvPr/>
        </p:nvSpPr>
        <p:spPr>
          <a:xfrm>
            <a:off x="708320" y="297113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62BC6-D901-92A7-F798-05618F49AEF1}"/>
              </a:ext>
            </a:extLst>
          </p:cNvPr>
          <p:cNvSpPr txBox="1"/>
          <p:nvPr/>
        </p:nvSpPr>
        <p:spPr>
          <a:xfrm>
            <a:off x="5100649" y="291224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E39B-A992-8D75-6EE5-C4CE90990422}"/>
              </a:ext>
            </a:extLst>
          </p:cNvPr>
          <p:cNvGrpSpPr/>
          <p:nvPr/>
        </p:nvGrpSpPr>
        <p:grpSpPr>
          <a:xfrm>
            <a:off x="282041" y="1007990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79FA4C-C2AC-FCCF-E70F-FC41731713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255D0CF8-DBF6-5BAA-40B1-355AA6D9453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C334-17B2-BD3C-F9ED-A675284E33CE}"/>
              </a:ext>
            </a:extLst>
          </p:cNvPr>
          <p:cNvSpPr/>
          <p:nvPr/>
        </p:nvSpPr>
        <p:spPr>
          <a:xfrm>
            <a:off x="708320" y="32234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90A81-BE9A-9572-8C94-7A88A54C6EFB}"/>
              </a:ext>
            </a:extLst>
          </p:cNvPr>
          <p:cNvSpPr txBox="1"/>
          <p:nvPr/>
        </p:nvSpPr>
        <p:spPr>
          <a:xfrm>
            <a:off x="5100649" y="316455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B816F3-A949-A1EF-299D-28281D284CD9}"/>
              </a:ext>
            </a:extLst>
          </p:cNvPr>
          <p:cNvSpPr/>
          <p:nvPr/>
        </p:nvSpPr>
        <p:spPr>
          <a:xfrm>
            <a:off x="708320" y="353336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76774-6773-7C23-D1B8-2DA354CE2B42}"/>
              </a:ext>
            </a:extLst>
          </p:cNvPr>
          <p:cNvSpPr txBox="1"/>
          <p:nvPr/>
        </p:nvSpPr>
        <p:spPr>
          <a:xfrm>
            <a:off x="5100649" y="3474474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54503-F068-85AB-35B9-F4E4DFEDEF70}"/>
              </a:ext>
            </a:extLst>
          </p:cNvPr>
          <p:cNvSpPr/>
          <p:nvPr/>
        </p:nvSpPr>
        <p:spPr>
          <a:xfrm>
            <a:off x="708320" y="38075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73AF3F-3691-C721-4C0B-45450E3DFE2E}"/>
              </a:ext>
            </a:extLst>
          </p:cNvPr>
          <p:cNvSpPr txBox="1"/>
          <p:nvPr/>
        </p:nvSpPr>
        <p:spPr>
          <a:xfrm>
            <a:off x="5100649" y="3748633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085F4-1088-E93F-B74C-6232863EE89A}"/>
              </a:ext>
            </a:extLst>
          </p:cNvPr>
          <p:cNvSpPr/>
          <p:nvPr/>
        </p:nvSpPr>
        <p:spPr>
          <a:xfrm>
            <a:off x="708320" y="41174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969DD-AE29-8BFD-8F98-206F7B3074C0}"/>
              </a:ext>
            </a:extLst>
          </p:cNvPr>
          <p:cNvSpPr txBox="1"/>
          <p:nvPr/>
        </p:nvSpPr>
        <p:spPr>
          <a:xfrm>
            <a:off x="5100649" y="4058548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54C54A-4BEE-1B5E-803E-B96AD1BC8C43}"/>
              </a:ext>
            </a:extLst>
          </p:cNvPr>
          <p:cNvSpPr/>
          <p:nvPr/>
        </p:nvSpPr>
        <p:spPr>
          <a:xfrm>
            <a:off x="708320" y="44206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14FA4-47F4-6AE8-BA59-015A119B1A78}"/>
              </a:ext>
            </a:extLst>
          </p:cNvPr>
          <p:cNvSpPr txBox="1"/>
          <p:nvPr/>
        </p:nvSpPr>
        <p:spPr>
          <a:xfrm>
            <a:off x="5100649" y="4361787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0A9D1-8BBC-EB27-CFE9-6C7864858120}"/>
              </a:ext>
            </a:extLst>
          </p:cNvPr>
          <p:cNvSpPr txBox="1"/>
          <p:nvPr/>
        </p:nvSpPr>
        <p:spPr>
          <a:xfrm>
            <a:off x="915295" y="238436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3EFE9-9094-9F82-0E3D-F4D4D9C11C37}"/>
              </a:ext>
            </a:extLst>
          </p:cNvPr>
          <p:cNvSpPr txBox="1"/>
          <p:nvPr/>
        </p:nvSpPr>
        <p:spPr>
          <a:xfrm>
            <a:off x="915295" y="264446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8187F-C657-A4E5-8FF7-D705E403E3DF}"/>
              </a:ext>
            </a:extLst>
          </p:cNvPr>
          <p:cNvSpPr txBox="1"/>
          <p:nvPr/>
        </p:nvSpPr>
        <p:spPr>
          <a:xfrm>
            <a:off x="915295" y="29122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4FCA1-3CB1-15BC-EC60-4EA26B7C55BC}"/>
              </a:ext>
            </a:extLst>
          </p:cNvPr>
          <p:cNvSpPr txBox="1"/>
          <p:nvPr/>
        </p:nvSpPr>
        <p:spPr>
          <a:xfrm>
            <a:off x="915295" y="3169363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CA13EE-DF0C-A154-6599-F846E31B058F}"/>
              </a:ext>
            </a:extLst>
          </p:cNvPr>
          <p:cNvSpPr txBox="1"/>
          <p:nvPr/>
        </p:nvSpPr>
        <p:spPr>
          <a:xfrm>
            <a:off x="915295" y="347447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322CD-C2C1-024C-9DF3-F2453CF725D3}"/>
              </a:ext>
            </a:extLst>
          </p:cNvPr>
          <p:cNvSpPr txBox="1"/>
          <p:nvPr/>
        </p:nvSpPr>
        <p:spPr>
          <a:xfrm>
            <a:off x="915295" y="375230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FAF9A-C7FE-E019-5CF9-71A0364CCC2B}"/>
              </a:ext>
            </a:extLst>
          </p:cNvPr>
          <p:cNvSpPr txBox="1"/>
          <p:nvPr/>
        </p:nvSpPr>
        <p:spPr>
          <a:xfrm>
            <a:off x="915295" y="405571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7685A-C12B-91BB-2118-3859CA1E04EE}"/>
              </a:ext>
            </a:extLst>
          </p:cNvPr>
          <p:cNvSpPr txBox="1"/>
          <p:nvPr/>
        </p:nvSpPr>
        <p:spPr>
          <a:xfrm>
            <a:off x="915295" y="4361787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1CB71C-A00D-0BD9-A243-4EC7DA649738}"/>
              </a:ext>
            </a:extLst>
          </p:cNvPr>
          <p:cNvSpPr txBox="1"/>
          <p:nvPr/>
        </p:nvSpPr>
        <p:spPr>
          <a:xfrm>
            <a:off x="2010189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3C5AEA-9613-0848-D9E0-3FCD3764F400}"/>
              </a:ext>
            </a:extLst>
          </p:cNvPr>
          <p:cNvSpPr txBox="1"/>
          <p:nvPr/>
        </p:nvSpPr>
        <p:spPr>
          <a:xfrm>
            <a:off x="3436652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A091FA-EB7F-E261-1D77-726595EEF2DB}"/>
              </a:ext>
            </a:extLst>
          </p:cNvPr>
          <p:cNvSpPr txBox="1"/>
          <p:nvPr/>
        </p:nvSpPr>
        <p:spPr>
          <a:xfrm>
            <a:off x="1331640" y="2384360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설립기념일 행사 찬반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F203B7-E80E-D3A3-2B1B-D4B21F1F47CE}"/>
              </a:ext>
            </a:extLst>
          </p:cNvPr>
          <p:cNvSpPr txBox="1"/>
          <p:nvPr/>
        </p:nvSpPr>
        <p:spPr>
          <a:xfrm>
            <a:off x="1331640" y="264446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명절 행사 후기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EB9004-5C61-0D89-924C-37AF83A8474F}"/>
              </a:ext>
            </a:extLst>
          </p:cNvPr>
          <p:cNvSpPr txBox="1"/>
          <p:nvPr/>
        </p:nvSpPr>
        <p:spPr>
          <a:xfrm>
            <a:off x="1331640" y="2912249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개선안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36B9F-1004-FD28-255E-551BE1952AA8}"/>
              </a:ext>
            </a:extLst>
          </p:cNvPr>
          <p:cNvSpPr txBox="1"/>
          <p:nvPr/>
        </p:nvSpPr>
        <p:spPr>
          <a:xfrm>
            <a:off x="1331640" y="3169363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8D7"/>
                </a:solidFill>
              </a:rPr>
              <a:t>2022</a:t>
            </a:r>
            <a:r>
              <a:rPr kumimoji="1" lang="ko-KR" altLang="en-US" sz="800" u="sng" dirty="0">
                <a:solidFill>
                  <a:srgbClr val="0078D7"/>
                </a:solidFill>
              </a:rPr>
              <a:t>년도 이벤트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A7AB0-DCC2-37B8-F241-AB15DEEDDF71}"/>
              </a:ext>
            </a:extLst>
          </p:cNvPr>
          <p:cNvSpPr txBox="1"/>
          <p:nvPr/>
        </p:nvSpPr>
        <p:spPr>
          <a:xfrm>
            <a:off x="1331640" y="347447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복지 관련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0BCD7-1B71-6D34-379C-F0B3778AD51C}"/>
              </a:ext>
            </a:extLst>
          </p:cNvPr>
          <p:cNvSpPr txBox="1"/>
          <p:nvPr/>
        </p:nvSpPr>
        <p:spPr>
          <a:xfrm>
            <a:off x="1331640" y="3752305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전사회식 메뉴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42863E-816C-E721-B1E5-C3BB5F6F2D9D}"/>
              </a:ext>
            </a:extLst>
          </p:cNvPr>
          <p:cNvSpPr txBox="1"/>
          <p:nvPr/>
        </p:nvSpPr>
        <p:spPr>
          <a:xfrm>
            <a:off x="1331640" y="405571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거주지역 및 출퇴근 이동수단 조사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21FCB-5565-654D-A844-563EB98A4F16}"/>
              </a:ext>
            </a:extLst>
          </p:cNvPr>
          <p:cNvSpPr txBox="1"/>
          <p:nvPr/>
        </p:nvSpPr>
        <p:spPr>
          <a:xfrm>
            <a:off x="1331640" y="4361787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꽃 피는 봄이 오면 이벤트 홍보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F59F25-2394-B52A-9991-6657562D34ED}"/>
              </a:ext>
            </a:extLst>
          </p:cNvPr>
          <p:cNvSpPr txBox="1"/>
          <p:nvPr/>
        </p:nvSpPr>
        <p:spPr>
          <a:xfrm>
            <a:off x="3419872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4A03D-3FE9-683F-CC87-6E14FC5C4AB1}"/>
              </a:ext>
            </a:extLst>
          </p:cNvPr>
          <p:cNvSpPr txBox="1"/>
          <p:nvPr/>
        </p:nvSpPr>
        <p:spPr>
          <a:xfrm>
            <a:off x="3419872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290E2-C43D-1966-0833-F30A8B3703F6}"/>
              </a:ext>
            </a:extLst>
          </p:cNvPr>
          <p:cNvSpPr txBox="1"/>
          <p:nvPr/>
        </p:nvSpPr>
        <p:spPr>
          <a:xfrm>
            <a:off x="3419872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E1099-F10C-AF7C-5E75-B9A4958FA47E}"/>
              </a:ext>
            </a:extLst>
          </p:cNvPr>
          <p:cNvSpPr txBox="1"/>
          <p:nvPr/>
        </p:nvSpPr>
        <p:spPr>
          <a:xfrm>
            <a:off x="3419872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5F35FA-6251-ECED-8DCC-7B713DF4B2D7}"/>
              </a:ext>
            </a:extLst>
          </p:cNvPr>
          <p:cNvSpPr txBox="1"/>
          <p:nvPr/>
        </p:nvSpPr>
        <p:spPr>
          <a:xfrm>
            <a:off x="3419872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201817-EB16-B921-E81C-EE177ED76E8C}"/>
              </a:ext>
            </a:extLst>
          </p:cNvPr>
          <p:cNvSpPr txBox="1"/>
          <p:nvPr/>
        </p:nvSpPr>
        <p:spPr>
          <a:xfrm>
            <a:off x="3419872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113CF8-4E86-5ED6-FAFA-D9277C0DF646}"/>
              </a:ext>
            </a:extLst>
          </p:cNvPr>
          <p:cNvSpPr txBox="1"/>
          <p:nvPr/>
        </p:nvSpPr>
        <p:spPr>
          <a:xfrm>
            <a:off x="3419872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0CC9D-E0CB-B0B1-42E2-6E9380B22C58}"/>
              </a:ext>
            </a:extLst>
          </p:cNvPr>
          <p:cNvSpPr txBox="1"/>
          <p:nvPr/>
        </p:nvSpPr>
        <p:spPr>
          <a:xfrm>
            <a:off x="3419872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41A585D-7F43-3EEA-5B2C-20589D22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62" y="4766662"/>
            <a:ext cx="1816481" cy="21598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752043-5B1E-E4D8-8888-830EDCF27134}"/>
              </a:ext>
            </a:extLst>
          </p:cNvPr>
          <p:cNvSpPr/>
          <p:nvPr/>
        </p:nvSpPr>
        <p:spPr>
          <a:xfrm>
            <a:off x="508799" y="725278"/>
            <a:ext cx="5791393" cy="879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99D33D-BB4B-2470-1B39-88CFC595EFC0}"/>
              </a:ext>
            </a:extLst>
          </p:cNvPr>
          <p:cNvSpPr/>
          <p:nvPr/>
        </p:nvSpPr>
        <p:spPr>
          <a:xfrm>
            <a:off x="5868144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90FAB67-F3EA-305F-603B-98D9FEBC5B2B}"/>
              </a:ext>
            </a:extLst>
          </p:cNvPr>
          <p:cNvSpPr/>
          <p:nvPr/>
        </p:nvSpPr>
        <p:spPr>
          <a:xfrm>
            <a:off x="539552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204F98-76CD-F1B7-506B-8E6A591DE05D}"/>
              </a:ext>
            </a:extLst>
          </p:cNvPr>
          <p:cNvGrpSpPr/>
          <p:nvPr/>
        </p:nvGrpSpPr>
        <p:grpSpPr>
          <a:xfrm>
            <a:off x="261389" y="4737216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4236210-933F-0F12-EE94-976BBAA1C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C768733E-1C05-280F-D980-DB0FA09BDF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9D3C8A-7834-FF83-80EB-1B5311D8C257}"/>
              </a:ext>
            </a:extLst>
          </p:cNvPr>
          <p:cNvGrpSpPr/>
          <p:nvPr/>
        </p:nvGrpSpPr>
        <p:grpSpPr>
          <a:xfrm>
            <a:off x="5576366" y="473721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778FA8B-F4ED-2C51-4D5E-20A3FDD63F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9FAB2CCC-C705-13BC-B432-4CC22FCA5F3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C4AC8D2-90EF-EAA8-A772-51979C54A6D3}"/>
              </a:ext>
            </a:extLst>
          </p:cNvPr>
          <p:cNvSpPr txBox="1"/>
          <p:nvPr/>
        </p:nvSpPr>
        <p:spPr>
          <a:xfrm>
            <a:off x="467544" y="1777380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5F8237-8BCA-4C59-6310-83FDEB5D1E09}"/>
              </a:ext>
            </a:extLst>
          </p:cNvPr>
          <p:cNvSpPr txBox="1"/>
          <p:nvPr/>
        </p:nvSpPr>
        <p:spPr>
          <a:xfrm>
            <a:off x="4330704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C75EB9-3AD0-1C4E-8704-070A0CC40415}"/>
              </a:ext>
            </a:extLst>
          </p:cNvPr>
          <p:cNvSpPr txBox="1"/>
          <p:nvPr/>
        </p:nvSpPr>
        <p:spPr>
          <a:xfrm>
            <a:off x="4283968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BD582A-C116-AB5C-A1CD-2308A2C3D3F5}"/>
              </a:ext>
            </a:extLst>
          </p:cNvPr>
          <p:cNvSpPr txBox="1"/>
          <p:nvPr/>
        </p:nvSpPr>
        <p:spPr>
          <a:xfrm>
            <a:off x="4283968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E7A5E-0FB4-B6CD-A41A-599258E3816A}"/>
              </a:ext>
            </a:extLst>
          </p:cNvPr>
          <p:cNvSpPr txBox="1"/>
          <p:nvPr/>
        </p:nvSpPr>
        <p:spPr>
          <a:xfrm>
            <a:off x="4283968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3423F8B-0AAC-F94E-4895-2B3D48195C1C}"/>
              </a:ext>
            </a:extLst>
          </p:cNvPr>
          <p:cNvSpPr txBox="1"/>
          <p:nvPr/>
        </p:nvSpPr>
        <p:spPr>
          <a:xfrm>
            <a:off x="4283968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C0687A-F23D-111B-7032-0A44119CAD1E}"/>
              </a:ext>
            </a:extLst>
          </p:cNvPr>
          <p:cNvSpPr txBox="1"/>
          <p:nvPr/>
        </p:nvSpPr>
        <p:spPr>
          <a:xfrm>
            <a:off x="4283968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6ADDBB-64CD-0E43-94CB-712597573096}"/>
              </a:ext>
            </a:extLst>
          </p:cNvPr>
          <p:cNvSpPr txBox="1"/>
          <p:nvPr/>
        </p:nvSpPr>
        <p:spPr>
          <a:xfrm>
            <a:off x="4283968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D2C73E-414D-5518-B744-5372A9E96F52}"/>
              </a:ext>
            </a:extLst>
          </p:cNvPr>
          <p:cNvSpPr txBox="1"/>
          <p:nvPr/>
        </p:nvSpPr>
        <p:spPr>
          <a:xfrm>
            <a:off x="4283968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F9452D-34F2-6D8B-67B4-B1C3F0FE6EA1}"/>
              </a:ext>
            </a:extLst>
          </p:cNvPr>
          <p:cNvSpPr txBox="1"/>
          <p:nvPr/>
        </p:nvSpPr>
        <p:spPr>
          <a:xfrm>
            <a:off x="4283968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8C2880-D5E4-CA72-97C4-32ACBF27CD16}"/>
              </a:ext>
            </a:extLst>
          </p:cNvPr>
          <p:cNvSpPr/>
          <p:nvPr/>
        </p:nvSpPr>
        <p:spPr>
          <a:xfrm>
            <a:off x="4668745" y="2400800"/>
            <a:ext cx="288032" cy="201050"/>
          </a:xfrm>
          <a:prstGeom prst="rect">
            <a:avLst/>
          </a:prstGeom>
          <a:solidFill>
            <a:srgbClr val="00B05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2B1B974-4177-9B90-A83C-26A77C4E0D09}"/>
              </a:ext>
            </a:extLst>
          </p:cNvPr>
          <p:cNvSpPr/>
          <p:nvPr/>
        </p:nvSpPr>
        <p:spPr>
          <a:xfrm>
            <a:off x="4752771" y="2641474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564887B-0C3D-C212-8542-8CF8B4901CDA}"/>
              </a:ext>
            </a:extLst>
          </p:cNvPr>
          <p:cNvSpPr/>
          <p:nvPr/>
        </p:nvSpPr>
        <p:spPr>
          <a:xfrm>
            <a:off x="4752771" y="2914117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578A0-5019-46B5-6826-D6CAD6B890EF}"/>
              </a:ext>
            </a:extLst>
          </p:cNvPr>
          <p:cNvGrpSpPr/>
          <p:nvPr/>
        </p:nvGrpSpPr>
        <p:grpSpPr>
          <a:xfrm>
            <a:off x="4838603" y="2323759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C0D6DF-D9EB-0DCA-5B10-25857F8C57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B463C2CF-2093-0A25-7999-FC24B623A2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F03F393-8B2B-F3F5-0569-34B25830888C}"/>
              </a:ext>
            </a:extLst>
          </p:cNvPr>
          <p:cNvGrpSpPr/>
          <p:nvPr/>
        </p:nvGrpSpPr>
        <p:grpSpPr>
          <a:xfrm>
            <a:off x="4903360" y="2576134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AA05CBC-B825-FA4A-9B66-DACCF04A44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018FACC-1F52-61D9-7299-86A5AEE874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100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시작일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종료일 필수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텍스트 에디터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5044D-1EE5-4724-0DE7-C45E6C02A5C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3731-2655-C645-F5AE-B3E3C15B0002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AB2AA0-0D1B-DCC2-8D64-ECCA42DB6C2E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763-2C63-EA49-AD33-9B952082BA37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508E-8680-0CB6-F108-B3D93BD7AF96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5F9BF-0984-108C-DE2E-F12F0998374D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2A1539-71DE-C8BF-3801-FAE15D5EF338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2B87F-347F-627E-4867-F493FBDDBBB1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380D8B-557D-60C4-7FA8-1335FC12133F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CC8A0-A2F4-3912-2176-95B857B500B0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C56C49-7053-7F96-FE96-6324E068B7E8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97A8301-00CC-EBA7-6381-1B0007AD63C2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03CFA1-1BBE-647A-021F-8F5C46187BE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1" name="Picture 4" descr="달력 - 무료 시간과 날짜개 아이콘">
              <a:extLst>
                <a:ext uri="{FF2B5EF4-FFF2-40B4-BE49-F238E27FC236}">
                  <a16:creationId xmlns:a16="http://schemas.microsoft.com/office/drawing/2014/main" id="{2699E821-AC00-72EB-1EBB-27C0A681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BDEBC5-B0A5-7757-EB3F-C4BB22C9EFEF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5BD8E-91AE-C961-12F5-3B7F2636B2F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4" name="Picture 4" descr="달력 - 무료 시간과 날짜개 아이콘">
              <a:extLst>
                <a:ext uri="{FF2B5EF4-FFF2-40B4-BE49-F238E27FC236}">
                  <a16:creationId xmlns:a16="http://schemas.microsoft.com/office/drawing/2014/main" id="{D52ED22D-981C-B0A1-18C1-7F0AD0753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72BE71A-CAF6-07E9-B8D3-83883C399458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2A32F4-7175-6844-2844-9F1AAD9AEB3B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9649213-F906-BF69-7E5C-166EFD09E507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D1D5CCF-9C27-14A5-8AC3-72EDBEF96162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십자형[C] 128">
            <a:extLst>
              <a:ext uri="{FF2B5EF4-FFF2-40B4-BE49-F238E27FC236}">
                <a16:creationId xmlns:a16="http://schemas.microsoft.com/office/drawing/2014/main" id="{A598D2D8-E945-7A3D-1620-2C057DCE866D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4DE2553-6462-BF38-EBCA-B715C952E397}"/>
              </a:ext>
            </a:extLst>
          </p:cNvPr>
          <p:cNvGrpSpPr/>
          <p:nvPr/>
        </p:nvGrpSpPr>
        <p:grpSpPr>
          <a:xfrm>
            <a:off x="741236" y="1493989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0CA51E5-EB48-B6F9-4D16-F3D4A8745C1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ABECFE98-7506-9E97-6470-0E3E0E760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33" name="Picture 2" descr="20200622_115241">
            <a:extLst>
              <a:ext uri="{FF2B5EF4-FFF2-40B4-BE49-F238E27FC236}">
                <a16:creationId xmlns:a16="http://schemas.microsoft.com/office/drawing/2014/main" id="{473C4AE6-6FC4-AAAF-423D-D2F555B0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046A38-7495-254F-4C6F-37BD8F21DF6F}"/>
              </a:ext>
            </a:extLst>
          </p:cNvPr>
          <p:cNvGrpSpPr/>
          <p:nvPr/>
        </p:nvGrpSpPr>
        <p:grpSpPr>
          <a:xfrm>
            <a:off x="381196" y="2219198"/>
            <a:ext cx="388720" cy="200055"/>
            <a:chOff x="4727047" y="5307508"/>
            <a:chExt cx="388720" cy="200055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B2F857-1C41-E8C0-74D4-5AEDD68217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TextBox 27">
              <a:extLst>
                <a:ext uri="{FF2B5EF4-FFF2-40B4-BE49-F238E27FC236}">
                  <a16:creationId xmlns:a16="http://schemas.microsoft.com/office/drawing/2014/main" id="{0829E50D-438A-6C79-616B-877AAC1B989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9FCAB3A-2A1E-CAFB-F176-B78103610A2A}"/>
              </a:ext>
            </a:extLst>
          </p:cNvPr>
          <p:cNvGrpSpPr/>
          <p:nvPr/>
        </p:nvGrpSpPr>
        <p:grpSpPr>
          <a:xfrm>
            <a:off x="734626" y="1096686"/>
            <a:ext cx="388720" cy="200055"/>
            <a:chOff x="4727047" y="5307508"/>
            <a:chExt cx="388720" cy="200055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1FF4B5-BD08-2846-138A-AD6B6F7A83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0" name="TextBox 27">
              <a:extLst>
                <a:ext uri="{FF2B5EF4-FFF2-40B4-BE49-F238E27FC236}">
                  <a16:creationId xmlns:a16="http://schemas.microsoft.com/office/drawing/2014/main" id="{F4990A9C-86F8-4D97-B800-1B505BB60A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77336" y="221964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439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클릭 시 다운로드 기능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24DD4-2EF4-1AAD-B23B-767484AC2AD7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A197B5-2E47-CBA0-B229-328A22F150B4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12345-43B2-FC83-9E79-51F6E929E04B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F77AC8-A1B6-41AB-9B24-04655EF63E47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3933D-E07B-81C8-4408-88DCD7B70A37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414BF6-6B75-7C04-E06D-47C310B5B410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02F004-B3F6-DE92-FB65-7C178AAA1D1A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F1D5-3FC3-42D7-1669-A5820A684B52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47CF5A-C0AC-A942-0FA6-AD36BFC9D78C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740B5-29A8-A9E5-92BB-340DF9D49C6E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3" name="Picture 4" descr="달력 - 무료 시간과 날짜개 아이콘">
              <a:extLst>
                <a:ext uri="{FF2B5EF4-FFF2-40B4-BE49-F238E27FC236}">
                  <a16:creationId xmlns:a16="http://schemas.microsoft.com/office/drawing/2014/main" id="{99B229A9-E123-4172-EDAE-B571190F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321A4C-D0A4-9A93-91CF-FC8B27E7DF82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67BDC0-4EF3-353D-F335-F30398CBE61D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6" name="Picture 4" descr="달력 - 무료 시간과 날짜개 아이콘">
              <a:extLst>
                <a:ext uri="{FF2B5EF4-FFF2-40B4-BE49-F238E27FC236}">
                  <a16:creationId xmlns:a16="http://schemas.microsoft.com/office/drawing/2014/main" id="{4770690E-104A-422A-5E6B-EBE73419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8E86F-11E6-D4AA-6DD2-D9DDFC7BA046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29E36CD-075F-14BE-F74F-EBA260A86029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9AFCD1-FFD0-F042-102D-7E47B6093E9F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십자형[C] 120">
            <a:extLst>
              <a:ext uri="{FF2B5EF4-FFF2-40B4-BE49-F238E27FC236}">
                <a16:creationId xmlns:a16="http://schemas.microsoft.com/office/drawing/2014/main" id="{2D799461-968C-8505-1FAA-D94335402F42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2" descr="20200622_115241">
            <a:extLst>
              <a:ext uri="{FF2B5EF4-FFF2-40B4-BE49-F238E27FC236}">
                <a16:creationId xmlns:a16="http://schemas.microsoft.com/office/drawing/2014/main" id="{4B1B9801-620B-86EC-5700-EAF20E94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 bwMode="auto">
          <a:xfrm>
            <a:off x="519351" y="2668449"/>
            <a:ext cx="57854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916673" y="2166951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02C0F49-801C-0662-9FD2-E46F8518D73F}"/>
              </a:ext>
            </a:extLst>
          </p:cNvPr>
          <p:cNvGrpSpPr/>
          <p:nvPr/>
        </p:nvGrpSpPr>
        <p:grpSpPr>
          <a:xfrm>
            <a:off x="1906990" y="2176570"/>
            <a:ext cx="388720" cy="200055"/>
            <a:chOff x="4727047" y="5307508"/>
            <a:chExt cx="388720" cy="20005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9C5AB5C-E914-60D8-D5C5-B87BE67452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TextBox 27">
              <a:extLst>
                <a:ext uri="{FF2B5EF4-FFF2-40B4-BE49-F238E27FC236}">
                  <a16:creationId xmlns:a16="http://schemas.microsoft.com/office/drawing/2014/main" id="{AE562087-62E2-DCF6-3171-D9F1F3FE7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3A33E5-28D0-C30E-D7C0-CB23B4559854}"/>
              </a:ext>
            </a:extLst>
          </p:cNvPr>
          <p:cNvGrpSpPr/>
          <p:nvPr/>
        </p:nvGrpSpPr>
        <p:grpSpPr>
          <a:xfrm>
            <a:off x="2059828" y="2352375"/>
            <a:ext cx="388720" cy="200055"/>
            <a:chOff x="4727047" y="5307508"/>
            <a:chExt cx="388720" cy="20005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59A837B-4571-366F-1F14-4676ED72D1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3F60845F-ED0C-47D8-F760-8A512DAE61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90264" y="17938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36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문항 추가 버튼 클릭 시 추가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문항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복수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서술형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3059832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395536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395536" y="872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395536" y="1123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1003592" y="109505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C280B-AEB6-F752-D9B4-A1274F9C97E2}"/>
              </a:ext>
            </a:extLst>
          </p:cNvPr>
          <p:cNvSpPr txBox="1"/>
          <p:nvPr/>
        </p:nvSpPr>
        <p:spPr>
          <a:xfrm>
            <a:off x="104360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설립기념일</a:t>
            </a:r>
            <a:r>
              <a:rPr kumimoji="1" lang="ko-KR" altLang="en-US" sz="800" dirty="0"/>
              <a:t> 행사 찬반 투표</a:t>
            </a:r>
            <a:endParaRPr kumimoji="1" lang="ko-Kore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145A-7017-1CC3-F9C2-3158A0635D2F}"/>
              </a:ext>
            </a:extLst>
          </p:cNvPr>
          <p:cNvSpPr txBox="1"/>
          <p:nvPr/>
        </p:nvSpPr>
        <p:spPr>
          <a:xfrm>
            <a:off x="1043608" y="872864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775C-6D96-F8CA-D1B8-D379A0875551}"/>
              </a:ext>
            </a:extLst>
          </p:cNvPr>
          <p:cNvSpPr txBox="1"/>
          <p:nvPr/>
        </p:nvSpPr>
        <p:spPr>
          <a:xfrm>
            <a:off x="338386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7D25-B227-5F1F-F72D-657501FC279F}"/>
              </a:ext>
            </a:extLst>
          </p:cNvPr>
          <p:cNvSpPr txBox="1"/>
          <p:nvPr/>
        </p:nvSpPr>
        <p:spPr>
          <a:xfrm>
            <a:off x="1043608" y="1578377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설립기념일 행사 관련 찬반투표입니다</a:t>
            </a:r>
            <a:r>
              <a:rPr kumimoji="1"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1ED9-3AF0-37A5-9715-DC2627F62577}"/>
              </a:ext>
            </a:extLst>
          </p:cNvPr>
          <p:cNvSpPr txBox="1"/>
          <p:nvPr/>
        </p:nvSpPr>
        <p:spPr>
          <a:xfrm>
            <a:off x="395536" y="15783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내용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C99EE-0127-BA7C-F554-CAB7F28C1430}"/>
              </a:ext>
            </a:extLst>
          </p:cNvPr>
          <p:cNvSpPr/>
          <p:nvPr/>
        </p:nvSpPr>
        <p:spPr>
          <a:xfrm>
            <a:off x="5292080" y="1921396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문항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1CB88-7A71-AEB3-3974-A0D6415FCD1F}"/>
              </a:ext>
            </a:extLst>
          </p:cNvPr>
          <p:cNvSpPr/>
          <p:nvPr/>
        </p:nvSpPr>
        <p:spPr>
          <a:xfrm>
            <a:off x="5903609" y="1921396"/>
            <a:ext cx="337611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0886-7ED4-BF45-6F7E-AC2EFC91325C}"/>
              </a:ext>
            </a:extLst>
          </p:cNvPr>
          <p:cNvSpPr/>
          <p:nvPr/>
        </p:nvSpPr>
        <p:spPr>
          <a:xfrm>
            <a:off x="57916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BABF06-F5BD-7681-CCB1-93321AE57DBC}"/>
              </a:ext>
            </a:extLst>
          </p:cNvPr>
          <p:cNvSpPr/>
          <p:nvPr/>
        </p:nvSpPr>
        <p:spPr>
          <a:xfrm>
            <a:off x="1053822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1A9759-001C-9C77-A7B9-621A1431CB29}"/>
              </a:ext>
            </a:extLst>
          </p:cNvPr>
          <p:cNvSpPr txBox="1"/>
          <p:nvPr/>
        </p:nvSpPr>
        <p:spPr>
          <a:xfrm>
            <a:off x="1083216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반대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9E93B4-4B46-B519-8163-02C973C777F3}"/>
              </a:ext>
            </a:extLst>
          </p:cNvPr>
          <p:cNvSpPr/>
          <p:nvPr/>
        </p:nvSpPr>
        <p:spPr>
          <a:xfrm>
            <a:off x="595555" y="2833526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2BBAE-6279-D3D5-A5A8-449441BD6A17}"/>
              </a:ext>
            </a:extLst>
          </p:cNvPr>
          <p:cNvSpPr txBox="1"/>
          <p:nvPr/>
        </p:nvSpPr>
        <p:spPr>
          <a:xfrm>
            <a:off x="285067" y="2503267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1.</a:t>
            </a:r>
            <a:r>
              <a:rPr kumimoji="1" lang="ko-KR" altLang="en-US" sz="1000" dirty="0"/>
              <a:t> 설립기념일 행사 진행자 및 가수 섭외하여 파티식으로 진행함에 대한 찬반 의견</a:t>
            </a:r>
            <a:endParaRPr kumimoji="1" lang="ko-Kore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E06A-3995-1E11-AB23-F8F60A9868F1}"/>
              </a:ext>
            </a:extLst>
          </p:cNvPr>
          <p:cNvSpPr txBox="1"/>
          <p:nvPr/>
        </p:nvSpPr>
        <p:spPr>
          <a:xfrm>
            <a:off x="611560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6C8B95-E692-8B86-709C-B40221C14CAB}"/>
              </a:ext>
            </a:extLst>
          </p:cNvPr>
          <p:cNvSpPr/>
          <p:nvPr/>
        </p:nvSpPr>
        <p:spPr>
          <a:xfrm>
            <a:off x="142655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D6BDB-ECA3-EA5C-A1C2-91EAA9542BC9}"/>
              </a:ext>
            </a:extLst>
          </p:cNvPr>
          <p:cNvSpPr txBox="1"/>
          <p:nvPr/>
        </p:nvSpPr>
        <p:spPr>
          <a:xfrm>
            <a:off x="1455944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D8942-D362-B349-5E0B-C6BDBD1FF9C9}"/>
              </a:ext>
            </a:extLst>
          </p:cNvPr>
          <p:cNvSpPr txBox="1"/>
          <p:nvPr/>
        </p:nvSpPr>
        <p:spPr>
          <a:xfrm>
            <a:off x="285067" y="3073524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2.</a:t>
            </a:r>
            <a:r>
              <a:rPr kumimoji="1" lang="ko-KR" altLang="en-US" sz="1000" dirty="0"/>
              <a:t> 문항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에 찬성일 경우 음악 테마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복수 선택 가능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7CD7E-C880-2987-5B62-1D757891B655}"/>
              </a:ext>
            </a:extLst>
          </p:cNvPr>
          <p:cNvSpPr txBox="1"/>
          <p:nvPr/>
        </p:nvSpPr>
        <p:spPr>
          <a:xfrm>
            <a:off x="611560" y="3320035"/>
            <a:ext cx="38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가요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AA6A-E491-76C4-4AF0-F6B2FCC7981D}"/>
              </a:ext>
            </a:extLst>
          </p:cNvPr>
          <p:cNvSpPr/>
          <p:nvPr/>
        </p:nvSpPr>
        <p:spPr>
          <a:xfrm>
            <a:off x="58355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446D9E-103C-4140-23CF-E4BF269B67B7}"/>
              </a:ext>
            </a:extLst>
          </p:cNvPr>
          <p:cNvSpPr/>
          <p:nvPr/>
        </p:nvSpPr>
        <p:spPr>
          <a:xfrm>
            <a:off x="998968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CF7F-AFA8-70D3-5CE3-C55E1E5FE051}"/>
              </a:ext>
            </a:extLst>
          </p:cNvPr>
          <p:cNvSpPr txBox="1"/>
          <p:nvPr/>
        </p:nvSpPr>
        <p:spPr>
          <a:xfrm>
            <a:off x="1042259" y="3320035"/>
            <a:ext cx="28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C3813F-D055-681E-60CB-927CF0CE63FA}"/>
              </a:ext>
            </a:extLst>
          </p:cNvPr>
          <p:cNvSpPr/>
          <p:nvPr/>
        </p:nvSpPr>
        <p:spPr>
          <a:xfrm>
            <a:off x="134230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2CCBE-C531-732C-58FD-0F76416E9AA7}"/>
              </a:ext>
            </a:extLst>
          </p:cNvPr>
          <p:cNvSpPr txBox="1"/>
          <p:nvPr/>
        </p:nvSpPr>
        <p:spPr>
          <a:xfrm>
            <a:off x="1378583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트로트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5D23B-BC7C-E12A-91E6-1DED690DEFDE}"/>
              </a:ext>
            </a:extLst>
          </p:cNvPr>
          <p:cNvSpPr/>
          <p:nvPr/>
        </p:nvSpPr>
        <p:spPr>
          <a:xfrm>
            <a:off x="1885063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727AA-B2D8-3170-161D-B72C6FDE05F6}"/>
              </a:ext>
            </a:extLst>
          </p:cNvPr>
          <p:cNvSpPr txBox="1"/>
          <p:nvPr/>
        </p:nvSpPr>
        <p:spPr>
          <a:xfrm>
            <a:off x="1932342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70AAB-CC95-F824-D3B2-9D1CDB5F681C}"/>
              </a:ext>
            </a:extLst>
          </p:cNvPr>
          <p:cNvSpPr txBox="1"/>
          <p:nvPr/>
        </p:nvSpPr>
        <p:spPr>
          <a:xfrm>
            <a:off x="285067" y="3602369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</a:t>
            </a:r>
            <a:r>
              <a:rPr kumimoji="1" lang="ko-KR" altLang="en-US" sz="1000" dirty="0"/>
              <a:t> 기타 의견</a:t>
            </a:r>
            <a:endParaRPr kumimoji="1" lang="ko-Kore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0EAC98-8453-3430-74BA-05B64742911A}"/>
              </a:ext>
            </a:extLst>
          </p:cNvPr>
          <p:cNvSpPr/>
          <p:nvPr/>
        </p:nvSpPr>
        <p:spPr>
          <a:xfrm>
            <a:off x="579160" y="3848590"/>
            <a:ext cx="4856936" cy="521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2DE59-37F8-99E3-C8E8-780FE90585D9}"/>
              </a:ext>
            </a:extLst>
          </p:cNvPr>
          <p:cNvGrpSpPr/>
          <p:nvPr/>
        </p:nvGrpSpPr>
        <p:grpSpPr>
          <a:xfrm>
            <a:off x="90707" y="252956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CB6C88-D8DC-9D48-1517-84C9AEA3F3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6092F179-64AC-F64D-1955-FA684F769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448480-EC33-6DA4-D15D-65553EBCE26C}"/>
              </a:ext>
            </a:extLst>
          </p:cNvPr>
          <p:cNvGrpSpPr/>
          <p:nvPr/>
        </p:nvGrpSpPr>
        <p:grpSpPr>
          <a:xfrm>
            <a:off x="90707" y="3081291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D754-3657-9A6C-E10A-208C09A7EF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A9574A99-A746-85CD-9FCF-C172A717FE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6D7817-46CC-0901-8C1A-68158945D2A9}"/>
              </a:ext>
            </a:extLst>
          </p:cNvPr>
          <p:cNvGrpSpPr/>
          <p:nvPr/>
        </p:nvGrpSpPr>
        <p:grpSpPr>
          <a:xfrm>
            <a:off x="90707" y="3619771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C20806-A116-ED3E-ADBD-8271A0F0FF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C93A202-A237-2581-47B3-A975668C4E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244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수정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309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630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버튼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틀릭하여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삭제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D6D05-6876-1D73-21BD-ED69317DD9DB}"/>
              </a:ext>
            </a:extLst>
          </p:cNvPr>
          <p:cNvGrpSpPr/>
          <p:nvPr/>
        </p:nvGrpSpPr>
        <p:grpSpPr>
          <a:xfrm>
            <a:off x="1850129" y="1606828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25A2DC-C05D-B65B-E040-D995F9B288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BAFB4AC-5462-9EA0-C145-60EA64D9C9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59BD0-700C-1751-BF1D-58E0DA9EEC9C}"/>
              </a:ext>
            </a:extLst>
          </p:cNvPr>
          <p:cNvGrpSpPr/>
          <p:nvPr/>
        </p:nvGrpSpPr>
        <p:grpSpPr>
          <a:xfrm>
            <a:off x="2012846" y="1783323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488F8-CC3D-5116-46EA-75C4A86FA1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EE354A4A-A093-F35C-EED4-B834D60E5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17993</TotalTime>
  <Words>2926</Words>
  <Application>Microsoft Macintosh PowerPoint</Application>
  <PresentationFormat>화면 슬라이드 쇼(16:10)</PresentationFormat>
  <Paragraphs>1320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1705</cp:revision>
  <cp:lastPrinted>2020-01-08T09:16:57Z</cp:lastPrinted>
  <dcterms:created xsi:type="dcterms:W3CDTF">2018-01-08T06:52:41Z</dcterms:created>
  <dcterms:modified xsi:type="dcterms:W3CDTF">2023-03-20T08:38:03Z</dcterms:modified>
</cp:coreProperties>
</file>