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35"/>
  </p:notesMasterIdLst>
  <p:handoutMasterIdLst>
    <p:handoutMasterId r:id="rId36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5" r:id="rId9"/>
    <p:sldId id="463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13" r:id="rId33"/>
    <p:sldId id="406" r:id="rId34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0078D7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22" autoAdjust="0"/>
    <p:restoredTop sz="94660"/>
  </p:normalViewPr>
  <p:slideViewPr>
    <p:cSldViewPr>
      <p:cViewPr varScale="1">
        <p:scale>
          <a:sx n="268" d="100"/>
          <a:sy n="268" d="100"/>
        </p:scale>
        <p:origin x="2064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5736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5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24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496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00946"/>
              </p:ext>
            </p:extLst>
          </p:nvPr>
        </p:nvGraphicFramePr>
        <p:xfrm>
          <a:off x="6972300" y="193204"/>
          <a:ext cx="2171700" cy="51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 타입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박스 분류 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메뉴타입 게시판 또는 프로그램 일 때 메뉴 타입 하단에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클릭 시 레이어 팝업으로 해당 목록 표출 및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목록에서 선택 시 링크 주소 값 변경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350D5-634A-CF67-76CB-ABE340D66A7D}"/>
              </a:ext>
            </a:extLst>
          </p:cNvPr>
          <p:cNvSpPr/>
          <p:nvPr/>
        </p:nvSpPr>
        <p:spPr>
          <a:xfrm>
            <a:off x="4355976" y="3289548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6974AACA-3DB4-08C9-F799-353E6C4644D5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 flipV="1">
            <a:off x="4241942" y="1920370"/>
            <a:ext cx="114034" cy="1549197"/>
          </a:xfrm>
          <a:prstGeom prst="bentConnector3">
            <a:avLst>
              <a:gd name="adj1" fmla="val -45461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4B768-72B3-83FE-F7C2-0E0D97183544}"/>
              </a:ext>
            </a:extLst>
          </p:cNvPr>
          <p:cNvSpPr/>
          <p:nvPr/>
        </p:nvSpPr>
        <p:spPr>
          <a:xfrm>
            <a:off x="4241942" y="181235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CF616-ACF2-20F4-95E6-62AA34212670}"/>
              </a:ext>
            </a:extLst>
          </p:cNvPr>
          <p:cNvSpPr/>
          <p:nvPr/>
        </p:nvSpPr>
        <p:spPr>
          <a:xfrm>
            <a:off x="1763688" y="3865612"/>
            <a:ext cx="2736304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0FAD8-03FF-AEC2-F206-31DDB2D9B10A}"/>
              </a:ext>
            </a:extLst>
          </p:cNvPr>
          <p:cNvSpPr txBox="1"/>
          <p:nvPr/>
        </p:nvSpPr>
        <p:spPr>
          <a:xfrm>
            <a:off x="1763688" y="38656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  <a:endParaRPr kumimoji="1" lang="en-US" altLang="ko-Kore-KR" sz="800" dirty="0"/>
          </a:p>
          <a:p>
            <a:r>
              <a:rPr kumimoji="1" lang="en-US" altLang="ko-Kore-KR" sz="800" dirty="0"/>
              <a:t>or</a:t>
            </a:r>
          </a:p>
          <a:p>
            <a:r>
              <a:rPr kumimoji="1" lang="ko-Kore-KR" altLang="en-US" sz="800" dirty="0"/>
              <a:t>프로그램</a:t>
            </a:r>
            <a:r>
              <a:rPr kumimoji="1" lang="ko-KR" altLang="en-US" sz="800" dirty="0"/>
              <a:t> 명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03776-381D-8219-E941-6C03904B32D3}"/>
              </a:ext>
            </a:extLst>
          </p:cNvPr>
          <p:cNvSpPr/>
          <p:nvPr/>
        </p:nvSpPr>
        <p:spPr>
          <a:xfrm>
            <a:off x="2483768" y="3937620"/>
            <a:ext cx="136815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52EB3-C484-09B9-578C-4DC66AE5C8CA}"/>
              </a:ext>
            </a:extLst>
          </p:cNvPr>
          <p:cNvSpPr/>
          <p:nvPr/>
        </p:nvSpPr>
        <p:spPr>
          <a:xfrm>
            <a:off x="3923928" y="3937620"/>
            <a:ext cx="318014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301E4-A344-8FE6-E4FC-201274DC0222}"/>
              </a:ext>
            </a:extLst>
          </p:cNvPr>
          <p:cNvSpPr txBox="1"/>
          <p:nvPr/>
        </p:nvSpPr>
        <p:spPr>
          <a:xfrm>
            <a:off x="1781860" y="432074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04673-EEAE-E97A-A2CD-91AE47A42142}"/>
              </a:ext>
            </a:extLst>
          </p:cNvPr>
          <p:cNvSpPr txBox="1"/>
          <p:nvPr/>
        </p:nvSpPr>
        <p:spPr>
          <a:xfrm>
            <a:off x="1817720" y="459564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05389-F08D-6268-42E1-050413EF417E}"/>
              </a:ext>
            </a:extLst>
          </p:cNvPr>
          <p:cNvSpPr txBox="1"/>
          <p:nvPr/>
        </p:nvSpPr>
        <p:spPr>
          <a:xfrm>
            <a:off x="2314765" y="4324900"/>
            <a:ext cx="60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04F8E-4FB4-6AE8-AC2D-4524E95950AB}"/>
              </a:ext>
            </a:extLst>
          </p:cNvPr>
          <p:cNvSpPr txBox="1"/>
          <p:nvPr/>
        </p:nvSpPr>
        <p:spPr>
          <a:xfrm>
            <a:off x="2314765" y="4595640"/>
            <a:ext cx="181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이미지 게시판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A6F08-F2BA-3C99-09C8-95347593B477}"/>
              </a:ext>
            </a:extLst>
          </p:cNvPr>
          <p:cNvSpPr/>
          <p:nvPr/>
        </p:nvSpPr>
        <p:spPr>
          <a:xfrm>
            <a:off x="2314765" y="4595640"/>
            <a:ext cx="817075" cy="2154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61A025E-DEAA-39EC-19F0-CF110550A24A}"/>
              </a:ext>
            </a:extLst>
          </p:cNvPr>
          <p:cNvCxnSpPr>
            <a:cxnSpLocks/>
            <a:stCxn id="21" idx="3"/>
            <a:endCxn id="40" idx="3"/>
          </p:cNvCxnSpPr>
          <p:nvPr/>
        </p:nvCxnSpPr>
        <p:spPr>
          <a:xfrm flipV="1">
            <a:off x="3131840" y="2155211"/>
            <a:ext cx="2980129" cy="2548151"/>
          </a:xfrm>
          <a:prstGeom prst="bentConnector3">
            <a:avLst>
              <a:gd name="adj1" fmla="val 1076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424147" y="187432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60902B-E51E-13F4-6EC0-B2FB3C990738}"/>
              </a:ext>
            </a:extLst>
          </p:cNvPr>
          <p:cNvGrpSpPr/>
          <p:nvPr/>
        </p:nvGrpSpPr>
        <p:grpSpPr>
          <a:xfrm>
            <a:off x="1497320" y="3720685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CA037-9097-A0F7-C882-6F5262F728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EA06CAC-FFDA-D491-5675-5044095EBA7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EF457-B854-A2DC-DD10-73A4FFA59E0C}"/>
              </a:ext>
            </a:extLst>
          </p:cNvPr>
          <p:cNvSpPr/>
          <p:nvPr/>
        </p:nvSpPr>
        <p:spPr>
          <a:xfrm>
            <a:off x="5214126" y="3366410"/>
            <a:ext cx="648072" cy="206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r>
              <a:rPr kumimoji="1"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찾기</a:t>
            </a:r>
            <a:endParaRPr kumimoji="1" lang="ko-Kore-KR" alt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ED54C6-72A1-49CE-04BC-739ACFAE726C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5004048" y="3469568"/>
            <a:ext cx="210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349C50-54E5-C6D2-5BE3-ACAA81FE4278}"/>
              </a:ext>
            </a:extLst>
          </p:cNvPr>
          <p:cNvGrpSpPr/>
          <p:nvPr/>
        </p:nvGrpSpPr>
        <p:grpSpPr>
          <a:xfrm>
            <a:off x="4981505" y="321183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F46D18-79F7-558D-3FAE-2A761B3A08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2BB803-F31B-F3C5-CC4B-3D40E4BC8C4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9A14CB4-657F-D0A3-79CA-ED016DFB5E13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4188558" y="2516007"/>
            <a:ext cx="292887" cy="24063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1EABDE-C593-DF34-6D62-618E3AFFEEB0}"/>
              </a:ext>
            </a:extLst>
          </p:cNvPr>
          <p:cNvGrpSpPr/>
          <p:nvPr/>
        </p:nvGrpSpPr>
        <p:grpSpPr>
          <a:xfrm>
            <a:off x="2084257" y="4499771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92EE7-1F5A-8578-E6E9-23656D802A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8DEC882-B128-6B03-DCB0-FC6B26F6331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5DBD3D-A7EB-557B-5683-28C6C9067CFC}"/>
              </a:ext>
            </a:extLst>
          </p:cNvPr>
          <p:cNvSpPr/>
          <p:nvPr/>
        </p:nvSpPr>
        <p:spPr>
          <a:xfrm>
            <a:off x="4239761" y="204719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아웃소싱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플랫폼 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endParaRPr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바로가기</a:t>
            </a:r>
            <a:endParaRPr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70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프리랜서 페이지 이동 버튼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전체영역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m.freemoa.net/</a:t>
                      </a:r>
                      <a:r>
                        <a:rPr lang="en-US" altLang="ko-KR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fmain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DESIGN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2, 3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예시는 스토리보드와 스토리보드를 토대로 실제 디자인 개발된 </a:t>
            </a:r>
            <a:r>
              <a:rPr lang="ko-KR" altLang="en-US" sz="7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프리모아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모바일 웹 페이지입니다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7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1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479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기본정보 페이지를 프로젝트 리스트 디폴트로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바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필터에 따라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소팅이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구분됨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즐겨찾기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☆표시는 비회원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파트너 회원에만 노출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노출하지 않음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등록일자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모집중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상주여부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신규여부 체크 마크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예산 만원단위로 작성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기간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일단위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노출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마감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D-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표기하되 마감 당일의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HH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MM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 으로 표기하며 마감 후에는 마감 표기함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지원자 수가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가 넘는 경우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99+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로 표기</a:t>
                      </a:r>
                      <a:endParaRPr lang="en-US" altLang="ko-KR" sz="700" b="0" i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기획단계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단계 노출 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아이디어단계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기능정의서 작성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기획서 </a:t>
                      </a:r>
                      <a:r>
                        <a:rPr lang="ko-KR" altLang="en-US" sz="700" b="0" i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작성중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상세기획서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구성요소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하위분야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|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필요기술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 상세내용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줄까지 노출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+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말줄임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클라이언트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ID,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프로필이미지</a:t>
                      </a:r>
                      <a:r>
                        <a:rPr lang="en-US" altLang="ko-KR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7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회사소개 작성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리스트는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개까지 노출 후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 PC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|  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스토리보드는 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UI(User Interface)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1"/>
          <a:stretch/>
        </p:blipFill>
        <p:spPr bwMode="auto">
          <a:xfrm>
            <a:off x="519351" y="2506941"/>
            <a:ext cx="5785480" cy="22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7211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기존 등록한 첨부파일 목록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다운로드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74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484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050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375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4972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651236" y="16133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6A0C-ACD7-305D-588A-7CCFD7AC7534}"/>
              </a:ext>
            </a:extLst>
          </p:cNvPr>
          <p:cNvSpPr txBox="1"/>
          <p:nvPr/>
        </p:nvSpPr>
        <p:spPr>
          <a:xfrm>
            <a:off x="869829" y="157732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17753</TotalTime>
  <Words>1962</Words>
  <Application>Microsoft Macintosh PowerPoint</Application>
  <PresentationFormat>화면 슬라이드 쇼(16:10)</PresentationFormat>
  <Paragraphs>874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1585</cp:revision>
  <cp:lastPrinted>2020-01-08T09:16:57Z</cp:lastPrinted>
  <dcterms:created xsi:type="dcterms:W3CDTF">2018-01-08T06:52:41Z</dcterms:created>
  <dcterms:modified xsi:type="dcterms:W3CDTF">2023-03-20T04:37:28Z</dcterms:modified>
</cp:coreProperties>
</file>