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41"/>
  </p:notesMasterIdLst>
  <p:handoutMasterIdLst>
    <p:handoutMasterId r:id="rId42"/>
  </p:handoutMasterIdLst>
  <p:sldIdLst>
    <p:sldId id="398" r:id="rId3"/>
    <p:sldId id="409" r:id="rId4"/>
    <p:sldId id="403" r:id="rId5"/>
    <p:sldId id="404" r:id="rId6"/>
    <p:sldId id="448" r:id="rId7"/>
    <p:sldId id="414" r:id="rId8"/>
    <p:sldId id="465" r:id="rId9"/>
    <p:sldId id="463" r:id="rId10"/>
    <p:sldId id="464" r:id="rId11"/>
    <p:sldId id="449" r:id="rId12"/>
    <p:sldId id="466" r:id="rId13"/>
    <p:sldId id="415" r:id="rId14"/>
    <p:sldId id="416" r:id="rId15"/>
    <p:sldId id="450" r:id="rId16"/>
    <p:sldId id="451" r:id="rId17"/>
    <p:sldId id="467" r:id="rId18"/>
    <p:sldId id="468" r:id="rId19"/>
    <p:sldId id="452" r:id="rId20"/>
    <p:sldId id="469" r:id="rId21"/>
    <p:sldId id="470" r:id="rId22"/>
    <p:sldId id="453" r:id="rId23"/>
    <p:sldId id="454" r:id="rId24"/>
    <p:sldId id="471" r:id="rId25"/>
    <p:sldId id="472" r:id="rId26"/>
    <p:sldId id="473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74" r:id="rId35"/>
    <p:sldId id="475" r:id="rId36"/>
    <p:sldId id="478" r:id="rId37"/>
    <p:sldId id="476" r:id="rId38"/>
    <p:sldId id="477" r:id="rId39"/>
    <p:sldId id="462" r:id="rId40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FFD393"/>
    <a:srgbClr val="F2F2F2"/>
    <a:srgbClr val="FF8C2F"/>
    <a:srgbClr val="F47710"/>
    <a:srgbClr val="FFF2E9"/>
    <a:srgbClr val="FFFFE1"/>
    <a:srgbClr val="FFFF93"/>
    <a:srgbClr val="F7F7F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62" autoAdjust="0"/>
    <p:restoredTop sz="94660"/>
  </p:normalViewPr>
  <p:slideViewPr>
    <p:cSldViewPr>
      <p:cViewPr varScale="1">
        <p:scale>
          <a:sx n="268" d="100"/>
          <a:sy n="268" d="100"/>
        </p:scale>
        <p:origin x="488" y="20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56" d="100"/>
          <a:sy n="156" d="100"/>
        </p:scale>
        <p:origin x="6944" y="18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2023. 3. 21.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2023. 3. 21.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918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</a:t>
            </a: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>
            <a:lvl1pPr>
              <a:defRPr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3271881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40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47663">
                  <a:extLst>
                    <a:ext uri="{9D8B030D-6E8A-4147-A177-3AD203B41FA5}">
                      <a16:colId xmlns:a16="http://schemas.microsoft.com/office/drawing/2014/main" val="2669052903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0" i="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Title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CMS_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개발기획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Made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by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유승용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Ver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</a:t>
                      </a:r>
                      <a:endParaRPr lang="ko-KR" altLang="en-US" sz="6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  <a:endParaRPr lang="ko-KR" altLang="en-US" sz="6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Last updated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2023-03-31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Page</a:t>
                      </a:r>
                      <a:endParaRPr lang="ko-KR" altLang="en-US" sz="600" b="0" i="0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i="0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1">
                  <a:txBody>
                    <a:bodyPr/>
                    <a:lstStyle/>
                    <a:p>
                      <a:pPr latinLnBrk="1"/>
                      <a:endParaRPr lang="ko-KR" altLang="en-US" sz="700" b="0" i="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46153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09535"/>
              </p:ext>
            </p:extLst>
          </p:nvPr>
        </p:nvGraphicFramePr>
        <p:xfrm>
          <a:off x="3185639" y="3433564"/>
          <a:ext cx="2819849" cy="11969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1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검수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최종 승인 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유승용 과장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CMS</a:t>
            </a:r>
            <a:r>
              <a:rPr lang="ko-KR" altLang="en-US" sz="1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개발 기획서</a:t>
            </a:r>
            <a:endParaRPr lang="en-US" altLang="ko-KR" sz="18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9512" y="1977399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 dirty="0">
                <a:solidFill>
                  <a:schemeClr val="bg1"/>
                </a:solidFill>
                <a:latin typeface="+mn-ea"/>
                <a:ea typeface="+mn-ea"/>
              </a:rPr>
              <a:t>2023-03-31</a:t>
            </a:r>
            <a:endParaRPr lang="ko-KR" altLang="en-US" sz="105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59" y="2641476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Ver. 1.0</a:t>
            </a:r>
            <a:endParaRPr lang="ko-KR" altLang="en-US" sz="9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741236" y="569082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984901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분류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혹은 말머리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및 제목 입력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썸네일 이미지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개만 등록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 검색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–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글자 입력하면 태그추천 선택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구분으로 태그 구분 효과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첨부파일 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드랍 가능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멀티첨부 가능 구현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텍스트 에디터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480720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이미지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D99BD-202B-746F-E05A-2ABBFF9CD689}"/>
              </a:ext>
            </a:extLst>
          </p:cNvPr>
          <p:cNvSpPr/>
          <p:nvPr/>
        </p:nvSpPr>
        <p:spPr>
          <a:xfrm>
            <a:off x="971600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480090-A387-0FA7-4215-2C97B6154264}"/>
              </a:ext>
            </a:extLst>
          </p:cNvPr>
          <p:cNvSpPr/>
          <p:nvPr/>
        </p:nvSpPr>
        <p:spPr>
          <a:xfrm>
            <a:off x="197971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448EE742-FDC8-6A3A-7AE7-DC9A747A1DB8}"/>
              </a:ext>
            </a:extLst>
          </p:cNvPr>
          <p:cNvSpPr/>
          <p:nvPr/>
        </p:nvSpPr>
        <p:spPr>
          <a:xfrm rot="10800000">
            <a:off x="1741699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A76D-CA96-7B69-FDD3-9EF26336991D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  <a:r>
              <a:rPr kumimoji="1" lang="en-US" altLang="ko-Kore-KR" sz="800" dirty="0"/>
              <a:t>/</a:t>
            </a:r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ED528-12DF-F447-233D-77E760D00F67}"/>
              </a:ext>
            </a:extLst>
          </p:cNvPr>
          <p:cNvSpPr txBox="1"/>
          <p:nvPr/>
        </p:nvSpPr>
        <p:spPr>
          <a:xfrm>
            <a:off x="251520" y="91022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썸네일</a:t>
            </a:r>
            <a:endParaRPr kumimoji="1" lang="ko-Kore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38C41-F628-04A5-6DD2-301D39BE9373}"/>
              </a:ext>
            </a:extLst>
          </p:cNvPr>
          <p:cNvSpPr/>
          <p:nvPr/>
        </p:nvSpPr>
        <p:spPr>
          <a:xfrm>
            <a:off x="971600" y="945749"/>
            <a:ext cx="1368152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F550853-C8EF-F794-27A7-453A5EB24E8B}"/>
              </a:ext>
            </a:extLst>
          </p:cNvPr>
          <p:cNvGrpSpPr/>
          <p:nvPr/>
        </p:nvGrpSpPr>
        <p:grpSpPr>
          <a:xfrm>
            <a:off x="741236" y="917924"/>
            <a:ext cx="388720" cy="200055"/>
            <a:chOff x="4727047" y="5307508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BB7080-6FF6-A769-7A6B-8D0982FDF73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B560D7E9-9219-C004-3B0C-71D21F1A174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FF9BA6E-4A12-830B-E730-0FF5CDD68C36}"/>
              </a:ext>
            </a:extLst>
          </p:cNvPr>
          <p:cNvSpPr txBox="1"/>
          <p:nvPr/>
        </p:nvSpPr>
        <p:spPr>
          <a:xfrm>
            <a:off x="251520" y="119767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0C51F9-D7B6-4388-32A8-844D81E302D2}"/>
              </a:ext>
            </a:extLst>
          </p:cNvPr>
          <p:cNvSpPr/>
          <p:nvPr/>
        </p:nvSpPr>
        <p:spPr>
          <a:xfrm>
            <a:off x="971600" y="1215097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BCC4EB-7733-544C-48D3-E5ED62096CD5}"/>
              </a:ext>
            </a:extLst>
          </p:cNvPr>
          <p:cNvSpPr/>
          <p:nvPr/>
        </p:nvSpPr>
        <p:spPr>
          <a:xfrm>
            <a:off x="1005509" y="1240763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38A45D1-E8FD-4169-22B8-BC6328601710}"/>
              </a:ext>
            </a:extLst>
          </p:cNvPr>
          <p:cNvSpPr/>
          <p:nvPr/>
        </p:nvSpPr>
        <p:spPr>
          <a:xfrm>
            <a:off x="1451720" y="1244008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F25EE0-9B0E-7F34-E355-CC618E856F5F}"/>
              </a:ext>
            </a:extLst>
          </p:cNvPr>
          <p:cNvSpPr/>
          <p:nvPr/>
        </p:nvSpPr>
        <p:spPr>
          <a:xfrm>
            <a:off x="1897931" y="1245229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ED3837-E40F-6EC9-F329-F0F4588DF0BC}"/>
              </a:ext>
            </a:extLst>
          </p:cNvPr>
          <p:cNvGrpSpPr/>
          <p:nvPr/>
        </p:nvGrpSpPr>
        <p:grpSpPr>
          <a:xfrm>
            <a:off x="741236" y="1168755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5A1F66B-0C1D-4EEB-B635-31995110A36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95DCD16F-AAD9-4EEA-DF7A-6BCFE5CCC9B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596EB4-DDA5-A7AF-ED77-370CCC8BC5FB}"/>
              </a:ext>
            </a:extLst>
          </p:cNvPr>
          <p:cNvSpPr txBox="1"/>
          <p:nvPr/>
        </p:nvSpPr>
        <p:spPr>
          <a:xfrm>
            <a:off x="251520" y="172393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8C93DC-AD31-5356-99C5-250D0C825211}"/>
              </a:ext>
            </a:extLst>
          </p:cNvPr>
          <p:cNvSpPr/>
          <p:nvPr/>
        </p:nvSpPr>
        <p:spPr>
          <a:xfrm>
            <a:off x="971600" y="1517500"/>
            <a:ext cx="5400600" cy="615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C176CDC-F1F9-E306-2ACA-49D77FB698F0}"/>
              </a:ext>
            </a:extLst>
          </p:cNvPr>
          <p:cNvSpPr/>
          <p:nvPr/>
        </p:nvSpPr>
        <p:spPr>
          <a:xfrm>
            <a:off x="1115616" y="1573275"/>
            <a:ext cx="504056" cy="5040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십자형[C] 6">
            <a:extLst>
              <a:ext uri="{FF2B5EF4-FFF2-40B4-BE49-F238E27FC236}">
                <a16:creationId xmlns:a16="http://schemas.microsoft.com/office/drawing/2014/main" id="{B9FBBF51-F373-9210-D4A7-D3281C598EEA}"/>
              </a:ext>
            </a:extLst>
          </p:cNvPr>
          <p:cNvSpPr/>
          <p:nvPr/>
        </p:nvSpPr>
        <p:spPr>
          <a:xfrm>
            <a:off x="1199642" y="1658582"/>
            <a:ext cx="336004" cy="336004"/>
          </a:xfrm>
          <a:prstGeom prst="plus">
            <a:avLst>
              <a:gd name="adj" fmla="val 4200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F6E-CF02-AA5E-79F1-653B379358C0}"/>
              </a:ext>
            </a:extLst>
          </p:cNvPr>
          <p:cNvGrpSpPr/>
          <p:nvPr/>
        </p:nvGrpSpPr>
        <p:grpSpPr>
          <a:xfrm>
            <a:off x="741236" y="1489676"/>
            <a:ext cx="388720" cy="200055"/>
            <a:chOff x="4727047" y="5307508"/>
            <a:chExt cx="388720" cy="20005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EC1D60A-28FA-6735-3A76-572E296F4DD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0" name="TextBox 27">
              <a:extLst>
                <a:ext uri="{FF2B5EF4-FFF2-40B4-BE49-F238E27FC236}">
                  <a16:creationId xmlns:a16="http://schemas.microsoft.com/office/drawing/2014/main" id="{0AF0F984-FB34-F8A6-3880-5CFE0F29F75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1B279F-ED55-A419-8F1A-822A6CA1D976}"/>
              </a:ext>
            </a:extLst>
          </p:cNvPr>
          <p:cNvSpPr/>
          <p:nvPr/>
        </p:nvSpPr>
        <p:spPr>
          <a:xfrm>
            <a:off x="2339752" y="945749"/>
            <a:ext cx="720080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파일찾기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7D98E9-EC7C-DD3E-F4DF-DA1D81C1EEF3}"/>
              </a:ext>
            </a:extLst>
          </p:cNvPr>
          <p:cNvSpPr/>
          <p:nvPr/>
        </p:nvSpPr>
        <p:spPr>
          <a:xfrm>
            <a:off x="5724128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1B0A57-4948-4C41-7E79-BE51B64B2B6E}"/>
              </a:ext>
            </a:extLst>
          </p:cNvPr>
          <p:cNvSpPr/>
          <p:nvPr/>
        </p:nvSpPr>
        <p:spPr>
          <a:xfrm>
            <a:off x="6228184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pic>
        <p:nvPicPr>
          <p:cNvPr id="31" name="Picture 2" descr="20200622_115241">
            <a:extLst>
              <a:ext uri="{FF2B5EF4-FFF2-40B4-BE49-F238E27FC236}">
                <a16:creationId xmlns:a16="http://schemas.microsoft.com/office/drawing/2014/main" id="{CB60C25A-185D-632B-1652-853727888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1" y="2291497"/>
            <a:ext cx="5785480" cy="294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3F7A098E-E583-97D4-ED64-DFD1C47A7D21}"/>
              </a:ext>
            </a:extLst>
          </p:cNvPr>
          <p:cNvGrpSpPr/>
          <p:nvPr/>
        </p:nvGrpSpPr>
        <p:grpSpPr>
          <a:xfrm>
            <a:off x="324991" y="2191469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403909A-02FC-1274-0F18-5D4E34E43C6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8D3E83A5-6378-F9E5-9A90-BB8512C6D4C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75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741236" y="569082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470788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분류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혹은 말머리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및 제목 입력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썸네일 이미지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개만 등록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 검색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–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글자 입력하면 태그추천 선택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구분으로 태그 구분 효과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첨부파일 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드랍 가능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멀티첨부 가능 구현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버튼 클릭하여 기존 첨부파일 삭제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텍스트 에디터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480720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이미지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D99BD-202B-746F-E05A-2ABBFF9CD689}"/>
              </a:ext>
            </a:extLst>
          </p:cNvPr>
          <p:cNvSpPr/>
          <p:nvPr/>
        </p:nvSpPr>
        <p:spPr>
          <a:xfrm>
            <a:off x="971600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480090-A387-0FA7-4215-2C97B6154264}"/>
              </a:ext>
            </a:extLst>
          </p:cNvPr>
          <p:cNvSpPr/>
          <p:nvPr/>
        </p:nvSpPr>
        <p:spPr>
          <a:xfrm>
            <a:off x="197971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448EE742-FDC8-6A3A-7AE7-DC9A747A1DB8}"/>
              </a:ext>
            </a:extLst>
          </p:cNvPr>
          <p:cNvSpPr/>
          <p:nvPr/>
        </p:nvSpPr>
        <p:spPr>
          <a:xfrm rot="10800000">
            <a:off x="1741699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A76D-CA96-7B69-FDD3-9EF26336991D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  <a:r>
              <a:rPr kumimoji="1" lang="en-US" altLang="ko-Kore-KR" sz="800" dirty="0"/>
              <a:t>/</a:t>
            </a:r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ED528-12DF-F447-233D-77E760D00F67}"/>
              </a:ext>
            </a:extLst>
          </p:cNvPr>
          <p:cNvSpPr txBox="1"/>
          <p:nvPr/>
        </p:nvSpPr>
        <p:spPr>
          <a:xfrm>
            <a:off x="251520" y="91022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썸네일</a:t>
            </a:r>
            <a:endParaRPr kumimoji="1" lang="ko-Kore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38C41-F628-04A5-6DD2-301D39BE9373}"/>
              </a:ext>
            </a:extLst>
          </p:cNvPr>
          <p:cNvSpPr/>
          <p:nvPr/>
        </p:nvSpPr>
        <p:spPr>
          <a:xfrm>
            <a:off x="971600" y="945749"/>
            <a:ext cx="1368152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F550853-C8EF-F794-27A7-453A5EB24E8B}"/>
              </a:ext>
            </a:extLst>
          </p:cNvPr>
          <p:cNvGrpSpPr/>
          <p:nvPr/>
        </p:nvGrpSpPr>
        <p:grpSpPr>
          <a:xfrm>
            <a:off x="741236" y="917924"/>
            <a:ext cx="388720" cy="200055"/>
            <a:chOff x="4727047" y="5307508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BB7080-6FF6-A769-7A6B-8D0982FDF73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B560D7E9-9219-C004-3B0C-71D21F1A174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FF9BA6E-4A12-830B-E730-0FF5CDD68C36}"/>
              </a:ext>
            </a:extLst>
          </p:cNvPr>
          <p:cNvSpPr txBox="1"/>
          <p:nvPr/>
        </p:nvSpPr>
        <p:spPr>
          <a:xfrm>
            <a:off x="251520" y="213809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0C51F9-D7B6-4388-32A8-844D81E302D2}"/>
              </a:ext>
            </a:extLst>
          </p:cNvPr>
          <p:cNvSpPr/>
          <p:nvPr/>
        </p:nvSpPr>
        <p:spPr>
          <a:xfrm>
            <a:off x="971600" y="2155514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BCC4EB-7733-544C-48D3-E5ED62096CD5}"/>
              </a:ext>
            </a:extLst>
          </p:cNvPr>
          <p:cNvSpPr/>
          <p:nvPr/>
        </p:nvSpPr>
        <p:spPr>
          <a:xfrm>
            <a:off x="1005509" y="2181180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38A45D1-E8FD-4169-22B8-BC6328601710}"/>
              </a:ext>
            </a:extLst>
          </p:cNvPr>
          <p:cNvSpPr/>
          <p:nvPr/>
        </p:nvSpPr>
        <p:spPr>
          <a:xfrm>
            <a:off x="1451720" y="2184425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F25EE0-9B0E-7F34-E355-CC618E856F5F}"/>
              </a:ext>
            </a:extLst>
          </p:cNvPr>
          <p:cNvSpPr/>
          <p:nvPr/>
        </p:nvSpPr>
        <p:spPr>
          <a:xfrm>
            <a:off x="1897931" y="2185646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ED3837-E40F-6EC9-F329-F0F4588DF0BC}"/>
              </a:ext>
            </a:extLst>
          </p:cNvPr>
          <p:cNvGrpSpPr/>
          <p:nvPr/>
        </p:nvGrpSpPr>
        <p:grpSpPr>
          <a:xfrm>
            <a:off x="741236" y="2109172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5A1F66B-0C1D-4EEB-B635-31995110A36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95DCD16F-AAD9-4EEA-DF7A-6BCFE5CCC9B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596EB4-DDA5-A7AF-ED77-370CCC8BC5FB}"/>
              </a:ext>
            </a:extLst>
          </p:cNvPr>
          <p:cNvSpPr txBox="1"/>
          <p:nvPr/>
        </p:nvSpPr>
        <p:spPr>
          <a:xfrm>
            <a:off x="251520" y="266435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6028CA2-E081-D066-0F59-9BF0A7E6F335}"/>
              </a:ext>
            </a:extLst>
          </p:cNvPr>
          <p:cNvGrpSpPr/>
          <p:nvPr/>
        </p:nvGrpSpPr>
        <p:grpSpPr>
          <a:xfrm>
            <a:off x="971600" y="2457917"/>
            <a:ext cx="5400600" cy="615607"/>
            <a:chOff x="971600" y="1517500"/>
            <a:chExt cx="5400600" cy="61560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C8C93DC-AD31-5356-99C5-250D0C825211}"/>
                </a:ext>
              </a:extLst>
            </p:cNvPr>
            <p:cNvSpPr/>
            <p:nvPr/>
          </p:nvSpPr>
          <p:spPr>
            <a:xfrm>
              <a:off x="971600" y="1517500"/>
              <a:ext cx="5400600" cy="61560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C176CDC-F1F9-E306-2ACA-49D77FB698F0}"/>
                </a:ext>
              </a:extLst>
            </p:cNvPr>
            <p:cNvSpPr/>
            <p:nvPr/>
          </p:nvSpPr>
          <p:spPr>
            <a:xfrm>
              <a:off x="1115616" y="1573275"/>
              <a:ext cx="504056" cy="5040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십자형[C] 6">
              <a:extLst>
                <a:ext uri="{FF2B5EF4-FFF2-40B4-BE49-F238E27FC236}">
                  <a16:creationId xmlns:a16="http://schemas.microsoft.com/office/drawing/2014/main" id="{B9FBBF51-F373-9210-D4A7-D3281C598EEA}"/>
                </a:ext>
              </a:extLst>
            </p:cNvPr>
            <p:cNvSpPr/>
            <p:nvPr/>
          </p:nvSpPr>
          <p:spPr>
            <a:xfrm>
              <a:off x="1199642" y="1658582"/>
              <a:ext cx="336004" cy="336004"/>
            </a:xfrm>
            <a:prstGeom prst="plus">
              <a:avLst>
                <a:gd name="adj" fmla="val 42009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F6E-CF02-AA5E-79F1-653B379358C0}"/>
              </a:ext>
            </a:extLst>
          </p:cNvPr>
          <p:cNvGrpSpPr/>
          <p:nvPr/>
        </p:nvGrpSpPr>
        <p:grpSpPr>
          <a:xfrm>
            <a:off x="741236" y="2430093"/>
            <a:ext cx="388720" cy="200055"/>
            <a:chOff x="4727047" y="5307508"/>
            <a:chExt cx="388720" cy="20005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EC1D60A-28FA-6735-3A76-572E296F4DD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0" name="TextBox 27">
              <a:extLst>
                <a:ext uri="{FF2B5EF4-FFF2-40B4-BE49-F238E27FC236}">
                  <a16:creationId xmlns:a16="http://schemas.microsoft.com/office/drawing/2014/main" id="{0AF0F984-FB34-F8A6-3880-5CFE0F29F75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1B279F-ED55-A419-8F1A-822A6CA1D976}"/>
              </a:ext>
            </a:extLst>
          </p:cNvPr>
          <p:cNvSpPr/>
          <p:nvPr/>
        </p:nvSpPr>
        <p:spPr>
          <a:xfrm>
            <a:off x="2339752" y="945749"/>
            <a:ext cx="720080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파일찾기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7D98E9-EC7C-DD3E-F4DF-DA1D81C1EEF3}"/>
              </a:ext>
            </a:extLst>
          </p:cNvPr>
          <p:cNvSpPr/>
          <p:nvPr/>
        </p:nvSpPr>
        <p:spPr>
          <a:xfrm>
            <a:off x="5724128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1B0A57-4948-4C41-7E79-BE51B64B2B6E}"/>
              </a:ext>
            </a:extLst>
          </p:cNvPr>
          <p:cNvSpPr/>
          <p:nvPr/>
        </p:nvSpPr>
        <p:spPr>
          <a:xfrm>
            <a:off x="6228184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pic>
        <p:nvPicPr>
          <p:cNvPr id="31" name="Picture 2" descr="20200622_115241">
            <a:extLst>
              <a:ext uri="{FF2B5EF4-FFF2-40B4-BE49-F238E27FC236}">
                <a16:creationId xmlns:a16="http://schemas.microsoft.com/office/drawing/2014/main" id="{CB60C25A-185D-632B-1652-8537278883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96"/>
          <a:stretch/>
        </p:blipFill>
        <p:spPr bwMode="auto">
          <a:xfrm>
            <a:off x="519351" y="4225652"/>
            <a:ext cx="5785480" cy="104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3F7A098E-E583-97D4-ED64-DFD1C47A7D21}"/>
              </a:ext>
            </a:extLst>
          </p:cNvPr>
          <p:cNvGrpSpPr/>
          <p:nvPr/>
        </p:nvGrpSpPr>
        <p:grpSpPr>
          <a:xfrm>
            <a:off x="324991" y="4225652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403909A-02FC-1274-0F18-5D4E34E43C6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8D3E83A5-6378-F9E5-9A90-BB8512C6D4C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6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D69100-DCC5-FEF3-207C-DCC107AFF73A}"/>
              </a:ext>
            </a:extLst>
          </p:cNvPr>
          <p:cNvSpPr txBox="1"/>
          <p:nvPr/>
        </p:nvSpPr>
        <p:spPr>
          <a:xfrm>
            <a:off x="251520" y="361845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이미지</a:t>
            </a:r>
            <a:endParaRPr kumimoji="1" lang="ko-Kore-KR" altLang="en-US" sz="800" dirty="0"/>
          </a:p>
        </p:txBody>
      </p:sp>
      <p:pic>
        <p:nvPicPr>
          <p:cNvPr id="18" name="Picture 2" descr="선데이 라이언&gt; Ep.6 영화보다 스니커">
            <a:extLst>
              <a:ext uri="{FF2B5EF4-FFF2-40B4-BE49-F238E27FC236}">
                <a16:creationId xmlns:a16="http://schemas.microsoft.com/office/drawing/2014/main" id="{F9612E8D-0E9B-4226-9906-BF740925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25036"/>
            <a:ext cx="1489970" cy="9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325AB83B-772C-C90E-D9C6-C27BCF45BFEB}"/>
              </a:ext>
            </a:extLst>
          </p:cNvPr>
          <p:cNvGrpSpPr/>
          <p:nvPr/>
        </p:nvGrpSpPr>
        <p:grpSpPr>
          <a:xfrm>
            <a:off x="2115873" y="3205419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0BAA0DF-F0E2-E296-49D6-76036F81E2D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9CCD8195-7752-39EF-04EA-48F59087DB8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42" name="Picture 2" descr="선데이 라이언&gt; Ep.6 영화보다 스니커">
            <a:extLst>
              <a:ext uri="{FF2B5EF4-FFF2-40B4-BE49-F238E27FC236}">
                <a16:creationId xmlns:a16="http://schemas.microsoft.com/office/drawing/2014/main" id="{1627B74C-0757-F64C-4B1F-C830BA8A3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25036"/>
            <a:ext cx="1489970" cy="9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DE73D1BD-F128-DDE5-ED6F-26043FBF08A2}"/>
              </a:ext>
            </a:extLst>
          </p:cNvPr>
          <p:cNvGrpSpPr/>
          <p:nvPr/>
        </p:nvGrpSpPr>
        <p:grpSpPr>
          <a:xfrm>
            <a:off x="3916073" y="3205419"/>
            <a:ext cx="388720" cy="200055"/>
            <a:chOff x="4727047" y="5307508"/>
            <a:chExt cx="388720" cy="20005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BE784D0-BDED-A6BF-056A-C9967AAB1D3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5" name="TextBox 27">
              <a:extLst>
                <a:ext uri="{FF2B5EF4-FFF2-40B4-BE49-F238E27FC236}">
                  <a16:creationId xmlns:a16="http://schemas.microsoft.com/office/drawing/2014/main" id="{201181BA-7AEB-7A8B-6299-3E6547F56BF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46" name="Picture 2" descr="선데이 라이언&gt; Ep.6 영화보다 스니커">
            <a:extLst>
              <a:ext uri="{FF2B5EF4-FFF2-40B4-BE49-F238E27FC236}">
                <a16:creationId xmlns:a16="http://schemas.microsoft.com/office/drawing/2014/main" id="{5E3D718D-A9D6-9DFE-093C-8526D9E18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954" y="3225036"/>
            <a:ext cx="1489970" cy="9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9732428D-D79D-12BB-3398-7DF0B4AD4510}"/>
              </a:ext>
            </a:extLst>
          </p:cNvPr>
          <p:cNvGrpSpPr/>
          <p:nvPr/>
        </p:nvGrpSpPr>
        <p:grpSpPr>
          <a:xfrm>
            <a:off x="5657235" y="3205419"/>
            <a:ext cx="388720" cy="200055"/>
            <a:chOff x="4727047" y="5307508"/>
            <a:chExt cx="388720" cy="20005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707E70A6-8556-8B03-3FBC-9C5A92638AC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FDD13F4F-386D-D872-04D0-F97CEDEA31B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E5CFC36-D351-2645-8FE8-62320C1E7914}"/>
              </a:ext>
            </a:extLst>
          </p:cNvPr>
          <p:cNvGrpSpPr/>
          <p:nvPr/>
        </p:nvGrpSpPr>
        <p:grpSpPr>
          <a:xfrm>
            <a:off x="1968481" y="3100622"/>
            <a:ext cx="388720" cy="200055"/>
            <a:chOff x="4727047" y="5307508"/>
            <a:chExt cx="388720" cy="20005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489EFFE-3A8E-4C2B-603A-84F3230D2AD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55C47075-4DED-F197-9F86-C23A746AA48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53" name="Picture 2" descr="선데이 라이언&gt; Ep.6 영화보다 스니커">
            <a:extLst>
              <a:ext uri="{FF2B5EF4-FFF2-40B4-BE49-F238E27FC236}">
                <a16:creationId xmlns:a16="http://schemas.microsoft.com/office/drawing/2014/main" id="{771CB484-E612-D096-B3DD-F547A973D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75" y="1160152"/>
            <a:ext cx="1489970" cy="9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9A7BB866-9A03-51E3-C590-6C2882A8A7E4}"/>
              </a:ext>
            </a:extLst>
          </p:cNvPr>
          <p:cNvGrpSpPr/>
          <p:nvPr/>
        </p:nvGrpSpPr>
        <p:grpSpPr>
          <a:xfrm>
            <a:off x="2167056" y="1140535"/>
            <a:ext cx="388720" cy="200055"/>
            <a:chOff x="4727047" y="5307508"/>
            <a:chExt cx="388720" cy="200055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1B00727D-F77E-08F1-E435-E791647D80A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:a16="http://schemas.microsoft.com/office/drawing/2014/main" id="{CC67456A-67DD-5CFB-5342-38F699E1DAB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473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8415" y="609521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67347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태그명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사용여부 검색 기능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검색결과 목록 표출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수정버튼으로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사용여부 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체크박스 선택 목록 일괄 삭제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추가 버튼 클릭 시 레이어 팝업으로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태그명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사용여부 입력하여 추가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1942BD-B634-2845-D1D6-6F99CBEA2DC6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태그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7DCD94-A874-DE7C-7FEE-F635A078E129}"/>
              </a:ext>
            </a:extLst>
          </p:cNvPr>
          <p:cNvSpPr/>
          <p:nvPr/>
        </p:nvSpPr>
        <p:spPr>
          <a:xfrm>
            <a:off x="89959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CE3A9-E749-545E-51C4-4F183DD0E288}"/>
              </a:ext>
            </a:extLst>
          </p:cNvPr>
          <p:cNvSpPr txBox="1"/>
          <p:nvPr/>
        </p:nvSpPr>
        <p:spPr>
          <a:xfrm>
            <a:off x="251520" y="91128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사용여부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E3977D-1C46-DBD0-2D12-A93638B87C5C}"/>
              </a:ext>
            </a:extLst>
          </p:cNvPr>
          <p:cNvSpPr/>
          <p:nvPr/>
        </p:nvSpPr>
        <p:spPr>
          <a:xfrm>
            <a:off x="5508104" y="681290"/>
            <a:ext cx="432048" cy="376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17B9DC3-BBE2-4AC5-ACE6-30C07B653A5F}"/>
              </a:ext>
            </a:extLst>
          </p:cNvPr>
          <p:cNvSpPr/>
          <p:nvPr/>
        </p:nvSpPr>
        <p:spPr>
          <a:xfrm>
            <a:off x="899592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4AE6B-2236-DACE-9CD0-A5A6C8E56BBB}"/>
              </a:ext>
            </a:extLst>
          </p:cNvPr>
          <p:cNvSpPr txBox="1"/>
          <p:nvPr/>
        </p:nvSpPr>
        <p:spPr>
          <a:xfrm>
            <a:off x="928986" y="911284"/>
            <a:ext cx="402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사용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D35ADFF-7DBF-4E98-7E4C-754E9A4406DD}"/>
              </a:ext>
            </a:extLst>
          </p:cNvPr>
          <p:cNvSpPr/>
          <p:nvPr/>
        </p:nvSpPr>
        <p:spPr>
          <a:xfrm>
            <a:off x="1374254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AE6D7C-2B0D-65A7-A721-D341BC15AAA2}"/>
              </a:ext>
            </a:extLst>
          </p:cNvPr>
          <p:cNvSpPr txBox="1"/>
          <p:nvPr/>
        </p:nvSpPr>
        <p:spPr>
          <a:xfrm>
            <a:off x="1403648" y="91128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미사용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DFD4807-F436-9D75-62F2-5C5B41DEDC54}"/>
              </a:ext>
            </a:extLst>
          </p:cNvPr>
          <p:cNvSpPr/>
          <p:nvPr/>
        </p:nvSpPr>
        <p:spPr>
          <a:xfrm>
            <a:off x="915987" y="995032"/>
            <a:ext cx="39600" cy="39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BEC349-59F1-6656-B96E-B436B8D9299C}"/>
              </a:ext>
            </a:extLst>
          </p:cNvPr>
          <p:cNvSpPr/>
          <p:nvPr/>
        </p:nvSpPr>
        <p:spPr>
          <a:xfrm>
            <a:off x="323528" y="1345332"/>
            <a:ext cx="5616624" cy="36724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298E43A6-650D-78AA-C7FF-0DA3F50048E9}"/>
              </a:ext>
            </a:extLst>
          </p:cNvPr>
          <p:cNvCxnSpPr/>
          <p:nvPr/>
        </p:nvCxnSpPr>
        <p:spPr>
          <a:xfrm>
            <a:off x="611560" y="1345332"/>
            <a:ext cx="0" cy="367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B68D67E0-8A1D-98DF-B0E4-AE0DEFA55C4D}"/>
              </a:ext>
            </a:extLst>
          </p:cNvPr>
          <p:cNvCxnSpPr/>
          <p:nvPr/>
        </p:nvCxnSpPr>
        <p:spPr>
          <a:xfrm>
            <a:off x="323528" y="1561356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3DA421-8CF6-0500-A070-3D18697F4BA7}"/>
              </a:ext>
            </a:extLst>
          </p:cNvPr>
          <p:cNvSpPr/>
          <p:nvPr/>
        </p:nvSpPr>
        <p:spPr>
          <a:xfrm>
            <a:off x="420288" y="1406540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6734AF-90D1-3542-22AD-98CE4AC10B29}"/>
              </a:ext>
            </a:extLst>
          </p:cNvPr>
          <p:cNvSpPr/>
          <p:nvPr/>
        </p:nvSpPr>
        <p:spPr>
          <a:xfrm>
            <a:off x="420288" y="1679717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1F8B99-8805-21B0-D447-D18BA20F4AD1}"/>
              </a:ext>
            </a:extLst>
          </p:cNvPr>
          <p:cNvSpPr/>
          <p:nvPr/>
        </p:nvSpPr>
        <p:spPr>
          <a:xfrm>
            <a:off x="420288" y="1945577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A4F868-6538-0BAE-0572-273579B5DCA2}"/>
              </a:ext>
            </a:extLst>
          </p:cNvPr>
          <p:cNvSpPr/>
          <p:nvPr/>
        </p:nvSpPr>
        <p:spPr>
          <a:xfrm>
            <a:off x="701257" y="1648556"/>
            <a:ext cx="2350397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공지사항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EA4C8-1ED8-BD55-4209-AEC9C02514AE}"/>
              </a:ext>
            </a:extLst>
          </p:cNvPr>
          <p:cNvSpPr txBox="1"/>
          <p:nvPr/>
        </p:nvSpPr>
        <p:spPr>
          <a:xfrm>
            <a:off x="1480069" y="134765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태그명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144636-B70F-829C-7C76-E6633EB41D1C}"/>
              </a:ext>
            </a:extLst>
          </p:cNvPr>
          <p:cNvSpPr/>
          <p:nvPr/>
        </p:nvSpPr>
        <p:spPr>
          <a:xfrm>
            <a:off x="701257" y="1914416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회원가입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49274A-F7CB-AFEC-E2A3-26891E2BB079}"/>
              </a:ext>
            </a:extLst>
          </p:cNvPr>
          <p:cNvSpPr txBox="1"/>
          <p:nvPr/>
        </p:nvSpPr>
        <p:spPr>
          <a:xfrm>
            <a:off x="3275856" y="134765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사용여부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BBD8A9-708E-E76F-DBAD-DFD526DCF182}"/>
              </a:ext>
            </a:extLst>
          </p:cNvPr>
          <p:cNvSpPr/>
          <p:nvPr/>
        </p:nvSpPr>
        <p:spPr>
          <a:xfrm>
            <a:off x="3498235" y="1646747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8B3707-BC0A-26E7-AA8D-6F2B5D5481AE}"/>
              </a:ext>
            </a:extLst>
          </p:cNvPr>
          <p:cNvSpPr txBox="1"/>
          <p:nvPr/>
        </p:nvSpPr>
        <p:spPr>
          <a:xfrm>
            <a:off x="4059026" y="134765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3E3148-8DCB-B475-A12F-14627A5F0CDE}"/>
              </a:ext>
            </a:extLst>
          </p:cNvPr>
          <p:cNvSpPr txBox="1"/>
          <p:nvPr/>
        </p:nvSpPr>
        <p:spPr>
          <a:xfrm>
            <a:off x="3972557" y="1622549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endParaRPr kumimoji="1" lang="ko-Kore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00CD1F-E9EE-D36F-D785-51052B1BEA93}"/>
              </a:ext>
            </a:extLst>
          </p:cNvPr>
          <p:cNvSpPr txBox="1"/>
          <p:nvPr/>
        </p:nvSpPr>
        <p:spPr>
          <a:xfrm>
            <a:off x="3972557" y="1886687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endParaRPr kumimoji="1" lang="ko-Kore-KR" altLang="en-US" sz="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4298D9-166B-3553-6591-7EE1C339F5D5}"/>
              </a:ext>
            </a:extLst>
          </p:cNvPr>
          <p:cNvSpPr/>
          <p:nvPr/>
        </p:nvSpPr>
        <p:spPr>
          <a:xfrm>
            <a:off x="323528" y="5111072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1C4B53-073D-BA5E-3740-C9A43D3B697C}"/>
              </a:ext>
            </a:extLst>
          </p:cNvPr>
          <p:cNvSpPr/>
          <p:nvPr/>
        </p:nvSpPr>
        <p:spPr>
          <a:xfrm>
            <a:off x="5508104" y="5111072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추가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62792A-83F4-1E09-84C0-DD8CF08D5562}"/>
              </a:ext>
            </a:extLst>
          </p:cNvPr>
          <p:cNvSpPr/>
          <p:nvPr/>
        </p:nvSpPr>
        <p:spPr>
          <a:xfrm>
            <a:off x="4996920" y="1651628"/>
            <a:ext cx="432048" cy="1509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42C0B2A-40F4-6C71-15A0-F41E82BA67E1}"/>
              </a:ext>
            </a:extLst>
          </p:cNvPr>
          <p:cNvSpPr/>
          <p:nvPr/>
        </p:nvSpPr>
        <p:spPr>
          <a:xfrm>
            <a:off x="420288" y="220932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4F2F37F-39B0-83C0-6E45-32CA72172643}"/>
              </a:ext>
            </a:extLst>
          </p:cNvPr>
          <p:cNvSpPr/>
          <p:nvPr/>
        </p:nvSpPr>
        <p:spPr>
          <a:xfrm>
            <a:off x="701257" y="2178167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양식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4CF544-6880-ADCF-9D3D-78F1897EFCB5}"/>
              </a:ext>
            </a:extLst>
          </p:cNvPr>
          <p:cNvSpPr txBox="1"/>
          <p:nvPr/>
        </p:nvSpPr>
        <p:spPr>
          <a:xfrm>
            <a:off x="3972557" y="2150438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9D727ED-85EB-390E-12CD-53D7490D7A2E}"/>
              </a:ext>
            </a:extLst>
          </p:cNvPr>
          <p:cNvSpPr/>
          <p:nvPr/>
        </p:nvSpPr>
        <p:spPr>
          <a:xfrm>
            <a:off x="4996920" y="1917868"/>
            <a:ext cx="432048" cy="15099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3DC999C-571D-B266-1E2E-A5C6B31B1AF2}"/>
              </a:ext>
            </a:extLst>
          </p:cNvPr>
          <p:cNvSpPr/>
          <p:nvPr/>
        </p:nvSpPr>
        <p:spPr>
          <a:xfrm>
            <a:off x="5002144" y="2178167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3635D-0B98-6824-49CE-054F03467EF2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태그명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ACF287-3051-89AA-C675-A83A0E65B474}"/>
              </a:ext>
            </a:extLst>
          </p:cNvPr>
          <p:cNvGrpSpPr/>
          <p:nvPr/>
        </p:nvGrpSpPr>
        <p:grpSpPr>
          <a:xfrm>
            <a:off x="8415" y="1246605"/>
            <a:ext cx="388720" cy="200055"/>
            <a:chOff x="4727047" y="5307508"/>
            <a:chExt cx="388720" cy="20005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1F5524C-DA04-72E5-6396-C7EF6B9646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A2DD37A7-8043-72E9-E99C-640367B80A8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08668E5-3363-DA84-E23D-897E574ECF97}"/>
              </a:ext>
            </a:extLst>
          </p:cNvPr>
          <p:cNvGrpSpPr/>
          <p:nvPr/>
        </p:nvGrpSpPr>
        <p:grpSpPr>
          <a:xfrm>
            <a:off x="8415" y="5041643"/>
            <a:ext cx="388720" cy="200055"/>
            <a:chOff x="4727047" y="5307508"/>
            <a:chExt cx="388720" cy="20005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72C8FF7-F2E0-F37A-A1C2-670DCB12793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8A11CDB0-AC29-3409-2634-023826F1A2D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AAAAC6B-5AFE-8675-777A-BFB4BBAB356A}"/>
              </a:ext>
            </a:extLst>
          </p:cNvPr>
          <p:cNvGrpSpPr/>
          <p:nvPr/>
        </p:nvGrpSpPr>
        <p:grpSpPr>
          <a:xfrm>
            <a:off x="5182616" y="5041643"/>
            <a:ext cx="388720" cy="200055"/>
            <a:chOff x="4727047" y="5307508"/>
            <a:chExt cx="388720" cy="200055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08F7F9C-A0DE-DB16-0526-0B0DE3153F2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5" name="TextBox 27">
              <a:extLst>
                <a:ext uri="{FF2B5EF4-FFF2-40B4-BE49-F238E27FC236}">
                  <a16:creationId xmlns:a16="http://schemas.microsoft.com/office/drawing/2014/main" id="{FA36E08F-7C33-7F22-60F4-2521FDAA2C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52A8C7C-D409-B25F-4225-395D79B980E2}"/>
              </a:ext>
            </a:extLst>
          </p:cNvPr>
          <p:cNvGrpSpPr/>
          <p:nvPr/>
        </p:nvGrpSpPr>
        <p:grpSpPr>
          <a:xfrm>
            <a:off x="4702077" y="1565412"/>
            <a:ext cx="388720" cy="200055"/>
            <a:chOff x="4727047" y="5307508"/>
            <a:chExt cx="388720" cy="200055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CC574A6C-39CC-6811-2C95-CAEE8045F9F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9" name="TextBox 27">
              <a:extLst>
                <a:ext uri="{FF2B5EF4-FFF2-40B4-BE49-F238E27FC236}">
                  <a16:creationId xmlns:a16="http://schemas.microsoft.com/office/drawing/2014/main" id="{8F3516E9-BE5A-8219-7883-FA9E95F5FC9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A208D88-F307-B2DA-1E34-BAB09E77188B}"/>
              </a:ext>
            </a:extLst>
          </p:cNvPr>
          <p:cNvSpPr/>
          <p:nvPr/>
        </p:nvSpPr>
        <p:spPr>
          <a:xfrm>
            <a:off x="420288" y="246163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49F2E9A-BBCC-3924-703D-32E7FBB326CB}"/>
              </a:ext>
            </a:extLst>
          </p:cNvPr>
          <p:cNvSpPr/>
          <p:nvPr/>
        </p:nvSpPr>
        <p:spPr>
          <a:xfrm>
            <a:off x="701257" y="2430477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추천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801A04-6840-1921-120E-AAC5744E0BF5}"/>
              </a:ext>
            </a:extLst>
          </p:cNvPr>
          <p:cNvSpPr txBox="1"/>
          <p:nvPr/>
        </p:nvSpPr>
        <p:spPr>
          <a:xfrm>
            <a:off x="3972557" y="2402748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F5FCDE6-E889-E8B3-074F-3F2622E31133}"/>
              </a:ext>
            </a:extLst>
          </p:cNvPr>
          <p:cNvSpPr/>
          <p:nvPr/>
        </p:nvSpPr>
        <p:spPr>
          <a:xfrm>
            <a:off x="5002144" y="2430477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C631493-BF82-D562-4AD6-275F780EF54B}"/>
              </a:ext>
            </a:extLst>
          </p:cNvPr>
          <p:cNvSpPr/>
          <p:nvPr/>
        </p:nvSpPr>
        <p:spPr>
          <a:xfrm>
            <a:off x="420288" y="277155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B11C6E6-7FFB-0114-4DB7-FCDBE9B863CE}"/>
              </a:ext>
            </a:extLst>
          </p:cNvPr>
          <p:cNvSpPr/>
          <p:nvPr/>
        </p:nvSpPr>
        <p:spPr>
          <a:xfrm>
            <a:off x="701257" y="2740392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썸네일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F375CE-3CD5-A785-2538-238038AC2F51}"/>
              </a:ext>
            </a:extLst>
          </p:cNvPr>
          <p:cNvSpPr txBox="1"/>
          <p:nvPr/>
        </p:nvSpPr>
        <p:spPr>
          <a:xfrm>
            <a:off x="3972557" y="2712663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DFE77E-64D8-8E81-922A-516E1EDCFF94}"/>
              </a:ext>
            </a:extLst>
          </p:cNvPr>
          <p:cNvSpPr/>
          <p:nvPr/>
        </p:nvSpPr>
        <p:spPr>
          <a:xfrm>
            <a:off x="5002144" y="2740392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3D61605-C93C-1B23-0827-EDBED1F6880D}"/>
              </a:ext>
            </a:extLst>
          </p:cNvPr>
          <p:cNvSpPr/>
          <p:nvPr/>
        </p:nvSpPr>
        <p:spPr>
          <a:xfrm>
            <a:off x="420288" y="3045712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12E3BA0-EC3C-B17B-2DBA-8EB709C87E97}"/>
              </a:ext>
            </a:extLst>
          </p:cNvPr>
          <p:cNvSpPr/>
          <p:nvPr/>
        </p:nvSpPr>
        <p:spPr>
          <a:xfrm>
            <a:off x="701257" y="3014551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휴양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AFA9A8E-0730-60A1-C799-BEB25F848DB7}"/>
              </a:ext>
            </a:extLst>
          </p:cNvPr>
          <p:cNvSpPr txBox="1"/>
          <p:nvPr/>
        </p:nvSpPr>
        <p:spPr>
          <a:xfrm>
            <a:off x="3972557" y="2986822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D3F9693-B955-8A4D-68D1-8079943B821F}"/>
              </a:ext>
            </a:extLst>
          </p:cNvPr>
          <p:cNvSpPr/>
          <p:nvPr/>
        </p:nvSpPr>
        <p:spPr>
          <a:xfrm>
            <a:off x="5002144" y="3014551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0477E53-586E-5774-0A08-1F562A5B31E4}"/>
              </a:ext>
            </a:extLst>
          </p:cNvPr>
          <p:cNvSpPr/>
          <p:nvPr/>
        </p:nvSpPr>
        <p:spPr>
          <a:xfrm>
            <a:off x="420288" y="3355627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9A1059A-34A8-9A54-4C6A-CA7D4F41D249}"/>
              </a:ext>
            </a:extLst>
          </p:cNvPr>
          <p:cNvSpPr/>
          <p:nvPr/>
        </p:nvSpPr>
        <p:spPr>
          <a:xfrm>
            <a:off x="701257" y="3324466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산책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D4A2AD9-05C3-6A9C-A9F3-7B5BC4AAE689}"/>
              </a:ext>
            </a:extLst>
          </p:cNvPr>
          <p:cNvSpPr txBox="1"/>
          <p:nvPr/>
        </p:nvSpPr>
        <p:spPr>
          <a:xfrm>
            <a:off x="3972557" y="3296737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CBE17BE-23ED-4E1D-1CBC-D05DB1AA9428}"/>
              </a:ext>
            </a:extLst>
          </p:cNvPr>
          <p:cNvSpPr/>
          <p:nvPr/>
        </p:nvSpPr>
        <p:spPr>
          <a:xfrm>
            <a:off x="5002144" y="3324466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0BD0853-E862-8214-919F-6A6E9E5C7FDC}"/>
              </a:ext>
            </a:extLst>
          </p:cNvPr>
          <p:cNvSpPr/>
          <p:nvPr/>
        </p:nvSpPr>
        <p:spPr>
          <a:xfrm>
            <a:off x="420288" y="365886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20E3012-238B-0A43-AF0B-7A2D228B3AF0}"/>
              </a:ext>
            </a:extLst>
          </p:cNvPr>
          <p:cNvSpPr/>
          <p:nvPr/>
        </p:nvSpPr>
        <p:spPr>
          <a:xfrm>
            <a:off x="701257" y="3627705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맛집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1B76043-CAA8-8CF1-2C1B-FCDB7EDC0520}"/>
              </a:ext>
            </a:extLst>
          </p:cNvPr>
          <p:cNvSpPr txBox="1"/>
          <p:nvPr/>
        </p:nvSpPr>
        <p:spPr>
          <a:xfrm>
            <a:off x="3972557" y="3599976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BF41D6F-0696-818F-D5AB-DD395212D207}"/>
              </a:ext>
            </a:extLst>
          </p:cNvPr>
          <p:cNvSpPr/>
          <p:nvPr/>
        </p:nvSpPr>
        <p:spPr>
          <a:xfrm>
            <a:off x="5002144" y="3627705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370135E-E512-D803-620F-164BC8252710}"/>
              </a:ext>
            </a:extLst>
          </p:cNvPr>
          <p:cNvSpPr/>
          <p:nvPr/>
        </p:nvSpPr>
        <p:spPr>
          <a:xfrm>
            <a:off x="420288" y="3968781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80F1C8B-9861-5576-1B1D-E766BBCED86B}"/>
              </a:ext>
            </a:extLst>
          </p:cNvPr>
          <p:cNvSpPr/>
          <p:nvPr/>
        </p:nvSpPr>
        <p:spPr>
          <a:xfrm>
            <a:off x="701257" y="3937620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명소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D1D86DC-7145-DB90-27DB-609A8ECAC8BB}"/>
              </a:ext>
            </a:extLst>
          </p:cNvPr>
          <p:cNvSpPr txBox="1"/>
          <p:nvPr/>
        </p:nvSpPr>
        <p:spPr>
          <a:xfrm>
            <a:off x="3972557" y="3909891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98F9D54-8277-1920-3DEB-57284D647322}"/>
              </a:ext>
            </a:extLst>
          </p:cNvPr>
          <p:cNvSpPr/>
          <p:nvPr/>
        </p:nvSpPr>
        <p:spPr>
          <a:xfrm>
            <a:off x="5002144" y="3937620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E7A811D-1582-5773-D729-58ABE81F13EA}"/>
              </a:ext>
            </a:extLst>
          </p:cNvPr>
          <p:cNvSpPr/>
          <p:nvPr/>
        </p:nvSpPr>
        <p:spPr>
          <a:xfrm>
            <a:off x="420288" y="4257121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ADFB400-D3AF-3719-97E2-0A470BB03476}"/>
              </a:ext>
            </a:extLst>
          </p:cNvPr>
          <p:cNvSpPr/>
          <p:nvPr/>
        </p:nvSpPr>
        <p:spPr>
          <a:xfrm>
            <a:off x="701257" y="4225960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팁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3156016-DB72-D321-FD4C-099C586FF40C}"/>
              </a:ext>
            </a:extLst>
          </p:cNvPr>
          <p:cNvSpPr txBox="1"/>
          <p:nvPr/>
        </p:nvSpPr>
        <p:spPr>
          <a:xfrm>
            <a:off x="3972557" y="4198231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40D6AB6-D7FC-6B42-79A1-5368D8BF9641}"/>
              </a:ext>
            </a:extLst>
          </p:cNvPr>
          <p:cNvSpPr/>
          <p:nvPr/>
        </p:nvSpPr>
        <p:spPr>
          <a:xfrm>
            <a:off x="5002144" y="4225960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02583F9-86EB-A34D-E7FE-E6C50611F229}"/>
              </a:ext>
            </a:extLst>
          </p:cNvPr>
          <p:cNvSpPr/>
          <p:nvPr/>
        </p:nvSpPr>
        <p:spPr>
          <a:xfrm>
            <a:off x="420288" y="456703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5C4D5FD-E210-F07E-630E-7D61F90B86BC}"/>
              </a:ext>
            </a:extLst>
          </p:cNvPr>
          <p:cNvSpPr/>
          <p:nvPr/>
        </p:nvSpPr>
        <p:spPr>
          <a:xfrm>
            <a:off x="701257" y="4535875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노하우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D64BAC3-4983-4ACF-6828-BFEA59BE8ABF}"/>
              </a:ext>
            </a:extLst>
          </p:cNvPr>
          <p:cNvSpPr txBox="1"/>
          <p:nvPr/>
        </p:nvSpPr>
        <p:spPr>
          <a:xfrm>
            <a:off x="3972557" y="4508146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8B2DBF8-8C30-07C3-123D-CC8C5746ACEF}"/>
              </a:ext>
            </a:extLst>
          </p:cNvPr>
          <p:cNvSpPr/>
          <p:nvPr/>
        </p:nvSpPr>
        <p:spPr>
          <a:xfrm>
            <a:off x="5002144" y="4535875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50BD95BD-26D1-720D-C623-3464CEF2C3CA}"/>
              </a:ext>
            </a:extLst>
          </p:cNvPr>
          <p:cNvCxnSpPr/>
          <p:nvPr/>
        </p:nvCxnSpPr>
        <p:spPr>
          <a:xfrm>
            <a:off x="5796136" y="1561356"/>
            <a:ext cx="0" cy="3456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삼각형 124">
            <a:extLst>
              <a:ext uri="{FF2B5EF4-FFF2-40B4-BE49-F238E27FC236}">
                <a16:creationId xmlns:a16="http://schemas.microsoft.com/office/drawing/2014/main" id="{64E7A59A-E0DE-CE5A-D6CA-631D5C6581A0}"/>
              </a:ext>
            </a:extLst>
          </p:cNvPr>
          <p:cNvSpPr/>
          <p:nvPr/>
        </p:nvSpPr>
        <p:spPr>
          <a:xfrm rot="10800000">
            <a:off x="5822426" y="4943820"/>
            <a:ext cx="91437" cy="45719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삼각형 125">
            <a:extLst>
              <a:ext uri="{FF2B5EF4-FFF2-40B4-BE49-F238E27FC236}">
                <a16:creationId xmlns:a16="http://schemas.microsoft.com/office/drawing/2014/main" id="{73B13A08-E7A7-0A10-71AD-F9FF1AC94C76}"/>
              </a:ext>
            </a:extLst>
          </p:cNvPr>
          <p:cNvSpPr/>
          <p:nvPr/>
        </p:nvSpPr>
        <p:spPr>
          <a:xfrm>
            <a:off x="5822426" y="1575439"/>
            <a:ext cx="91437" cy="45719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EDEDA45-77E7-4AAA-7D3B-110C5D5F7A66}"/>
              </a:ext>
            </a:extLst>
          </p:cNvPr>
          <p:cNvSpPr/>
          <p:nvPr/>
        </p:nvSpPr>
        <p:spPr>
          <a:xfrm>
            <a:off x="5822425" y="1764672"/>
            <a:ext cx="91438" cy="88931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65B92-BEED-809E-CE08-C6E187B61B94}"/>
              </a:ext>
            </a:extLst>
          </p:cNvPr>
          <p:cNvSpPr txBox="1"/>
          <p:nvPr/>
        </p:nvSpPr>
        <p:spPr>
          <a:xfrm>
            <a:off x="251520" y="1121831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66FE25-F5DA-4E95-F848-BF2BA352247F}"/>
              </a:ext>
            </a:extLst>
          </p:cNvPr>
          <p:cNvSpPr/>
          <p:nvPr/>
        </p:nvSpPr>
        <p:spPr>
          <a:xfrm>
            <a:off x="3498235" y="1910572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BD4140-FA33-A370-08CE-82EDEAAC78C9}"/>
              </a:ext>
            </a:extLst>
          </p:cNvPr>
          <p:cNvSpPr/>
          <p:nvPr/>
        </p:nvSpPr>
        <p:spPr>
          <a:xfrm>
            <a:off x="3498235" y="2167144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D2C5FC-D4F0-2C08-ED9B-C0BF7E3EB2A7}"/>
              </a:ext>
            </a:extLst>
          </p:cNvPr>
          <p:cNvSpPr/>
          <p:nvPr/>
        </p:nvSpPr>
        <p:spPr>
          <a:xfrm>
            <a:off x="3498235" y="2428751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9AC71F-A9C1-2DEA-8A0A-9E5A2E0E5413}"/>
              </a:ext>
            </a:extLst>
          </p:cNvPr>
          <p:cNvSpPr/>
          <p:nvPr/>
        </p:nvSpPr>
        <p:spPr>
          <a:xfrm>
            <a:off x="3498235" y="2745920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F373EF-2662-2CAA-EEDB-3DD25A2B5DA8}"/>
              </a:ext>
            </a:extLst>
          </p:cNvPr>
          <p:cNvSpPr/>
          <p:nvPr/>
        </p:nvSpPr>
        <p:spPr>
          <a:xfrm>
            <a:off x="3498235" y="3009571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88B4251-1A79-D941-2EA3-5BD1590DC75C}"/>
              </a:ext>
            </a:extLst>
          </p:cNvPr>
          <p:cNvSpPr/>
          <p:nvPr/>
        </p:nvSpPr>
        <p:spPr>
          <a:xfrm>
            <a:off x="3498235" y="3327767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078F4CA-F2CD-B52D-22BD-964ABF9553C8}"/>
              </a:ext>
            </a:extLst>
          </p:cNvPr>
          <p:cNvSpPr/>
          <p:nvPr/>
        </p:nvSpPr>
        <p:spPr>
          <a:xfrm>
            <a:off x="3498235" y="3634034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67A1622-18EE-7F36-C8F6-359E07386757}"/>
              </a:ext>
            </a:extLst>
          </p:cNvPr>
          <p:cNvSpPr/>
          <p:nvPr/>
        </p:nvSpPr>
        <p:spPr>
          <a:xfrm>
            <a:off x="3498235" y="3937620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777FADB-302A-3605-4BAD-7A12892EE13F}"/>
              </a:ext>
            </a:extLst>
          </p:cNvPr>
          <p:cNvSpPr/>
          <p:nvPr/>
        </p:nvSpPr>
        <p:spPr>
          <a:xfrm>
            <a:off x="3498235" y="4225960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C446A15-C00A-A215-9121-A42949ED2A8A}"/>
              </a:ext>
            </a:extLst>
          </p:cNvPr>
          <p:cNvSpPr/>
          <p:nvPr/>
        </p:nvSpPr>
        <p:spPr>
          <a:xfrm>
            <a:off x="3498235" y="4538925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349704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권한 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666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30683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메뉴관리와 같은 트리구조로 구성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메뉴관리 참고하여 조직 관리 필드로 전환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필드 관련사항은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번에 추가 기재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조직관리 필요 필드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&gt;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추후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조직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0F8656-AB24-983A-3FBD-3C9270B1D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017866"/>
            <a:ext cx="3082665" cy="19873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907A410-044C-F9A5-83B2-C1613F499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5292"/>
            <a:ext cx="2967674" cy="2178174"/>
          </a:xfrm>
          <a:prstGeom prst="rect">
            <a:avLst/>
          </a:prstGeom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57160" y="1201316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458CC8F-802D-E9B6-37E7-F3B45071BD6A}"/>
              </a:ext>
            </a:extLst>
          </p:cNvPr>
          <p:cNvGrpSpPr/>
          <p:nvPr/>
        </p:nvGrpSpPr>
        <p:grpSpPr>
          <a:xfrm>
            <a:off x="3441536" y="1201316"/>
            <a:ext cx="388720" cy="200055"/>
            <a:chOff x="4727047" y="5307508"/>
            <a:chExt cx="388720" cy="20005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230C5B4-8CBD-0DDD-41D8-7BD9EF20235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" name="TextBox 27">
              <a:extLst>
                <a:ext uri="{FF2B5EF4-FFF2-40B4-BE49-F238E27FC236}">
                  <a16:creationId xmlns:a16="http://schemas.microsoft.com/office/drawing/2014/main" id="{BDCD97DD-5A75-06B8-6B0B-FD718C6F2EE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350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862DED-DBAF-2074-DFD0-08EA677F7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1404"/>
            <a:ext cx="6118448" cy="4394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0802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D641CE-DF42-C2D6-3771-C641F97F4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41276"/>
            <a:ext cx="5974432" cy="17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64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384499"/>
              </p:ext>
            </p:extLst>
          </p:nvPr>
        </p:nvGraphicFramePr>
        <p:xfrm>
          <a:off x="6972300" y="193204"/>
          <a:ext cx="2171700" cy="5127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비밀번호 변경 클릭 시 레이어 팝업 표시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기존 비밀번호 및 새 비밀번호 검증 후 비밀번호 변경 처리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AD996C-0E0D-45E8-D98E-1A14ED69C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90079"/>
            <a:ext cx="5942434" cy="167271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39B923-D9C6-3785-0460-14A201DF30F8}"/>
              </a:ext>
            </a:extLst>
          </p:cNvPr>
          <p:cNvSpPr/>
          <p:nvPr/>
        </p:nvSpPr>
        <p:spPr>
          <a:xfrm>
            <a:off x="1979712" y="2857500"/>
            <a:ext cx="2808312" cy="1440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F7771-6ECF-C27A-5111-B51A30C91153}"/>
              </a:ext>
            </a:extLst>
          </p:cNvPr>
          <p:cNvSpPr txBox="1"/>
          <p:nvPr/>
        </p:nvSpPr>
        <p:spPr>
          <a:xfrm>
            <a:off x="1979712" y="3009701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기존</a:t>
            </a:r>
            <a:r>
              <a:rPr kumimoji="1" lang="ko-KR" altLang="en-US" sz="1000" dirty="0"/>
              <a:t> 비밀번호</a:t>
            </a:r>
            <a:endParaRPr kumimoji="1" lang="ko-Kore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AFA56-D2EB-2EE1-5EB5-D779407FEFA9}"/>
              </a:ext>
            </a:extLst>
          </p:cNvPr>
          <p:cNvSpPr txBox="1"/>
          <p:nvPr/>
        </p:nvSpPr>
        <p:spPr>
          <a:xfrm>
            <a:off x="1979712" y="328954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새</a:t>
            </a:r>
            <a:r>
              <a:rPr kumimoji="1" lang="ko-KR" altLang="en-US" sz="1000" dirty="0"/>
              <a:t> 비밀번호</a:t>
            </a:r>
            <a:endParaRPr kumimoji="1" lang="ko-Kore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B3F8B-5C73-5458-FBCE-216FECA332A5}"/>
              </a:ext>
            </a:extLst>
          </p:cNvPr>
          <p:cNvSpPr txBox="1"/>
          <p:nvPr/>
        </p:nvSpPr>
        <p:spPr>
          <a:xfrm>
            <a:off x="1979712" y="3577580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새</a:t>
            </a:r>
            <a:r>
              <a:rPr kumimoji="1" lang="ko-KR" altLang="en-US" sz="1000" dirty="0"/>
              <a:t> 비밀번호 확인</a:t>
            </a:r>
            <a:endParaRPr kumimoji="1" lang="ko-Kore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89A5F2-2C6E-530C-2130-68769EC20405}"/>
              </a:ext>
            </a:extLst>
          </p:cNvPr>
          <p:cNvSpPr/>
          <p:nvPr/>
        </p:nvSpPr>
        <p:spPr>
          <a:xfrm>
            <a:off x="3369010" y="3028891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041705-3349-5C2B-65DC-09355CEA967E}"/>
              </a:ext>
            </a:extLst>
          </p:cNvPr>
          <p:cNvSpPr/>
          <p:nvPr/>
        </p:nvSpPr>
        <p:spPr>
          <a:xfrm>
            <a:off x="3369010" y="3308738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621C04-3AAD-45AB-5207-324D1FDCB9D7}"/>
              </a:ext>
            </a:extLst>
          </p:cNvPr>
          <p:cNvSpPr/>
          <p:nvPr/>
        </p:nvSpPr>
        <p:spPr>
          <a:xfrm>
            <a:off x="3369010" y="3596770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5FA0F51-BA0D-BAA4-6087-29B352C20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415" y="3927822"/>
            <a:ext cx="831190" cy="31760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138F4A-A6C0-720A-8997-803BF73A2352}"/>
              </a:ext>
            </a:extLst>
          </p:cNvPr>
          <p:cNvSpPr/>
          <p:nvPr/>
        </p:nvSpPr>
        <p:spPr>
          <a:xfrm>
            <a:off x="3842394" y="1206079"/>
            <a:ext cx="504056" cy="21602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832DE522-FF35-8027-22F7-D3C7AFF552FB}"/>
              </a:ext>
            </a:extLst>
          </p:cNvPr>
          <p:cNvCxnSpPr>
            <a:stCxn id="13" idx="1"/>
            <a:endCxn id="5" idx="0"/>
          </p:cNvCxnSpPr>
          <p:nvPr/>
        </p:nvCxnSpPr>
        <p:spPr>
          <a:xfrm rot="10800000" flipV="1">
            <a:off x="3383868" y="1314090"/>
            <a:ext cx="458526" cy="154340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3143978" y="1151513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65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123887-AF13-80F4-B2AB-EE666F44D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77790"/>
            <a:ext cx="5914198" cy="27299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2158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11FF03-EFED-B7C8-0B05-D015E7E01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11659"/>
            <a:ext cx="6284258" cy="17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3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770479"/>
              </p:ext>
            </p:extLst>
          </p:nvPr>
        </p:nvGraphicFramePr>
        <p:xfrm>
          <a:off x="275731" y="675489"/>
          <a:ext cx="8592538" cy="3618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2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v.0.1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2023-03-31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-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최초작성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유승용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677" y="265212"/>
            <a:ext cx="110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문서이력</a:t>
            </a:r>
          </a:p>
        </p:txBody>
      </p:sp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4CDA15-5290-7FA8-3463-434DAB2EB0D6}"/>
              </a:ext>
            </a:extLst>
          </p:cNvPr>
          <p:cNvSpPr/>
          <p:nvPr/>
        </p:nvSpPr>
        <p:spPr>
          <a:xfrm>
            <a:off x="1403649" y="2376598"/>
            <a:ext cx="4176464" cy="2641142"/>
          </a:xfrm>
          <a:prstGeom prst="rect">
            <a:avLst/>
          </a:prstGeom>
          <a:solidFill>
            <a:schemeClr val="tx1">
              <a:alpha val="80094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424660"/>
              </p:ext>
            </p:extLst>
          </p:nvPr>
        </p:nvGraphicFramePr>
        <p:xfrm>
          <a:off x="6972300" y="193204"/>
          <a:ext cx="2171700" cy="5127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비밀번호 변경 클릭 시 레이어 팝업 표시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기존 비밀번호 및 새 비밀번호 검증 후 비밀번호 변경 처리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1FA3C1-50AC-835B-A7E6-F29A46B46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76" y="542619"/>
            <a:ext cx="6246069" cy="173881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40044C-0F4D-36CF-E939-6D375CFED74C}"/>
              </a:ext>
            </a:extLst>
          </p:cNvPr>
          <p:cNvSpPr/>
          <p:nvPr/>
        </p:nvSpPr>
        <p:spPr>
          <a:xfrm>
            <a:off x="3881061" y="1206079"/>
            <a:ext cx="504056" cy="21602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70DD2DAB-02DB-53D6-9332-02C91BBB31A2}"/>
              </a:ext>
            </a:extLst>
          </p:cNvPr>
          <p:cNvCxnSpPr>
            <a:stCxn id="13" idx="1"/>
            <a:endCxn id="3" idx="0"/>
          </p:cNvCxnSpPr>
          <p:nvPr/>
        </p:nvCxnSpPr>
        <p:spPr>
          <a:xfrm rot="10800000" flipV="1">
            <a:off x="3422535" y="1314090"/>
            <a:ext cx="458526" cy="154340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05FECB4-61EA-1848-05EE-CED0EB77CE16}"/>
              </a:ext>
            </a:extLst>
          </p:cNvPr>
          <p:cNvGrpSpPr/>
          <p:nvPr/>
        </p:nvGrpSpPr>
        <p:grpSpPr>
          <a:xfrm>
            <a:off x="3182645" y="1151513"/>
            <a:ext cx="388720" cy="200055"/>
            <a:chOff x="4727047" y="5307508"/>
            <a:chExt cx="388720" cy="200055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8760D87-B7D8-3B09-0698-D759F2DE3D6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" name="TextBox 27">
              <a:extLst>
                <a:ext uri="{FF2B5EF4-FFF2-40B4-BE49-F238E27FC236}">
                  <a16:creationId xmlns:a16="http://schemas.microsoft.com/office/drawing/2014/main" id="{0594E0F2-D7DE-A8B6-8BE5-08BD8CC46E6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5EB246-C8F5-2DF7-0D9E-F8B879B13B17}"/>
              </a:ext>
            </a:extLst>
          </p:cNvPr>
          <p:cNvSpPr/>
          <p:nvPr/>
        </p:nvSpPr>
        <p:spPr>
          <a:xfrm>
            <a:off x="2018379" y="2857500"/>
            <a:ext cx="2808312" cy="1440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FCFFCB-0F4B-F292-AD90-64C67AD39C80}"/>
              </a:ext>
            </a:extLst>
          </p:cNvPr>
          <p:cNvSpPr txBox="1"/>
          <p:nvPr/>
        </p:nvSpPr>
        <p:spPr>
          <a:xfrm>
            <a:off x="2018379" y="3009701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기존</a:t>
            </a:r>
            <a:r>
              <a:rPr kumimoji="1" lang="ko-KR" altLang="en-US" sz="1000" dirty="0"/>
              <a:t> 비밀번호</a:t>
            </a:r>
            <a:endParaRPr kumimoji="1" lang="ko-Kore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67861-8B75-905E-80AF-DF68314D4434}"/>
              </a:ext>
            </a:extLst>
          </p:cNvPr>
          <p:cNvSpPr txBox="1"/>
          <p:nvPr/>
        </p:nvSpPr>
        <p:spPr>
          <a:xfrm>
            <a:off x="2018379" y="328954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새</a:t>
            </a:r>
            <a:r>
              <a:rPr kumimoji="1" lang="ko-KR" altLang="en-US" sz="1000" dirty="0"/>
              <a:t> 비밀번호</a:t>
            </a:r>
            <a:endParaRPr kumimoji="1" lang="ko-Kore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8FEDFD-AF85-502B-3715-17F83C35BC8D}"/>
              </a:ext>
            </a:extLst>
          </p:cNvPr>
          <p:cNvSpPr txBox="1"/>
          <p:nvPr/>
        </p:nvSpPr>
        <p:spPr>
          <a:xfrm>
            <a:off x="2018379" y="3577580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새</a:t>
            </a:r>
            <a:r>
              <a:rPr kumimoji="1" lang="ko-KR" altLang="en-US" sz="1000" dirty="0"/>
              <a:t> 비밀번호 확인</a:t>
            </a:r>
            <a:endParaRPr kumimoji="1" lang="ko-Kore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47AD5F-1AAF-FC36-C0A3-2A8D854A16CF}"/>
              </a:ext>
            </a:extLst>
          </p:cNvPr>
          <p:cNvSpPr/>
          <p:nvPr/>
        </p:nvSpPr>
        <p:spPr>
          <a:xfrm>
            <a:off x="3407677" y="3028891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371143-BF83-A7D9-9087-4EE9A22C22EB}"/>
              </a:ext>
            </a:extLst>
          </p:cNvPr>
          <p:cNvSpPr/>
          <p:nvPr/>
        </p:nvSpPr>
        <p:spPr>
          <a:xfrm>
            <a:off x="3407677" y="3308738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B51071-BF7A-84FC-64C0-313B743ECAA9}"/>
              </a:ext>
            </a:extLst>
          </p:cNvPr>
          <p:cNvSpPr/>
          <p:nvPr/>
        </p:nvSpPr>
        <p:spPr>
          <a:xfrm>
            <a:off x="3407677" y="3596770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A2B6EE-36AD-BB5D-C0DA-56D397626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082" y="3927822"/>
            <a:ext cx="831190" cy="31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56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300946"/>
              </p:ext>
            </p:extLst>
          </p:nvPr>
        </p:nvGraphicFramePr>
        <p:xfrm>
          <a:off x="6972300" y="193204"/>
          <a:ext cx="2171700" cy="5138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메뉴 타입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셀렉트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박스 분류 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메뉴타입 게시판 또는 프로그램 일 때 메뉴 타입 하단에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게시판 찾기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또는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프로그램 찾기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버튼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게시판 찾기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또는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프로그램 찾기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버튼 클릭 시 레이어 팝업으로 해당 목록 표출 및 검색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목록에서 선택 시 링크 주소 값 변경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메뉴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2E08C3-546B-F5C4-886D-EBE3AF29F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017866"/>
            <a:ext cx="3082665" cy="19873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F950A4-5E51-5480-FAD4-6A3AC0767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5292"/>
            <a:ext cx="2967674" cy="21781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4350D5-634A-CF67-76CB-ABE340D66A7D}"/>
              </a:ext>
            </a:extLst>
          </p:cNvPr>
          <p:cNvSpPr/>
          <p:nvPr/>
        </p:nvSpPr>
        <p:spPr>
          <a:xfrm>
            <a:off x="4355976" y="3289548"/>
            <a:ext cx="648072" cy="36004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ore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링크</a:t>
            </a:r>
            <a:endParaRPr kumimoji="1" lang="en-US" altLang="ko-Kore-KR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kumimoji="1" lang="ko-Kore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게시판</a:t>
            </a:r>
            <a:endParaRPr kumimoji="1" lang="en-US" altLang="ko-Kore-KR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kumimoji="1" lang="ko-Kore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프로그램</a:t>
            </a:r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6974AACA-3DB4-08C9-F799-353E6C4644D5}"/>
              </a:ext>
            </a:extLst>
          </p:cNvPr>
          <p:cNvCxnSpPr>
            <a:cxnSpLocks/>
            <a:stCxn id="10" idx="1"/>
            <a:endCxn id="6" idx="1"/>
          </p:cNvCxnSpPr>
          <p:nvPr/>
        </p:nvCxnSpPr>
        <p:spPr>
          <a:xfrm rot="10800000" flipH="1" flipV="1">
            <a:off x="4241942" y="1920370"/>
            <a:ext cx="114034" cy="1549197"/>
          </a:xfrm>
          <a:prstGeom prst="bentConnector3">
            <a:avLst>
              <a:gd name="adj1" fmla="val -45461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04B768-72B3-83FE-F7C2-0E0D97183544}"/>
              </a:ext>
            </a:extLst>
          </p:cNvPr>
          <p:cNvSpPr/>
          <p:nvPr/>
        </p:nvSpPr>
        <p:spPr>
          <a:xfrm>
            <a:off x="4241942" y="1812359"/>
            <a:ext cx="1872208" cy="21602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5CF616-ACF2-20F4-95E6-62AA34212670}"/>
              </a:ext>
            </a:extLst>
          </p:cNvPr>
          <p:cNvSpPr/>
          <p:nvPr/>
        </p:nvSpPr>
        <p:spPr>
          <a:xfrm>
            <a:off x="1763688" y="3865612"/>
            <a:ext cx="2736304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A0FAD8-03FF-AEC2-F206-31DDB2D9B10A}"/>
              </a:ext>
            </a:extLst>
          </p:cNvPr>
          <p:cNvSpPr txBox="1"/>
          <p:nvPr/>
        </p:nvSpPr>
        <p:spPr>
          <a:xfrm>
            <a:off x="1763688" y="386561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게시판명</a:t>
            </a:r>
            <a:endParaRPr kumimoji="1" lang="en-US" altLang="ko-Kore-KR" sz="800" dirty="0"/>
          </a:p>
          <a:p>
            <a:r>
              <a:rPr kumimoji="1" lang="en-US" altLang="ko-Kore-KR" sz="800" dirty="0"/>
              <a:t>or</a:t>
            </a:r>
          </a:p>
          <a:p>
            <a:r>
              <a:rPr kumimoji="1" lang="ko-Kore-KR" altLang="en-US" sz="800" dirty="0"/>
              <a:t>프로그램</a:t>
            </a:r>
            <a:r>
              <a:rPr kumimoji="1" lang="ko-KR" altLang="en-US" sz="800" dirty="0"/>
              <a:t> 명</a:t>
            </a:r>
            <a:endParaRPr kumimoji="1" lang="ko-Kore-KR" altLang="en-US" sz="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103776-381D-8219-E941-6C03904B32D3}"/>
              </a:ext>
            </a:extLst>
          </p:cNvPr>
          <p:cNvSpPr/>
          <p:nvPr/>
        </p:nvSpPr>
        <p:spPr>
          <a:xfrm>
            <a:off x="2483768" y="3937620"/>
            <a:ext cx="1368152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D52EB3-C484-09B9-578C-4DC66AE5C8CA}"/>
              </a:ext>
            </a:extLst>
          </p:cNvPr>
          <p:cNvSpPr/>
          <p:nvPr/>
        </p:nvSpPr>
        <p:spPr>
          <a:xfrm>
            <a:off x="3923928" y="3937620"/>
            <a:ext cx="318014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C301E4-A344-8FE6-E4FC-201274DC0222}"/>
              </a:ext>
            </a:extLst>
          </p:cNvPr>
          <p:cNvSpPr txBox="1"/>
          <p:nvPr/>
        </p:nvSpPr>
        <p:spPr>
          <a:xfrm>
            <a:off x="1781860" y="4320741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04673-EEAE-E97A-A2CD-91AE47A42142}"/>
              </a:ext>
            </a:extLst>
          </p:cNvPr>
          <p:cNvSpPr txBox="1"/>
          <p:nvPr/>
        </p:nvSpPr>
        <p:spPr>
          <a:xfrm>
            <a:off x="1817720" y="459564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40</a:t>
            </a:r>
            <a:endParaRPr kumimoji="1" lang="ko-Kore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205389-F08D-6268-42E1-050413EF417E}"/>
              </a:ext>
            </a:extLst>
          </p:cNvPr>
          <p:cNvSpPr txBox="1"/>
          <p:nvPr/>
        </p:nvSpPr>
        <p:spPr>
          <a:xfrm>
            <a:off x="2314765" y="4324900"/>
            <a:ext cx="60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게시판명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404F8E-4FB4-6AE8-AC2D-4524E95950AB}"/>
              </a:ext>
            </a:extLst>
          </p:cNvPr>
          <p:cNvSpPr txBox="1"/>
          <p:nvPr/>
        </p:nvSpPr>
        <p:spPr>
          <a:xfrm>
            <a:off x="2314765" y="4595640"/>
            <a:ext cx="1815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이미지 게시판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8A6F08-F2BA-3C99-09C8-95347593B477}"/>
              </a:ext>
            </a:extLst>
          </p:cNvPr>
          <p:cNvSpPr/>
          <p:nvPr/>
        </p:nvSpPr>
        <p:spPr>
          <a:xfrm>
            <a:off x="2314765" y="4595640"/>
            <a:ext cx="817075" cy="21544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461A025E-DEAA-39EC-19F0-CF110550A24A}"/>
              </a:ext>
            </a:extLst>
          </p:cNvPr>
          <p:cNvCxnSpPr>
            <a:cxnSpLocks/>
            <a:stCxn id="21" idx="3"/>
            <a:endCxn id="40" idx="3"/>
          </p:cNvCxnSpPr>
          <p:nvPr/>
        </p:nvCxnSpPr>
        <p:spPr>
          <a:xfrm flipV="1">
            <a:off x="3131840" y="2155211"/>
            <a:ext cx="2980129" cy="2548151"/>
          </a:xfrm>
          <a:prstGeom prst="bentConnector3">
            <a:avLst>
              <a:gd name="adj1" fmla="val 10767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3424147" y="1874324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E60902B-E51E-13F4-6EC0-B2FB3C990738}"/>
              </a:ext>
            </a:extLst>
          </p:cNvPr>
          <p:cNvGrpSpPr/>
          <p:nvPr/>
        </p:nvGrpSpPr>
        <p:grpSpPr>
          <a:xfrm>
            <a:off x="1497320" y="3720685"/>
            <a:ext cx="388720" cy="200055"/>
            <a:chOff x="4727047" y="5307508"/>
            <a:chExt cx="388720" cy="20005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E2CA037-9097-A0F7-C882-6F5262F7285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id="{EEA06CAC-FFDA-D491-5675-5044095EBA7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0EF457-B854-A2DC-DD10-73A4FFA59E0C}"/>
              </a:ext>
            </a:extLst>
          </p:cNvPr>
          <p:cNvSpPr/>
          <p:nvPr/>
        </p:nvSpPr>
        <p:spPr>
          <a:xfrm>
            <a:off x="5214126" y="3366410"/>
            <a:ext cx="648072" cy="2063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게시판</a:t>
            </a:r>
            <a:r>
              <a:rPr kumimoji="1"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찾기</a:t>
            </a:r>
            <a:endParaRPr kumimoji="1" lang="ko-Kore-KR" alt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6ED54C6-72A1-49CE-04BC-739ACFAE726C}"/>
              </a:ext>
            </a:extLst>
          </p:cNvPr>
          <p:cNvCxnSpPr>
            <a:stCxn id="6" idx="3"/>
            <a:endCxn id="27" idx="1"/>
          </p:cNvCxnSpPr>
          <p:nvPr/>
        </p:nvCxnSpPr>
        <p:spPr>
          <a:xfrm>
            <a:off x="5004048" y="3469568"/>
            <a:ext cx="21007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5349C50-54E5-C6D2-5BE3-ACAA81FE4278}"/>
              </a:ext>
            </a:extLst>
          </p:cNvPr>
          <p:cNvGrpSpPr/>
          <p:nvPr/>
        </p:nvGrpSpPr>
        <p:grpSpPr>
          <a:xfrm>
            <a:off x="4981505" y="3211838"/>
            <a:ext cx="388720" cy="200055"/>
            <a:chOff x="4727047" y="5307508"/>
            <a:chExt cx="388720" cy="20005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AF46D18-79F7-558D-3FAE-2A761B3A082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F72BB803-F31B-F3C5-CC4B-3D40E4BC8C4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A9A14CB4-657F-D0A3-79CA-ED016DFB5E13}"/>
              </a:ext>
            </a:extLst>
          </p:cNvPr>
          <p:cNvCxnSpPr>
            <a:stCxn id="27" idx="2"/>
            <a:endCxn id="13" idx="0"/>
          </p:cNvCxnSpPr>
          <p:nvPr/>
        </p:nvCxnSpPr>
        <p:spPr>
          <a:xfrm rot="5400000">
            <a:off x="4188558" y="2516007"/>
            <a:ext cx="292887" cy="240632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31EABDE-C593-DF34-6D62-618E3AFFEEB0}"/>
              </a:ext>
            </a:extLst>
          </p:cNvPr>
          <p:cNvGrpSpPr/>
          <p:nvPr/>
        </p:nvGrpSpPr>
        <p:grpSpPr>
          <a:xfrm>
            <a:off x="2084257" y="4499771"/>
            <a:ext cx="388720" cy="200055"/>
            <a:chOff x="4727047" y="5307508"/>
            <a:chExt cx="388720" cy="200055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5792EE7-1F5A-8578-E6E9-23656D802A3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7" name="TextBox 27">
              <a:extLst>
                <a:ext uri="{FF2B5EF4-FFF2-40B4-BE49-F238E27FC236}">
                  <a16:creationId xmlns:a16="http://schemas.microsoft.com/office/drawing/2014/main" id="{08DEC882-B128-6B03-DCB0-FC6B26F6331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5DBD3D-A7EB-557B-5683-28C6C9067CFC}"/>
              </a:ext>
            </a:extLst>
          </p:cNvPr>
          <p:cNvSpPr/>
          <p:nvPr/>
        </p:nvSpPr>
        <p:spPr>
          <a:xfrm>
            <a:off x="4239761" y="2047199"/>
            <a:ext cx="1872208" cy="21602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261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368795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코드그룹명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코드그룹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ID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검색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 결과 목록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코드명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코드그룹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ID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클릭 시 상세 페이지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등록 화면 레이어 팝업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1/4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3A5AD3-4D1A-4E80-4291-06DFDCEEB205}"/>
              </a:ext>
            </a:extLst>
          </p:cNvPr>
          <p:cNvSpPr/>
          <p:nvPr/>
        </p:nvSpPr>
        <p:spPr>
          <a:xfrm>
            <a:off x="1122301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5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코드그룹명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F8EBE2-5F97-0AC4-8FA6-4C3FF7C9B648}"/>
              </a:ext>
            </a:extLst>
          </p:cNvPr>
          <p:cNvSpPr/>
          <p:nvPr/>
        </p:nvSpPr>
        <p:spPr>
          <a:xfrm>
            <a:off x="2130413" y="681290"/>
            <a:ext cx="219624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삼각형 6">
            <a:extLst>
              <a:ext uri="{FF2B5EF4-FFF2-40B4-BE49-F238E27FC236}">
                <a16:creationId xmlns:a16="http://schemas.microsoft.com/office/drawing/2014/main" id="{A638B604-7A7D-FC18-E0B7-6E7E97C6304E}"/>
              </a:ext>
            </a:extLst>
          </p:cNvPr>
          <p:cNvSpPr/>
          <p:nvPr/>
        </p:nvSpPr>
        <p:spPr>
          <a:xfrm rot="10800000">
            <a:off x="1878385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62BB49-083E-09E0-8E96-7F8C60F643C5}"/>
              </a:ext>
            </a:extLst>
          </p:cNvPr>
          <p:cNvSpPr/>
          <p:nvPr/>
        </p:nvSpPr>
        <p:spPr>
          <a:xfrm>
            <a:off x="1122301" y="913284"/>
            <a:ext cx="648072" cy="36004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코드그룹명</a:t>
            </a:r>
            <a:endParaRPr kumimoji="1" lang="en-US" altLang="ko-KR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코드그룹</a:t>
            </a:r>
            <a:r>
              <a:rPr kumimoji="1" lang="en-US" altLang="ko-KR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endParaRPr kumimoji="1" lang="ko-Kore-KR" altLang="en-US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5A809BD5-9E2E-4EA6-BF81-E5D4025020BF}"/>
              </a:ext>
            </a:extLst>
          </p:cNvPr>
          <p:cNvCxnSpPr>
            <a:stCxn id="3" idx="1"/>
            <a:endCxn id="8" idx="1"/>
          </p:cNvCxnSpPr>
          <p:nvPr/>
        </p:nvCxnSpPr>
        <p:spPr>
          <a:xfrm rot="10800000" flipV="1">
            <a:off x="1122301" y="761282"/>
            <a:ext cx="12700" cy="332021"/>
          </a:xfrm>
          <a:prstGeom prst="bentConnector3">
            <a:avLst>
              <a:gd name="adj1" fmla="val 18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99011D-ED9C-AFA9-027E-56D46367048F}"/>
              </a:ext>
            </a:extLst>
          </p:cNvPr>
          <p:cNvSpPr/>
          <p:nvPr/>
        </p:nvSpPr>
        <p:spPr>
          <a:xfrm>
            <a:off x="4427984" y="681290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2987C3-799E-24B3-3204-17F595065E5B}"/>
              </a:ext>
            </a:extLst>
          </p:cNvPr>
          <p:cNvSpPr/>
          <p:nvPr/>
        </p:nvSpPr>
        <p:spPr>
          <a:xfrm>
            <a:off x="386686" y="1540231"/>
            <a:ext cx="5760640" cy="26517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4550B6D3-5F1C-8E88-AB97-13835B186D11}"/>
              </a:ext>
            </a:extLst>
          </p:cNvPr>
          <p:cNvCxnSpPr/>
          <p:nvPr/>
        </p:nvCxnSpPr>
        <p:spPr>
          <a:xfrm>
            <a:off x="458694" y="182407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439C2D-3A31-13D0-6FF0-E488A43C89B5}"/>
              </a:ext>
            </a:extLst>
          </p:cNvPr>
          <p:cNvSpPr/>
          <p:nvPr/>
        </p:nvSpPr>
        <p:spPr>
          <a:xfrm>
            <a:off x="555454" y="166925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6E4914-C4DA-6917-0B52-77C970791DD7}"/>
              </a:ext>
            </a:extLst>
          </p:cNvPr>
          <p:cNvSpPr/>
          <p:nvPr/>
        </p:nvSpPr>
        <p:spPr>
          <a:xfrm>
            <a:off x="555454" y="194243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361A73-D870-518A-60EA-311D0142C141}"/>
              </a:ext>
            </a:extLst>
          </p:cNvPr>
          <p:cNvSpPr/>
          <p:nvPr/>
        </p:nvSpPr>
        <p:spPr>
          <a:xfrm>
            <a:off x="555454" y="220829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B19861-7217-FB99-BA8A-9FAE87641B78}"/>
              </a:ext>
            </a:extLst>
          </p:cNvPr>
          <p:cNvSpPr txBox="1"/>
          <p:nvPr/>
        </p:nvSpPr>
        <p:spPr>
          <a:xfrm>
            <a:off x="726569" y="161036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2F0CC6-C612-4B3A-338B-29424198C8AD}"/>
              </a:ext>
            </a:extLst>
          </p:cNvPr>
          <p:cNvSpPr txBox="1"/>
          <p:nvPr/>
        </p:nvSpPr>
        <p:spPr>
          <a:xfrm>
            <a:off x="5259194" y="161036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0E5642-F4B6-26DE-6844-18AAADF7D448}"/>
              </a:ext>
            </a:extLst>
          </p:cNvPr>
          <p:cNvSpPr txBox="1"/>
          <p:nvPr/>
        </p:nvSpPr>
        <p:spPr>
          <a:xfrm>
            <a:off x="4947783" y="1885265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400EDF-0B52-9EDF-CF5E-8403AF0704F6}"/>
              </a:ext>
            </a:extLst>
          </p:cNvPr>
          <p:cNvSpPr txBox="1"/>
          <p:nvPr/>
        </p:nvSpPr>
        <p:spPr>
          <a:xfrm>
            <a:off x="4947783" y="2149403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EF2D0A-4063-AB04-A2C8-E5CD2523A3A2}"/>
              </a:ext>
            </a:extLst>
          </p:cNvPr>
          <p:cNvSpPr/>
          <p:nvPr/>
        </p:nvSpPr>
        <p:spPr>
          <a:xfrm>
            <a:off x="555454" y="247204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F6C0E-EA26-1D7E-ED22-572D3E4ECF3B}"/>
              </a:ext>
            </a:extLst>
          </p:cNvPr>
          <p:cNvSpPr txBox="1"/>
          <p:nvPr/>
        </p:nvSpPr>
        <p:spPr>
          <a:xfrm>
            <a:off x="4947783" y="241315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864147-3C7A-DCA9-8900-052F8223BAAE}"/>
              </a:ext>
            </a:extLst>
          </p:cNvPr>
          <p:cNvSpPr/>
          <p:nvPr/>
        </p:nvSpPr>
        <p:spPr>
          <a:xfrm>
            <a:off x="555454" y="272435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267085-17CC-26CF-588B-4FC91BDD3B75}"/>
              </a:ext>
            </a:extLst>
          </p:cNvPr>
          <p:cNvSpPr txBox="1"/>
          <p:nvPr/>
        </p:nvSpPr>
        <p:spPr>
          <a:xfrm>
            <a:off x="4947783" y="266546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4477301-F5BD-D15E-184E-2D122DC29DA5}"/>
              </a:ext>
            </a:extLst>
          </p:cNvPr>
          <p:cNvSpPr/>
          <p:nvPr/>
        </p:nvSpPr>
        <p:spPr>
          <a:xfrm>
            <a:off x="555454" y="3034269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8474B1-72EA-8E6F-C7CA-BC4D5893D9D2}"/>
              </a:ext>
            </a:extLst>
          </p:cNvPr>
          <p:cNvSpPr txBox="1"/>
          <p:nvPr/>
        </p:nvSpPr>
        <p:spPr>
          <a:xfrm>
            <a:off x="4947783" y="2975379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6148F5-6DA0-CB84-68C0-52E4134735A6}"/>
              </a:ext>
            </a:extLst>
          </p:cNvPr>
          <p:cNvSpPr/>
          <p:nvPr/>
        </p:nvSpPr>
        <p:spPr>
          <a:xfrm>
            <a:off x="555454" y="330842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9C340A-EACA-92AA-B5FA-C5FA5DF90826}"/>
              </a:ext>
            </a:extLst>
          </p:cNvPr>
          <p:cNvSpPr txBox="1"/>
          <p:nvPr/>
        </p:nvSpPr>
        <p:spPr>
          <a:xfrm>
            <a:off x="4947783" y="3249538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0DE447F-7EA4-7577-A4AA-6CC901C6F5F1}"/>
              </a:ext>
            </a:extLst>
          </p:cNvPr>
          <p:cNvSpPr/>
          <p:nvPr/>
        </p:nvSpPr>
        <p:spPr>
          <a:xfrm>
            <a:off x="555454" y="361834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E49EFA-A912-745F-FDCD-745D2F4B4AEC}"/>
              </a:ext>
            </a:extLst>
          </p:cNvPr>
          <p:cNvSpPr txBox="1"/>
          <p:nvPr/>
        </p:nvSpPr>
        <p:spPr>
          <a:xfrm>
            <a:off x="4947783" y="3559453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F72C6EE-7804-613E-F319-73004A1B0BCE}"/>
              </a:ext>
            </a:extLst>
          </p:cNvPr>
          <p:cNvSpPr/>
          <p:nvPr/>
        </p:nvSpPr>
        <p:spPr>
          <a:xfrm>
            <a:off x="555454" y="3921582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33CC01-4E00-73B2-C312-3B734B3C7649}"/>
              </a:ext>
            </a:extLst>
          </p:cNvPr>
          <p:cNvSpPr txBox="1"/>
          <p:nvPr/>
        </p:nvSpPr>
        <p:spPr>
          <a:xfrm>
            <a:off x="4947783" y="3862692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779598-36A8-6AF7-4FA3-2F402E1485DC}"/>
              </a:ext>
            </a:extLst>
          </p:cNvPr>
          <p:cNvSpPr txBox="1"/>
          <p:nvPr/>
        </p:nvSpPr>
        <p:spPr>
          <a:xfrm>
            <a:off x="762429" y="188526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40</a:t>
            </a:r>
            <a:endParaRPr kumimoji="1" lang="ko-Kore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86B49C-1B05-E4F6-10ED-7B2C38F959D0}"/>
              </a:ext>
            </a:extLst>
          </p:cNvPr>
          <p:cNvSpPr txBox="1"/>
          <p:nvPr/>
        </p:nvSpPr>
        <p:spPr>
          <a:xfrm>
            <a:off x="762429" y="214536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39</a:t>
            </a:r>
            <a:endParaRPr kumimoji="1" lang="ko-Kore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524E5F-A431-76A4-48D0-216DC82C372B}"/>
              </a:ext>
            </a:extLst>
          </p:cNvPr>
          <p:cNvSpPr txBox="1"/>
          <p:nvPr/>
        </p:nvSpPr>
        <p:spPr>
          <a:xfrm>
            <a:off x="762429" y="241315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38</a:t>
            </a:r>
            <a:endParaRPr kumimoji="1" lang="ko-Kore-KR" altLang="en-US" sz="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8001C5-7F90-9908-E11D-6E455B7CC1B8}"/>
              </a:ext>
            </a:extLst>
          </p:cNvPr>
          <p:cNvSpPr txBox="1"/>
          <p:nvPr/>
        </p:nvSpPr>
        <p:spPr>
          <a:xfrm>
            <a:off x="762429" y="2670268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37</a:t>
            </a:r>
            <a:endParaRPr kumimoji="1" lang="ko-Kore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80CF30-9B53-8AF7-B8DA-17ADE3857580}"/>
              </a:ext>
            </a:extLst>
          </p:cNvPr>
          <p:cNvSpPr txBox="1"/>
          <p:nvPr/>
        </p:nvSpPr>
        <p:spPr>
          <a:xfrm>
            <a:off x="762429" y="297537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36</a:t>
            </a:r>
            <a:endParaRPr kumimoji="1" lang="ko-Kore-KR" alt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65A12F-4A30-83D7-CAF8-B4521497D75F}"/>
              </a:ext>
            </a:extLst>
          </p:cNvPr>
          <p:cNvSpPr txBox="1"/>
          <p:nvPr/>
        </p:nvSpPr>
        <p:spPr>
          <a:xfrm>
            <a:off x="762429" y="325321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35</a:t>
            </a:r>
            <a:endParaRPr kumimoji="1" lang="ko-Kore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E86E20-57B8-FF9E-0C31-783FFA5C1E06}"/>
              </a:ext>
            </a:extLst>
          </p:cNvPr>
          <p:cNvSpPr txBox="1"/>
          <p:nvPr/>
        </p:nvSpPr>
        <p:spPr>
          <a:xfrm>
            <a:off x="762429" y="355661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34</a:t>
            </a:r>
            <a:endParaRPr kumimoji="1" lang="ko-Kore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22CBA9-C04A-E783-78E8-101AD4F7D7BB}"/>
              </a:ext>
            </a:extLst>
          </p:cNvPr>
          <p:cNvSpPr txBox="1"/>
          <p:nvPr/>
        </p:nvSpPr>
        <p:spPr>
          <a:xfrm>
            <a:off x="762429" y="3862692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33</a:t>
            </a:r>
            <a:endParaRPr kumimoji="1" lang="ko-Kore-KR" altLang="en-US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CC099D-CCAA-B805-3757-788B8692CBF5}"/>
              </a:ext>
            </a:extLst>
          </p:cNvPr>
          <p:cNvSpPr txBox="1"/>
          <p:nvPr/>
        </p:nvSpPr>
        <p:spPr>
          <a:xfrm>
            <a:off x="1410789" y="1610366"/>
            <a:ext cx="7085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코드그룹명</a:t>
            </a:r>
            <a:endParaRPr kumimoji="1" lang="ko-Kore-KR" altLang="en-US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BF294E-F842-D797-D4DD-9E0A64D5776F}"/>
              </a:ext>
            </a:extLst>
          </p:cNvPr>
          <p:cNvSpPr txBox="1"/>
          <p:nvPr/>
        </p:nvSpPr>
        <p:spPr>
          <a:xfrm>
            <a:off x="4355437" y="161036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작성자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C41BB6-99DC-2757-56F2-49DC57C9981C}"/>
              </a:ext>
            </a:extLst>
          </p:cNvPr>
          <p:cNvSpPr txBox="1"/>
          <p:nvPr/>
        </p:nvSpPr>
        <p:spPr>
          <a:xfrm>
            <a:off x="1187625" y="1885265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성별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DD0235-526B-71F8-F112-0D91F775CD97}"/>
              </a:ext>
            </a:extLst>
          </p:cNvPr>
          <p:cNvSpPr txBox="1"/>
          <p:nvPr/>
        </p:nvSpPr>
        <p:spPr>
          <a:xfrm>
            <a:off x="1187625" y="214536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게시글 분류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55E422-E1B5-DD80-4179-086648286978}"/>
              </a:ext>
            </a:extLst>
          </p:cNvPr>
          <p:cNvSpPr txBox="1"/>
          <p:nvPr/>
        </p:nvSpPr>
        <p:spPr>
          <a:xfrm>
            <a:off x="1187625" y="2413154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u="sng" dirty="0" err="1">
                <a:solidFill>
                  <a:srgbClr val="0070C0"/>
                </a:solidFill>
              </a:rPr>
              <a:t>QnA</a:t>
            </a:r>
            <a:r>
              <a:rPr kumimoji="1" lang="en-US" altLang="ko-Kore-KR" sz="800" u="sng" dirty="0">
                <a:solidFill>
                  <a:srgbClr val="0070C0"/>
                </a:solidFill>
              </a:rPr>
              <a:t> </a:t>
            </a:r>
            <a:r>
              <a:rPr kumimoji="1" lang="ko-KR" altLang="en-US" sz="800" u="sng" dirty="0">
                <a:solidFill>
                  <a:srgbClr val="0070C0"/>
                </a:solidFill>
              </a:rPr>
              <a:t>타입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F73122A-7AB3-3BC7-2571-04BB262D7431}"/>
              </a:ext>
            </a:extLst>
          </p:cNvPr>
          <p:cNvSpPr txBox="1"/>
          <p:nvPr/>
        </p:nvSpPr>
        <p:spPr>
          <a:xfrm>
            <a:off x="1187625" y="267026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이메일 주소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9925C4-4566-BA93-9854-9B1E0F40A787}"/>
              </a:ext>
            </a:extLst>
          </p:cNvPr>
          <p:cNvSpPr txBox="1"/>
          <p:nvPr/>
        </p:nvSpPr>
        <p:spPr>
          <a:xfrm>
            <a:off x="1187625" y="297537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전화번호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62B56F-4FAE-1208-AF82-D4A2102EEC4D}"/>
              </a:ext>
            </a:extLst>
          </p:cNvPr>
          <p:cNvSpPr txBox="1"/>
          <p:nvPr/>
        </p:nvSpPr>
        <p:spPr>
          <a:xfrm>
            <a:off x="1187625" y="3253210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 err="1">
                <a:solidFill>
                  <a:srgbClr val="0070C0"/>
                </a:solidFill>
              </a:rPr>
              <a:t>메세지</a:t>
            </a:r>
            <a:r>
              <a:rPr kumimoji="1" lang="ko-KR" altLang="en-US" sz="800" u="sng" dirty="0">
                <a:solidFill>
                  <a:srgbClr val="0070C0"/>
                </a:solidFill>
              </a:rPr>
              <a:t>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2532FE-C971-A77A-4E06-A9081FE5B906}"/>
              </a:ext>
            </a:extLst>
          </p:cNvPr>
          <p:cNvSpPr txBox="1"/>
          <p:nvPr/>
        </p:nvSpPr>
        <p:spPr>
          <a:xfrm>
            <a:off x="1187625" y="355661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아이콘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64A060-D659-E201-1E6F-18FB969D98FA}"/>
              </a:ext>
            </a:extLst>
          </p:cNvPr>
          <p:cNvSpPr txBox="1"/>
          <p:nvPr/>
        </p:nvSpPr>
        <p:spPr>
          <a:xfrm>
            <a:off x="1187625" y="3862692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주소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E0AE92E-E45C-0E27-8ABF-00EFA175FF40}"/>
              </a:ext>
            </a:extLst>
          </p:cNvPr>
          <p:cNvSpPr txBox="1"/>
          <p:nvPr/>
        </p:nvSpPr>
        <p:spPr>
          <a:xfrm>
            <a:off x="4355437" y="188526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757C0A-85B5-01B2-2B66-43748269A4C0}"/>
              </a:ext>
            </a:extLst>
          </p:cNvPr>
          <p:cNvSpPr txBox="1"/>
          <p:nvPr/>
        </p:nvSpPr>
        <p:spPr>
          <a:xfrm>
            <a:off x="4355437" y="214536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6D66B2-A5B8-1019-11BC-4D77D8C3B465}"/>
              </a:ext>
            </a:extLst>
          </p:cNvPr>
          <p:cNvSpPr txBox="1"/>
          <p:nvPr/>
        </p:nvSpPr>
        <p:spPr>
          <a:xfrm>
            <a:off x="4355437" y="241315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B8E13C-3C87-03C4-210C-F2A8A8C641D0}"/>
              </a:ext>
            </a:extLst>
          </p:cNvPr>
          <p:cNvSpPr txBox="1"/>
          <p:nvPr/>
        </p:nvSpPr>
        <p:spPr>
          <a:xfrm>
            <a:off x="4355437" y="2670268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C3F2E9-EDCB-187B-DDEF-580F9396661C}"/>
              </a:ext>
            </a:extLst>
          </p:cNvPr>
          <p:cNvSpPr txBox="1"/>
          <p:nvPr/>
        </p:nvSpPr>
        <p:spPr>
          <a:xfrm>
            <a:off x="4355437" y="297537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0E5595A-81C9-4C8E-4E31-894A04818F9A}"/>
              </a:ext>
            </a:extLst>
          </p:cNvPr>
          <p:cNvSpPr txBox="1"/>
          <p:nvPr/>
        </p:nvSpPr>
        <p:spPr>
          <a:xfrm>
            <a:off x="4355437" y="3253210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5D583-0513-404A-66C4-24BEA0E9AC5A}"/>
              </a:ext>
            </a:extLst>
          </p:cNvPr>
          <p:cNvSpPr txBox="1"/>
          <p:nvPr/>
        </p:nvSpPr>
        <p:spPr>
          <a:xfrm>
            <a:off x="4355437" y="355661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B0CB19-4915-5AEA-4BCD-28FBBD1C99C8}"/>
              </a:ext>
            </a:extLst>
          </p:cNvPr>
          <p:cNvSpPr txBox="1"/>
          <p:nvPr/>
        </p:nvSpPr>
        <p:spPr>
          <a:xfrm>
            <a:off x="4355437" y="3862692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C14249D1-79BC-FE97-6CC6-A6CDA55CC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96" y="4267567"/>
            <a:ext cx="1816481" cy="215984"/>
          </a:xfrm>
          <a:prstGeom prst="rect">
            <a:avLst/>
          </a:prstGeom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83085B59-7255-217F-257C-0FF3CD03A872}"/>
              </a:ext>
            </a:extLst>
          </p:cNvPr>
          <p:cNvGrpSpPr/>
          <p:nvPr/>
        </p:nvGrpSpPr>
        <p:grpSpPr>
          <a:xfrm>
            <a:off x="109210" y="1398714"/>
            <a:ext cx="388720" cy="200055"/>
            <a:chOff x="4727047" y="5307508"/>
            <a:chExt cx="388720" cy="200055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2891FEF-C01E-0737-6050-C39FFCB0B08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75" name="TextBox 27">
              <a:extLst>
                <a:ext uri="{FF2B5EF4-FFF2-40B4-BE49-F238E27FC236}">
                  <a16:creationId xmlns:a16="http://schemas.microsoft.com/office/drawing/2014/main" id="{330A5043-4433-7C28-50C7-C14BE51CE64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78718E1-5CBB-DCF5-A682-1D36E7E43457}"/>
              </a:ext>
            </a:extLst>
          </p:cNvPr>
          <p:cNvGrpSpPr/>
          <p:nvPr/>
        </p:nvGrpSpPr>
        <p:grpSpPr>
          <a:xfrm>
            <a:off x="969229" y="1846111"/>
            <a:ext cx="388720" cy="200055"/>
            <a:chOff x="4727047" y="5307508"/>
            <a:chExt cx="388720" cy="200055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BBCCB29E-8297-F1E4-7C11-1EC26B73A6A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78" name="TextBox 27">
              <a:extLst>
                <a:ext uri="{FF2B5EF4-FFF2-40B4-BE49-F238E27FC236}">
                  <a16:creationId xmlns:a16="http://schemas.microsoft.com/office/drawing/2014/main" id="{BD3795B2-50DB-FD11-F089-718B5EB571A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9382EF4-7869-6A14-CAE3-7A8373189B5C}"/>
              </a:ext>
            </a:extLst>
          </p:cNvPr>
          <p:cNvSpPr/>
          <p:nvPr/>
        </p:nvSpPr>
        <p:spPr>
          <a:xfrm>
            <a:off x="5715278" y="42371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EB37F30-1C6D-7631-707B-370E243F4D2C}"/>
              </a:ext>
            </a:extLst>
          </p:cNvPr>
          <p:cNvSpPr/>
          <p:nvPr/>
        </p:nvSpPr>
        <p:spPr>
          <a:xfrm>
            <a:off x="386686" y="42371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D718D29-8633-5AD4-4C13-302146863176}"/>
              </a:ext>
            </a:extLst>
          </p:cNvPr>
          <p:cNvGrpSpPr/>
          <p:nvPr/>
        </p:nvGrpSpPr>
        <p:grpSpPr>
          <a:xfrm>
            <a:off x="5423500" y="4238121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F8BE264E-5111-6A46-8FD9-EC6B8B5B637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:a16="http://schemas.microsoft.com/office/drawing/2014/main" id="{B9F398CC-2300-5204-1C3A-2D43267F4A0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664F427A-6419-7FBC-E0C2-9834C0837DB3}"/>
              </a:ext>
            </a:extLst>
          </p:cNvPr>
          <p:cNvSpPr txBox="1"/>
          <p:nvPr/>
        </p:nvSpPr>
        <p:spPr>
          <a:xfrm>
            <a:off x="314678" y="1278285"/>
            <a:ext cx="1465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/ 22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페이지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1CCFBCE-31A0-46BA-D9DE-5D989C12E332}"/>
              </a:ext>
            </a:extLst>
          </p:cNvPr>
          <p:cNvSpPr txBox="1"/>
          <p:nvPr/>
        </p:nvSpPr>
        <p:spPr>
          <a:xfrm>
            <a:off x="3131351" y="1610366"/>
            <a:ext cx="753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코드그룹 </a:t>
            </a:r>
            <a:r>
              <a:rPr kumimoji="1" lang="en-US" altLang="ko-KR" sz="800" dirty="0"/>
              <a:t>ID</a:t>
            </a:r>
            <a:endParaRPr kumimoji="1" lang="ko-Kore-KR" altLang="en-US" sz="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1E73D2D-DEBB-6896-53B1-8D076740CC79}"/>
              </a:ext>
            </a:extLst>
          </p:cNvPr>
          <p:cNvSpPr txBox="1"/>
          <p:nvPr/>
        </p:nvSpPr>
        <p:spPr>
          <a:xfrm>
            <a:off x="2818773" y="1885265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GENDER_CD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E1DC38F-E684-758F-B53B-5BFBABBB8463}"/>
              </a:ext>
            </a:extLst>
          </p:cNvPr>
          <p:cNvSpPr txBox="1"/>
          <p:nvPr/>
        </p:nvSpPr>
        <p:spPr>
          <a:xfrm>
            <a:off x="2818773" y="214536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BOARD_TYPE_CD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2357128-FA19-D035-A462-CDBB452F3089}"/>
              </a:ext>
            </a:extLst>
          </p:cNvPr>
          <p:cNvSpPr txBox="1"/>
          <p:nvPr/>
        </p:nvSpPr>
        <p:spPr>
          <a:xfrm>
            <a:off x="2818773" y="2413154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u="sng" dirty="0">
                <a:solidFill>
                  <a:srgbClr val="0070C0"/>
                </a:solidFill>
              </a:rPr>
              <a:t>QNA_TYPE_CD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03F7B19-AC15-0E79-BEFB-9660FCBA4768}"/>
              </a:ext>
            </a:extLst>
          </p:cNvPr>
          <p:cNvSpPr txBox="1"/>
          <p:nvPr/>
        </p:nvSpPr>
        <p:spPr>
          <a:xfrm>
            <a:off x="2818773" y="267026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EMAIL_CD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D061ABB-1E6D-4B71-DD33-B517F5CECEE6}"/>
              </a:ext>
            </a:extLst>
          </p:cNvPr>
          <p:cNvSpPr txBox="1"/>
          <p:nvPr/>
        </p:nvSpPr>
        <p:spPr>
          <a:xfrm>
            <a:off x="2818773" y="297537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u="sng" dirty="0">
                <a:solidFill>
                  <a:srgbClr val="0070C0"/>
                </a:solidFill>
              </a:rPr>
              <a:t>TEL_CD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F5E61F9-AA12-9D0F-4E12-1555A86BF032}"/>
              </a:ext>
            </a:extLst>
          </p:cNvPr>
          <p:cNvSpPr txBox="1"/>
          <p:nvPr/>
        </p:nvSpPr>
        <p:spPr>
          <a:xfrm>
            <a:off x="2818773" y="3253210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MASSAGE_CD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BCCC133-542D-4418-D97C-35FDD9B6468B}"/>
              </a:ext>
            </a:extLst>
          </p:cNvPr>
          <p:cNvSpPr txBox="1"/>
          <p:nvPr/>
        </p:nvSpPr>
        <p:spPr>
          <a:xfrm>
            <a:off x="2818773" y="355661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ICON_CD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1BAFC01-097C-8A1A-2177-328EE6DA7E27}"/>
              </a:ext>
            </a:extLst>
          </p:cNvPr>
          <p:cNvSpPr txBox="1"/>
          <p:nvPr/>
        </p:nvSpPr>
        <p:spPr>
          <a:xfrm>
            <a:off x="2818773" y="3862692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ADDRESS_CD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647860" y="651054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956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79019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코드 관리 목록화면 등록 버튼 클릭 시 표시되는 레이어 팝업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중복체크 버튼 클릭 시 코드그룹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ID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중복여부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2/4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레이어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579398-8769-0AB4-B327-896D38F0C65E}"/>
              </a:ext>
            </a:extLst>
          </p:cNvPr>
          <p:cNvSpPr/>
          <p:nvPr/>
        </p:nvSpPr>
        <p:spPr>
          <a:xfrm>
            <a:off x="1122301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5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코드그룹명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21F63B-34E6-A93D-6679-E8AC6CEB4119}"/>
              </a:ext>
            </a:extLst>
          </p:cNvPr>
          <p:cNvSpPr/>
          <p:nvPr/>
        </p:nvSpPr>
        <p:spPr>
          <a:xfrm>
            <a:off x="2130413" y="681290"/>
            <a:ext cx="219624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삼각형 5">
            <a:extLst>
              <a:ext uri="{FF2B5EF4-FFF2-40B4-BE49-F238E27FC236}">
                <a16:creationId xmlns:a16="http://schemas.microsoft.com/office/drawing/2014/main" id="{28FC214A-9A02-A375-6C01-FB11B54FF029}"/>
              </a:ext>
            </a:extLst>
          </p:cNvPr>
          <p:cNvSpPr/>
          <p:nvPr/>
        </p:nvSpPr>
        <p:spPr>
          <a:xfrm rot="10800000">
            <a:off x="1878385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3ECBC2-F70A-475C-5A21-4324C5FF4345}"/>
              </a:ext>
            </a:extLst>
          </p:cNvPr>
          <p:cNvSpPr/>
          <p:nvPr/>
        </p:nvSpPr>
        <p:spPr>
          <a:xfrm>
            <a:off x="1122301" y="913284"/>
            <a:ext cx="648072" cy="36004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코드그룹명</a:t>
            </a:r>
            <a:endParaRPr kumimoji="1" lang="en-US" altLang="ko-KR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코드그룹</a:t>
            </a:r>
            <a:r>
              <a:rPr kumimoji="1" lang="en-US" altLang="ko-KR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endParaRPr kumimoji="1" lang="ko-Kore-KR" altLang="en-US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229E3F19-1969-E70A-75C9-296DCA120004}"/>
              </a:ext>
            </a:extLst>
          </p:cNvPr>
          <p:cNvCxnSpPr>
            <a:stCxn id="3" idx="1"/>
            <a:endCxn id="7" idx="1"/>
          </p:cNvCxnSpPr>
          <p:nvPr/>
        </p:nvCxnSpPr>
        <p:spPr>
          <a:xfrm rot="10800000" flipV="1">
            <a:off x="1122301" y="761282"/>
            <a:ext cx="12700" cy="332021"/>
          </a:xfrm>
          <a:prstGeom prst="bentConnector3">
            <a:avLst>
              <a:gd name="adj1" fmla="val 18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A64972-4574-8AFC-A594-0C750024B59F}"/>
              </a:ext>
            </a:extLst>
          </p:cNvPr>
          <p:cNvSpPr/>
          <p:nvPr/>
        </p:nvSpPr>
        <p:spPr>
          <a:xfrm>
            <a:off x="4427984" y="681290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7EC787-00D0-5413-D67B-4861271A9EE0}"/>
              </a:ext>
            </a:extLst>
          </p:cNvPr>
          <p:cNvSpPr/>
          <p:nvPr/>
        </p:nvSpPr>
        <p:spPr>
          <a:xfrm>
            <a:off x="386686" y="1540231"/>
            <a:ext cx="5760640" cy="26517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9C2BB69-6EB6-9B4B-B26C-05961BD16E18}"/>
              </a:ext>
            </a:extLst>
          </p:cNvPr>
          <p:cNvCxnSpPr/>
          <p:nvPr/>
        </p:nvCxnSpPr>
        <p:spPr>
          <a:xfrm>
            <a:off x="458694" y="182407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CB2B26-5F48-41C5-3CD3-5E7D9D593D1A}"/>
              </a:ext>
            </a:extLst>
          </p:cNvPr>
          <p:cNvSpPr/>
          <p:nvPr/>
        </p:nvSpPr>
        <p:spPr>
          <a:xfrm>
            <a:off x="555454" y="166925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38782D-6E76-A3C9-6E70-656A2D65ECBB}"/>
              </a:ext>
            </a:extLst>
          </p:cNvPr>
          <p:cNvSpPr/>
          <p:nvPr/>
        </p:nvSpPr>
        <p:spPr>
          <a:xfrm>
            <a:off x="555454" y="194243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BBB38E-66C8-76B7-D543-3E4582E6D2E3}"/>
              </a:ext>
            </a:extLst>
          </p:cNvPr>
          <p:cNvSpPr/>
          <p:nvPr/>
        </p:nvSpPr>
        <p:spPr>
          <a:xfrm>
            <a:off x="555454" y="220829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F9032-CA81-E1FF-CEE7-913C0E443A48}"/>
              </a:ext>
            </a:extLst>
          </p:cNvPr>
          <p:cNvSpPr txBox="1"/>
          <p:nvPr/>
        </p:nvSpPr>
        <p:spPr>
          <a:xfrm>
            <a:off x="726569" y="161036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A7649-05E2-3E6B-2F90-BCF05503E5B7}"/>
              </a:ext>
            </a:extLst>
          </p:cNvPr>
          <p:cNvSpPr txBox="1"/>
          <p:nvPr/>
        </p:nvSpPr>
        <p:spPr>
          <a:xfrm>
            <a:off x="5259194" y="161036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05248-1F34-71E2-32CD-AABCCD639073}"/>
              </a:ext>
            </a:extLst>
          </p:cNvPr>
          <p:cNvSpPr txBox="1"/>
          <p:nvPr/>
        </p:nvSpPr>
        <p:spPr>
          <a:xfrm>
            <a:off x="4947783" y="1885265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280C28-4A56-CFEA-9782-9DC413002E0B}"/>
              </a:ext>
            </a:extLst>
          </p:cNvPr>
          <p:cNvSpPr txBox="1"/>
          <p:nvPr/>
        </p:nvSpPr>
        <p:spPr>
          <a:xfrm>
            <a:off x="4947783" y="2149403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3A9A2C-B287-6B19-CCA1-FF204C228B98}"/>
              </a:ext>
            </a:extLst>
          </p:cNvPr>
          <p:cNvSpPr/>
          <p:nvPr/>
        </p:nvSpPr>
        <p:spPr>
          <a:xfrm>
            <a:off x="555454" y="247204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227EB1-7DAC-4885-57E8-8DE794578EA1}"/>
              </a:ext>
            </a:extLst>
          </p:cNvPr>
          <p:cNvSpPr txBox="1"/>
          <p:nvPr/>
        </p:nvSpPr>
        <p:spPr>
          <a:xfrm>
            <a:off x="4947783" y="241315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CC089C-734E-408C-5B81-9798CD9B0472}"/>
              </a:ext>
            </a:extLst>
          </p:cNvPr>
          <p:cNvSpPr/>
          <p:nvPr/>
        </p:nvSpPr>
        <p:spPr>
          <a:xfrm>
            <a:off x="555454" y="272435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381E5-9A2C-C3F3-5C73-86009571343D}"/>
              </a:ext>
            </a:extLst>
          </p:cNvPr>
          <p:cNvSpPr txBox="1"/>
          <p:nvPr/>
        </p:nvSpPr>
        <p:spPr>
          <a:xfrm>
            <a:off x="4947783" y="266546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025F302-908A-3044-7636-AF7C6AA81607}"/>
              </a:ext>
            </a:extLst>
          </p:cNvPr>
          <p:cNvSpPr/>
          <p:nvPr/>
        </p:nvSpPr>
        <p:spPr>
          <a:xfrm>
            <a:off x="555454" y="3034269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A21354-72F9-837F-A42D-68706B081CEF}"/>
              </a:ext>
            </a:extLst>
          </p:cNvPr>
          <p:cNvSpPr txBox="1"/>
          <p:nvPr/>
        </p:nvSpPr>
        <p:spPr>
          <a:xfrm>
            <a:off x="4947783" y="2975379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124C73-BB2F-606B-CEDF-63074FAD586C}"/>
              </a:ext>
            </a:extLst>
          </p:cNvPr>
          <p:cNvSpPr/>
          <p:nvPr/>
        </p:nvSpPr>
        <p:spPr>
          <a:xfrm>
            <a:off x="555454" y="330842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6276D8-971A-A671-DAFF-6E96D97B96B3}"/>
              </a:ext>
            </a:extLst>
          </p:cNvPr>
          <p:cNvSpPr txBox="1"/>
          <p:nvPr/>
        </p:nvSpPr>
        <p:spPr>
          <a:xfrm>
            <a:off x="4947783" y="3249538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749CCC-145B-1379-184D-E7393D795792}"/>
              </a:ext>
            </a:extLst>
          </p:cNvPr>
          <p:cNvSpPr/>
          <p:nvPr/>
        </p:nvSpPr>
        <p:spPr>
          <a:xfrm>
            <a:off x="555454" y="361834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824CE8-86E1-334A-9A29-DED9D4CD65C5}"/>
              </a:ext>
            </a:extLst>
          </p:cNvPr>
          <p:cNvSpPr txBox="1"/>
          <p:nvPr/>
        </p:nvSpPr>
        <p:spPr>
          <a:xfrm>
            <a:off x="4947783" y="3559453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FFF314-4D97-A315-DF4D-B3DB2B9CB82D}"/>
              </a:ext>
            </a:extLst>
          </p:cNvPr>
          <p:cNvSpPr/>
          <p:nvPr/>
        </p:nvSpPr>
        <p:spPr>
          <a:xfrm>
            <a:off x="555454" y="3921582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073A7D-F8B7-3A22-FB72-32723490B9AB}"/>
              </a:ext>
            </a:extLst>
          </p:cNvPr>
          <p:cNvSpPr txBox="1"/>
          <p:nvPr/>
        </p:nvSpPr>
        <p:spPr>
          <a:xfrm>
            <a:off x="4947783" y="3862692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DAAC74-FCCF-DE33-38D0-BFDCD324B3FB}"/>
              </a:ext>
            </a:extLst>
          </p:cNvPr>
          <p:cNvSpPr txBox="1"/>
          <p:nvPr/>
        </p:nvSpPr>
        <p:spPr>
          <a:xfrm>
            <a:off x="762429" y="188526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40</a:t>
            </a:r>
            <a:endParaRPr kumimoji="1" lang="ko-Kore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20B5A0-73F6-E6AA-85E6-26D4AFAA27CE}"/>
              </a:ext>
            </a:extLst>
          </p:cNvPr>
          <p:cNvSpPr txBox="1"/>
          <p:nvPr/>
        </p:nvSpPr>
        <p:spPr>
          <a:xfrm>
            <a:off x="762429" y="214536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39</a:t>
            </a:r>
            <a:endParaRPr kumimoji="1" lang="ko-Kore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C1D768-C7C9-ED72-1023-DBF3EC25A9ED}"/>
              </a:ext>
            </a:extLst>
          </p:cNvPr>
          <p:cNvSpPr txBox="1"/>
          <p:nvPr/>
        </p:nvSpPr>
        <p:spPr>
          <a:xfrm>
            <a:off x="762429" y="241315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38</a:t>
            </a:r>
            <a:endParaRPr kumimoji="1" lang="ko-Kore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72DA96-51A5-3E9E-27CA-A5DC33CB593F}"/>
              </a:ext>
            </a:extLst>
          </p:cNvPr>
          <p:cNvSpPr txBox="1"/>
          <p:nvPr/>
        </p:nvSpPr>
        <p:spPr>
          <a:xfrm>
            <a:off x="762429" y="2670268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37</a:t>
            </a:r>
            <a:endParaRPr kumimoji="1" lang="ko-Kore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8F2796-D799-A785-6447-CB5858F552C8}"/>
              </a:ext>
            </a:extLst>
          </p:cNvPr>
          <p:cNvSpPr txBox="1"/>
          <p:nvPr/>
        </p:nvSpPr>
        <p:spPr>
          <a:xfrm>
            <a:off x="762429" y="297537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36</a:t>
            </a:r>
            <a:endParaRPr kumimoji="1" lang="ko-Kore-KR" altLang="en-US" sz="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9810C0-C7B6-9092-3207-0657437AB6D4}"/>
              </a:ext>
            </a:extLst>
          </p:cNvPr>
          <p:cNvSpPr txBox="1"/>
          <p:nvPr/>
        </p:nvSpPr>
        <p:spPr>
          <a:xfrm>
            <a:off x="762429" y="325321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35</a:t>
            </a:r>
            <a:endParaRPr kumimoji="1" lang="ko-Kore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10AB6E-9B68-0F82-E8AE-773DFE8BF263}"/>
              </a:ext>
            </a:extLst>
          </p:cNvPr>
          <p:cNvSpPr txBox="1"/>
          <p:nvPr/>
        </p:nvSpPr>
        <p:spPr>
          <a:xfrm>
            <a:off x="762429" y="355661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34</a:t>
            </a:r>
            <a:endParaRPr kumimoji="1" lang="ko-Kore-KR" alt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1984A1-6836-0F7B-2086-59673E61D575}"/>
              </a:ext>
            </a:extLst>
          </p:cNvPr>
          <p:cNvSpPr txBox="1"/>
          <p:nvPr/>
        </p:nvSpPr>
        <p:spPr>
          <a:xfrm>
            <a:off x="762429" y="3862692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33</a:t>
            </a:r>
            <a:endParaRPr kumimoji="1" lang="ko-Kore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ADDF3E-311B-E0E4-6D04-C010BC13C24A}"/>
              </a:ext>
            </a:extLst>
          </p:cNvPr>
          <p:cNvSpPr txBox="1"/>
          <p:nvPr/>
        </p:nvSpPr>
        <p:spPr>
          <a:xfrm>
            <a:off x="1534389" y="1610366"/>
            <a:ext cx="584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코드명</a:t>
            </a:r>
            <a:endParaRPr kumimoji="1" lang="ko-Kore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266237-3C0F-DF43-EBA0-10BDC2434B48}"/>
              </a:ext>
            </a:extLst>
          </p:cNvPr>
          <p:cNvSpPr txBox="1"/>
          <p:nvPr/>
        </p:nvSpPr>
        <p:spPr>
          <a:xfrm>
            <a:off x="4355437" y="161036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작성자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0CAC40-8C26-E40F-0BBD-953793E85992}"/>
              </a:ext>
            </a:extLst>
          </p:cNvPr>
          <p:cNvSpPr txBox="1"/>
          <p:nvPr/>
        </p:nvSpPr>
        <p:spPr>
          <a:xfrm>
            <a:off x="1187625" y="1885265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성별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E544C0-A887-A565-A3C7-A1C0953D7259}"/>
              </a:ext>
            </a:extLst>
          </p:cNvPr>
          <p:cNvSpPr txBox="1"/>
          <p:nvPr/>
        </p:nvSpPr>
        <p:spPr>
          <a:xfrm>
            <a:off x="1187625" y="214536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게시글 분류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BB4580-2758-12BE-97F7-4598E65E7916}"/>
              </a:ext>
            </a:extLst>
          </p:cNvPr>
          <p:cNvSpPr txBox="1"/>
          <p:nvPr/>
        </p:nvSpPr>
        <p:spPr>
          <a:xfrm>
            <a:off x="1187625" y="2413154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u="sng" dirty="0" err="1">
                <a:solidFill>
                  <a:srgbClr val="0070C0"/>
                </a:solidFill>
              </a:rPr>
              <a:t>QnA</a:t>
            </a:r>
            <a:r>
              <a:rPr kumimoji="1" lang="en-US" altLang="ko-Kore-KR" sz="800" u="sng" dirty="0">
                <a:solidFill>
                  <a:srgbClr val="0070C0"/>
                </a:solidFill>
              </a:rPr>
              <a:t> </a:t>
            </a:r>
            <a:r>
              <a:rPr kumimoji="1" lang="ko-KR" altLang="en-US" sz="800" u="sng" dirty="0">
                <a:solidFill>
                  <a:srgbClr val="0070C0"/>
                </a:solidFill>
              </a:rPr>
              <a:t>타입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25B862-0707-FB3E-20FE-024E64DD4807}"/>
              </a:ext>
            </a:extLst>
          </p:cNvPr>
          <p:cNvSpPr txBox="1"/>
          <p:nvPr/>
        </p:nvSpPr>
        <p:spPr>
          <a:xfrm>
            <a:off x="1187625" y="267026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이메일 주소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99E1E-4AC6-7C20-3792-23D36C3EA5B5}"/>
              </a:ext>
            </a:extLst>
          </p:cNvPr>
          <p:cNvSpPr txBox="1"/>
          <p:nvPr/>
        </p:nvSpPr>
        <p:spPr>
          <a:xfrm>
            <a:off x="1187625" y="297537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전화번호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00610C-B3D1-A829-F36A-88CF2F584568}"/>
              </a:ext>
            </a:extLst>
          </p:cNvPr>
          <p:cNvSpPr txBox="1"/>
          <p:nvPr/>
        </p:nvSpPr>
        <p:spPr>
          <a:xfrm>
            <a:off x="1187625" y="3253210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 err="1">
                <a:solidFill>
                  <a:srgbClr val="0070C0"/>
                </a:solidFill>
              </a:rPr>
              <a:t>메세지</a:t>
            </a:r>
            <a:r>
              <a:rPr kumimoji="1" lang="ko-KR" altLang="en-US" sz="800" u="sng" dirty="0">
                <a:solidFill>
                  <a:srgbClr val="0070C0"/>
                </a:solidFill>
              </a:rPr>
              <a:t>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075FD9-3513-9642-5AD7-2FE511FAECDA}"/>
              </a:ext>
            </a:extLst>
          </p:cNvPr>
          <p:cNvSpPr txBox="1"/>
          <p:nvPr/>
        </p:nvSpPr>
        <p:spPr>
          <a:xfrm>
            <a:off x="1187625" y="355661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아이콘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74FC4A-CF97-C881-AC4B-FD22B6B82789}"/>
              </a:ext>
            </a:extLst>
          </p:cNvPr>
          <p:cNvSpPr txBox="1"/>
          <p:nvPr/>
        </p:nvSpPr>
        <p:spPr>
          <a:xfrm>
            <a:off x="1187625" y="3862692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주소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7DCB1B-CC0E-BEEB-B969-96B71A502880}"/>
              </a:ext>
            </a:extLst>
          </p:cNvPr>
          <p:cNvSpPr txBox="1"/>
          <p:nvPr/>
        </p:nvSpPr>
        <p:spPr>
          <a:xfrm>
            <a:off x="4355437" y="188526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A33C51-F24F-8C2A-DD29-FD3028054E23}"/>
              </a:ext>
            </a:extLst>
          </p:cNvPr>
          <p:cNvSpPr txBox="1"/>
          <p:nvPr/>
        </p:nvSpPr>
        <p:spPr>
          <a:xfrm>
            <a:off x="4355437" y="214536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9147A6-EEB9-66E6-5EDF-03CC82D9F9DD}"/>
              </a:ext>
            </a:extLst>
          </p:cNvPr>
          <p:cNvSpPr txBox="1"/>
          <p:nvPr/>
        </p:nvSpPr>
        <p:spPr>
          <a:xfrm>
            <a:off x="4355437" y="241315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516B6B-B481-6D67-611C-B58250AC2DB7}"/>
              </a:ext>
            </a:extLst>
          </p:cNvPr>
          <p:cNvSpPr txBox="1"/>
          <p:nvPr/>
        </p:nvSpPr>
        <p:spPr>
          <a:xfrm>
            <a:off x="4355437" y="2670268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C52EDB-983B-E990-E72E-0DD870A512BF}"/>
              </a:ext>
            </a:extLst>
          </p:cNvPr>
          <p:cNvSpPr txBox="1"/>
          <p:nvPr/>
        </p:nvSpPr>
        <p:spPr>
          <a:xfrm>
            <a:off x="4355437" y="297537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EEA680-05F2-03AE-504F-0F084195E2A7}"/>
              </a:ext>
            </a:extLst>
          </p:cNvPr>
          <p:cNvSpPr txBox="1"/>
          <p:nvPr/>
        </p:nvSpPr>
        <p:spPr>
          <a:xfrm>
            <a:off x="4355437" y="3253210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2B292E-48FC-C3C4-1139-9261767F4235}"/>
              </a:ext>
            </a:extLst>
          </p:cNvPr>
          <p:cNvSpPr txBox="1"/>
          <p:nvPr/>
        </p:nvSpPr>
        <p:spPr>
          <a:xfrm>
            <a:off x="4355437" y="355661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BAA2A1-180A-3234-192A-938B4A728BE5}"/>
              </a:ext>
            </a:extLst>
          </p:cNvPr>
          <p:cNvSpPr txBox="1"/>
          <p:nvPr/>
        </p:nvSpPr>
        <p:spPr>
          <a:xfrm>
            <a:off x="4355437" y="3862692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F99F5BF-0D0E-FE13-A38B-5C95E1C77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96" y="4267567"/>
            <a:ext cx="1816481" cy="215984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A38DE9BE-6267-33E6-CA3D-9627B94DC501}"/>
              </a:ext>
            </a:extLst>
          </p:cNvPr>
          <p:cNvSpPr/>
          <p:nvPr/>
        </p:nvSpPr>
        <p:spPr>
          <a:xfrm>
            <a:off x="5715278" y="42371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A0ACD36-0FBE-9E12-8614-2C44BD20E960}"/>
              </a:ext>
            </a:extLst>
          </p:cNvPr>
          <p:cNvSpPr/>
          <p:nvPr/>
        </p:nvSpPr>
        <p:spPr>
          <a:xfrm>
            <a:off x="386686" y="42371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747E67-B8FD-D970-A8FB-D48B296E3297}"/>
              </a:ext>
            </a:extLst>
          </p:cNvPr>
          <p:cNvSpPr txBox="1"/>
          <p:nvPr/>
        </p:nvSpPr>
        <p:spPr>
          <a:xfrm>
            <a:off x="314678" y="1278285"/>
            <a:ext cx="1465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/ 22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페이지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AFC720-9565-218D-75C4-28E958B08E75}"/>
              </a:ext>
            </a:extLst>
          </p:cNvPr>
          <p:cNvSpPr txBox="1"/>
          <p:nvPr/>
        </p:nvSpPr>
        <p:spPr>
          <a:xfrm>
            <a:off x="3131351" y="1610366"/>
            <a:ext cx="753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코드그룹 </a:t>
            </a:r>
            <a:r>
              <a:rPr kumimoji="1" lang="en-US" altLang="ko-KR" sz="800" dirty="0"/>
              <a:t>ID</a:t>
            </a:r>
            <a:endParaRPr kumimoji="1" lang="ko-Kore-KR" altLang="en-US" sz="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D979D5E-CF54-CAAC-0B93-817CCC9F7DC9}"/>
              </a:ext>
            </a:extLst>
          </p:cNvPr>
          <p:cNvSpPr txBox="1"/>
          <p:nvPr/>
        </p:nvSpPr>
        <p:spPr>
          <a:xfrm>
            <a:off x="2818773" y="1885265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GENDER_CD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CE7A517-E042-8E2D-30AB-C5382758AD41}"/>
              </a:ext>
            </a:extLst>
          </p:cNvPr>
          <p:cNvSpPr txBox="1"/>
          <p:nvPr/>
        </p:nvSpPr>
        <p:spPr>
          <a:xfrm>
            <a:off x="2818773" y="214536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BOARD_TYPE_CD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DA766D-0D2C-0E7E-05F2-C3642126B91E}"/>
              </a:ext>
            </a:extLst>
          </p:cNvPr>
          <p:cNvSpPr txBox="1"/>
          <p:nvPr/>
        </p:nvSpPr>
        <p:spPr>
          <a:xfrm>
            <a:off x="2818773" y="2413154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u="sng" dirty="0">
                <a:solidFill>
                  <a:srgbClr val="0070C0"/>
                </a:solidFill>
              </a:rPr>
              <a:t>QNA_TYPE_CD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99070B1-B0AC-0F11-E7AC-E48E17FACD86}"/>
              </a:ext>
            </a:extLst>
          </p:cNvPr>
          <p:cNvSpPr txBox="1"/>
          <p:nvPr/>
        </p:nvSpPr>
        <p:spPr>
          <a:xfrm>
            <a:off x="2818773" y="267026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EMAIL_CD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DD4DA96-8B0E-BAE0-3F84-0974BDF570CE}"/>
              </a:ext>
            </a:extLst>
          </p:cNvPr>
          <p:cNvSpPr txBox="1"/>
          <p:nvPr/>
        </p:nvSpPr>
        <p:spPr>
          <a:xfrm>
            <a:off x="2818773" y="297537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u="sng" dirty="0">
                <a:solidFill>
                  <a:srgbClr val="0070C0"/>
                </a:solidFill>
              </a:rPr>
              <a:t>TEL_CD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D3985A7-D559-99DE-0C5D-6AB2FB2293D4}"/>
              </a:ext>
            </a:extLst>
          </p:cNvPr>
          <p:cNvSpPr txBox="1"/>
          <p:nvPr/>
        </p:nvSpPr>
        <p:spPr>
          <a:xfrm>
            <a:off x="2818773" y="3253210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MASSAGE_CD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76F80D-D1D9-424D-BFBF-7DD8A83EAD7E}"/>
              </a:ext>
            </a:extLst>
          </p:cNvPr>
          <p:cNvSpPr txBox="1"/>
          <p:nvPr/>
        </p:nvSpPr>
        <p:spPr>
          <a:xfrm>
            <a:off x="2818773" y="355661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ICON_CD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5D07D57-D05A-8FB9-1334-F91910E0BADF}"/>
              </a:ext>
            </a:extLst>
          </p:cNvPr>
          <p:cNvSpPr txBox="1"/>
          <p:nvPr/>
        </p:nvSpPr>
        <p:spPr>
          <a:xfrm>
            <a:off x="2818773" y="3862692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ADDRESS_CD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A62DC12-9C34-2E3F-EFC3-3527C717524F}"/>
              </a:ext>
            </a:extLst>
          </p:cNvPr>
          <p:cNvSpPr/>
          <p:nvPr/>
        </p:nvSpPr>
        <p:spPr>
          <a:xfrm>
            <a:off x="97062" y="575570"/>
            <a:ext cx="6558971" cy="4730203"/>
          </a:xfrm>
          <a:prstGeom prst="rect">
            <a:avLst/>
          </a:prstGeom>
          <a:solidFill>
            <a:schemeClr val="tx1">
              <a:alpha val="80094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CF40158-5048-19F2-4E8C-F995690E0518}"/>
              </a:ext>
            </a:extLst>
          </p:cNvPr>
          <p:cNvSpPr/>
          <p:nvPr/>
        </p:nvSpPr>
        <p:spPr>
          <a:xfrm>
            <a:off x="1369954" y="1322352"/>
            <a:ext cx="3613977" cy="1839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C899361-D0BF-A3EF-E619-E683D075C0B2}"/>
              </a:ext>
            </a:extLst>
          </p:cNvPr>
          <p:cNvSpPr txBox="1"/>
          <p:nvPr/>
        </p:nvSpPr>
        <p:spPr>
          <a:xfrm>
            <a:off x="1534389" y="1733633"/>
            <a:ext cx="802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코드그룹명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0AEB7C8-9AE7-D67A-2065-FAF5EAB1AD29}"/>
              </a:ext>
            </a:extLst>
          </p:cNvPr>
          <p:cNvSpPr txBox="1"/>
          <p:nvPr/>
        </p:nvSpPr>
        <p:spPr>
          <a:xfrm>
            <a:off x="1534389" y="2034217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그룹 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ID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B72202-CD57-00C3-BC9E-425B6D132033}"/>
              </a:ext>
            </a:extLst>
          </p:cNvPr>
          <p:cNvSpPr txBox="1"/>
          <p:nvPr/>
        </p:nvSpPr>
        <p:spPr>
          <a:xfrm>
            <a:off x="1534389" y="2323247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설명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FE9D1EF-FF16-9521-62D1-0B6C587EC9B9}"/>
              </a:ext>
            </a:extLst>
          </p:cNvPr>
          <p:cNvSpPr/>
          <p:nvPr/>
        </p:nvSpPr>
        <p:spPr>
          <a:xfrm>
            <a:off x="2528703" y="1759318"/>
            <a:ext cx="1683257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2887D42-5BA2-3F40-A8BC-2AE54CA51D25}"/>
              </a:ext>
            </a:extLst>
          </p:cNvPr>
          <p:cNvSpPr/>
          <p:nvPr/>
        </p:nvSpPr>
        <p:spPr>
          <a:xfrm>
            <a:off x="2528703" y="2044122"/>
            <a:ext cx="1683257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F7B81E5-5CC8-8CD0-3C82-9E9D4388B4CD}"/>
              </a:ext>
            </a:extLst>
          </p:cNvPr>
          <p:cNvSpPr/>
          <p:nvPr/>
        </p:nvSpPr>
        <p:spPr>
          <a:xfrm>
            <a:off x="2528703" y="2358827"/>
            <a:ext cx="1683257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4E89E44-30F6-56A1-11DF-C773CCB1E70F}"/>
              </a:ext>
            </a:extLst>
          </p:cNvPr>
          <p:cNvSpPr/>
          <p:nvPr/>
        </p:nvSpPr>
        <p:spPr>
          <a:xfrm>
            <a:off x="4258933" y="2044122"/>
            <a:ext cx="457083" cy="17770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중복체크</a:t>
            </a:r>
          </a:p>
        </p:txBody>
      </p:sp>
      <p:sp>
        <p:nvSpPr>
          <p:cNvPr id="92" name="곱하기 91">
            <a:extLst>
              <a:ext uri="{FF2B5EF4-FFF2-40B4-BE49-F238E27FC236}">
                <a16:creationId xmlns:a16="http://schemas.microsoft.com/office/drawing/2014/main" id="{7ACFE42C-D576-93D4-4D90-CBA81318137A}"/>
              </a:ext>
            </a:extLst>
          </p:cNvPr>
          <p:cNvSpPr/>
          <p:nvPr/>
        </p:nvSpPr>
        <p:spPr>
          <a:xfrm>
            <a:off x="4771762" y="1349399"/>
            <a:ext cx="159759" cy="163785"/>
          </a:xfrm>
          <a:prstGeom prst="mathMultiply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BA42D3D-92FE-90F6-B7F5-82B2B7A2E8C6}"/>
              </a:ext>
            </a:extLst>
          </p:cNvPr>
          <p:cNvSpPr/>
          <p:nvPr/>
        </p:nvSpPr>
        <p:spPr>
          <a:xfrm>
            <a:off x="2728028" y="279434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7CDCAC8-F57C-A3B3-BA20-B8FA7EA4043E}"/>
              </a:ext>
            </a:extLst>
          </p:cNvPr>
          <p:cNvSpPr/>
          <p:nvPr/>
        </p:nvSpPr>
        <p:spPr>
          <a:xfrm>
            <a:off x="3263378" y="279434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AE4894C6-139C-E13F-02E4-089EBBAE7388}"/>
              </a:ext>
            </a:extLst>
          </p:cNvPr>
          <p:cNvGrpSpPr/>
          <p:nvPr/>
        </p:nvGrpSpPr>
        <p:grpSpPr>
          <a:xfrm>
            <a:off x="1150925" y="1211852"/>
            <a:ext cx="388720" cy="200055"/>
            <a:chOff x="4727047" y="5307508"/>
            <a:chExt cx="388720" cy="20005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5F76D7ED-57ED-6097-8591-DA12E7B377D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7" name="TextBox 27">
              <a:extLst>
                <a:ext uri="{FF2B5EF4-FFF2-40B4-BE49-F238E27FC236}">
                  <a16:creationId xmlns:a16="http://schemas.microsoft.com/office/drawing/2014/main" id="{674FD990-2982-5967-C806-BD96B96E75F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09DF66F-3808-F3DA-B960-2848D6C4BEDB}"/>
              </a:ext>
            </a:extLst>
          </p:cNvPr>
          <p:cNvGrpSpPr/>
          <p:nvPr/>
        </p:nvGrpSpPr>
        <p:grpSpPr>
          <a:xfrm>
            <a:off x="4112864" y="1836374"/>
            <a:ext cx="388720" cy="200055"/>
            <a:chOff x="4727047" y="5307508"/>
            <a:chExt cx="388720" cy="200055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C02F49AB-EBE5-E04E-6EBB-2428C250686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0" name="TextBox 27">
              <a:extLst>
                <a:ext uri="{FF2B5EF4-FFF2-40B4-BE49-F238E27FC236}">
                  <a16:creationId xmlns:a16="http://schemas.microsoft.com/office/drawing/2014/main" id="{94B14A80-AD12-38A3-DF25-C19955F33A6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738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>
            <a:extLst>
              <a:ext uri="{FF2B5EF4-FFF2-40B4-BE49-F238E27FC236}">
                <a16:creationId xmlns:a16="http://schemas.microsoft.com/office/drawing/2014/main" id="{F7060A69-1975-E710-9EC9-0249E7102C65}"/>
              </a:ext>
            </a:extLst>
          </p:cNvPr>
          <p:cNvSpPr/>
          <p:nvPr/>
        </p:nvSpPr>
        <p:spPr>
          <a:xfrm>
            <a:off x="467544" y="2234694"/>
            <a:ext cx="5760640" cy="258003"/>
          </a:xfrm>
          <a:prstGeom prst="rect">
            <a:avLst/>
          </a:prstGeom>
          <a:solidFill>
            <a:schemeClr val="bg1">
              <a:lumMod val="85000"/>
              <a:alpha val="46468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233111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드랍 기능으로 순서 조정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코드명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코드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ID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클릭 시 내용 수정 레이어 팝업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추가 버튼 클릭 시 레이어 팝업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저장 버튼 클릭 시 코드명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코드설명 수정 부분 저장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3/4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상세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B0BEC-3CA8-52D5-4842-149F85E765A9}"/>
              </a:ext>
            </a:extLst>
          </p:cNvPr>
          <p:cNvSpPr txBox="1"/>
          <p:nvPr/>
        </p:nvSpPr>
        <p:spPr>
          <a:xfrm>
            <a:off x="337326" y="710832"/>
            <a:ext cx="814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코드그룹명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3128D-639C-5A6B-4BF7-8FCE20037E68}"/>
              </a:ext>
            </a:extLst>
          </p:cNvPr>
          <p:cNvSpPr txBox="1"/>
          <p:nvPr/>
        </p:nvSpPr>
        <p:spPr>
          <a:xfrm>
            <a:off x="337326" y="1011416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그룹 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ID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13BEA-890F-459D-A859-A322F713E938}"/>
              </a:ext>
            </a:extLst>
          </p:cNvPr>
          <p:cNvSpPr txBox="1"/>
          <p:nvPr/>
        </p:nvSpPr>
        <p:spPr>
          <a:xfrm>
            <a:off x="337326" y="1300446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설명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8E5EC3-5207-585B-EF7F-D1A0C6BB8AD5}"/>
              </a:ext>
            </a:extLst>
          </p:cNvPr>
          <p:cNvSpPr/>
          <p:nvPr/>
        </p:nvSpPr>
        <p:spPr>
          <a:xfrm>
            <a:off x="1331640" y="736517"/>
            <a:ext cx="2304256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성별 코드</a:t>
            </a:r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C9586D-CDB7-A3B1-6D34-C927F4D0F7B7}"/>
              </a:ext>
            </a:extLst>
          </p:cNvPr>
          <p:cNvSpPr/>
          <p:nvPr/>
        </p:nvSpPr>
        <p:spPr>
          <a:xfrm>
            <a:off x="1331640" y="1021321"/>
            <a:ext cx="2304256" cy="17770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en-US" altLang="ko-Kore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GENDER_CD</a:t>
            </a:r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2D3C15-31D8-C2F1-BE83-7FFC58A9AC9D}"/>
              </a:ext>
            </a:extLst>
          </p:cNvPr>
          <p:cNvSpPr/>
          <p:nvPr/>
        </p:nvSpPr>
        <p:spPr>
          <a:xfrm>
            <a:off x="1331640" y="1336026"/>
            <a:ext cx="2304256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ore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남</a:t>
            </a:r>
            <a:r>
              <a:rPr kumimoji="1" lang="en-US" altLang="ko-Kore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kumimoji="1"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여 성별을 구분하기 위한 코드</a:t>
            </a:r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D45D6B-5D71-56BC-03BD-62038A9127D1}"/>
              </a:ext>
            </a:extLst>
          </p:cNvPr>
          <p:cNvSpPr/>
          <p:nvPr/>
        </p:nvSpPr>
        <p:spPr>
          <a:xfrm>
            <a:off x="467544" y="1650731"/>
            <a:ext cx="5760640" cy="14948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0FA0C642-F8B8-3AE7-8EE4-5A5D80A4E421}"/>
              </a:ext>
            </a:extLst>
          </p:cNvPr>
          <p:cNvCxnSpPr/>
          <p:nvPr/>
        </p:nvCxnSpPr>
        <p:spPr>
          <a:xfrm>
            <a:off x="539552" y="193457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2B43CB-6B31-0FE5-F22B-D60214655FB5}"/>
              </a:ext>
            </a:extLst>
          </p:cNvPr>
          <p:cNvSpPr/>
          <p:nvPr/>
        </p:nvSpPr>
        <p:spPr>
          <a:xfrm>
            <a:off x="945045" y="177975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CE3B22-787E-1444-BAD6-81AC01A6F853}"/>
              </a:ext>
            </a:extLst>
          </p:cNvPr>
          <p:cNvSpPr/>
          <p:nvPr/>
        </p:nvSpPr>
        <p:spPr>
          <a:xfrm>
            <a:off x="945045" y="205293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159FC-B366-35D1-9139-61B2A575AF4A}"/>
              </a:ext>
            </a:extLst>
          </p:cNvPr>
          <p:cNvSpPr/>
          <p:nvPr/>
        </p:nvSpPr>
        <p:spPr>
          <a:xfrm>
            <a:off x="945045" y="231879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B40C3A-005D-09E3-5757-83AEED5D0E7A}"/>
              </a:ext>
            </a:extLst>
          </p:cNvPr>
          <p:cNvSpPr txBox="1"/>
          <p:nvPr/>
        </p:nvSpPr>
        <p:spPr>
          <a:xfrm>
            <a:off x="1116160" y="172086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A4309-82E3-9508-38E1-29F4A5B8C534}"/>
              </a:ext>
            </a:extLst>
          </p:cNvPr>
          <p:cNvSpPr txBox="1"/>
          <p:nvPr/>
        </p:nvSpPr>
        <p:spPr>
          <a:xfrm>
            <a:off x="5340052" y="172086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C351A8-D382-F338-13F1-9B909B0C8AA7}"/>
              </a:ext>
            </a:extLst>
          </p:cNvPr>
          <p:cNvSpPr txBox="1"/>
          <p:nvPr/>
        </p:nvSpPr>
        <p:spPr>
          <a:xfrm>
            <a:off x="5028641" y="1995765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4EE3E0-C47F-8771-EB11-019FFC37E2A8}"/>
              </a:ext>
            </a:extLst>
          </p:cNvPr>
          <p:cNvSpPr txBox="1"/>
          <p:nvPr/>
        </p:nvSpPr>
        <p:spPr>
          <a:xfrm>
            <a:off x="5028641" y="2259903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94C516-5FC7-732F-288D-63A940A66EC1}"/>
              </a:ext>
            </a:extLst>
          </p:cNvPr>
          <p:cNvSpPr txBox="1"/>
          <p:nvPr/>
        </p:nvSpPr>
        <p:spPr>
          <a:xfrm>
            <a:off x="1152020" y="199576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1</a:t>
            </a:r>
            <a:endParaRPr kumimoji="1" lang="ko-Kore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84765E-3376-7842-8226-91CB2B5BCC8A}"/>
              </a:ext>
            </a:extLst>
          </p:cNvPr>
          <p:cNvSpPr txBox="1"/>
          <p:nvPr/>
        </p:nvSpPr>
        <p:spPr>
          <a:xfrm>
            <a:off x="1152020" y="225586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2</a:t>
            </a:r>
            <a:endParaRPr kumimoji="1" lang="ko-Kore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832329-AC50-413D-18C8-4C2A61BAA6F0}"/>
              </a:ext>
            </a:extLst>
          </p:cNvPr>
          <p:cNvSpPr txBox="1"/>
          <p:nvPr/>
        </p:nvSpPr>
        <p:spPr>
          <a:xfrm>
            <a:off x="1857483" y="1720866"/>
            <a:ext cx="584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코드명</a:t>
            </a:r>
            <a:endParaRPr kumimoji="1" lang="ko-Kore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2DB41B-10CE-CAEF-F41E-7B2DAE5D9AF5}"/>
              </a:ext>
            </a:extLst>
          </p:cNvPr>
          <p:cNvSpPr txBox="1"/>
          <p:nvPr/>
        </p:nvSpPr>
        <p:spPr>
          <a:xfrm>
            <a:off x="4436295" y="172086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작성자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15BF2D-0A11-45E7-E130-2C5C8FADF70D}"/>
              </a:ext>
            </a:extLst>
          </p:cNvPr>
          <p:cNvSpPr txBox="1"/>
          <p:nvPr/>
        </p:nvSpPr>
        <p:spPr>
          <a:xfrm>
            <a:off x="1577216" y="1995765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남성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8C5EE5-6C6E-C8A2-060A-BD64BF20BD06}"/>
              </a:ext>
            </a:extLst>
          </p:cNvPr>
          <p:cNvSpPr txBox="1"/>
          <p:nvPr/>
        </p:nvSpPr>
        <p:spPr>
          <a:xfrm>
            <a:off x="1577216" y="225586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여성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74F444-3ED5-0A5F-352F-97721FEA7DD3}"/>
              </a:ext>
            </a:extLst>
          </p:cNvPr>
          <p:cNvSpPr txBox="1"/>
          <p:nvPr/>
        </p:nvSpPr>
        <p:spPr>
          <a:xfrm>
            <a:off x="4436295" y="199576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2B64BB-A5D2-736F-617D-345E073E6CDB}"/>
              </a:ext>
            </a:extLst>
          </p:cNvPr>
          <p:cNvSpPr txBox="1"/>
          <p:nvPr/>
        </p:nvSpPr>
        <p:spPr>
          <a:xfrm>
            <a:off x="4436295" y="225586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62C4BF9-54AA-7175-FED6-6BEF9AFD255D}"/>
              </a:ext>
            </a:extLst>
          </p:cNvPr>
          <p:cNvSpPr txBox="1"/>
          <p:nvPr/>
        </p:nvSpPr>
        <p:spPr>
          <a:xfrm>
            <a:off x="3143228" y="1727269"/>
            <a:ext cx="753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</a:t>
            </a:r>
            <a:endParaRPr kumimoji="1" lang="ko-Kore-KR" alt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5B5DE9-C760-E619-1DBB-9844D44C252B}"/>
              </a:ext>
            </a:extLst>
          </p:cNvPr>
          <p:cNvSpPr txBox="1"/>
          <p:nvPr/>
        </p:nvSpPr>
        <p:spPr>
          <a:xfrm>
            <a:off x="3208364" y="1995765"/>
            <a:ext cx="266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u="sng" dirty="0">
                <a:solidFill>
                  <a:srgbClr val="0078D7"/>
                </a:solidFill>
              </a:rPr>
              <a:t>M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08BF51F-9B34-B723-6BCD-7671D4EF8F73}"/>
              </a:ext>
            </a:extLst>
          </p:cNvPr>
          <p:cNvSpPr/>
          <p:nvPr/>
        </p:nvSpPr>
        <p:spPr>
          <a:xfrm>
            <a:off x="5796136" y="322832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저장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F908706-0A59-1DB3-DB70-BE91D0AE33C0}"/>
              </a:ext>
            </a:extLst>
          </p:cNvPr>
          <p:cNvSpPr/>
          <p:nvPr/>
        </p:nvSpPr>
        <p:spPr>
          <a:xfrm>
            <a:off x="467544" y="322832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3D5C85C-8E2D-CC2D-C9B6-6D43041A3BFD}"/>
              </a:ext>
            </a:extLst>
          </p:cNvPr>
          <p:cNvSpPr/>
          <p:nvPr/>
        </p:nvSpPr>
        <p:spPr>
          <a:xfrm>
            <a:off x="610041" y="2029757"/>
            <a:ext cx="144016" cy="1440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8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lll</a:t>
            </a:r>
            <a:endParaRPr kumimoji="1" lang="ko-Kore-KR" altLang="en-US" sz="85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2CFBB89-9472-C931-75DC-DBD5A680AACD}"/>
              </a:ext>
            </a:extLst>
          </p:cNvPr>
          <p:cNvSpPr/>
          <p:nvPr/>
        </p:nvSpPr>
        <p:spPr>
          <a:xfrm>
            <a:off x="610041" y="2291583"/>
            <a:ext cx="144016" cy="14401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8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lll</a:t>
            </a:r>
            <a:endParaRPr kumimoji="1" lang="ko-Kore-KR" altLang="en-US" sz="85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1F0BED5-4E59-4315-F40F-D68375B0B5AB}"/>
              </a:ext>
            </a:extLst>
          </p:cNvPr>
          <p:cNvGrpSpPr/>
          <p:nvPr/>
        </p:nvGrpSpPr>
        <p:grpSpPr>
          <a:xfrm>
            <a:off x="359210" y="1926588"/>
            <a:ext cx="388720" cy="200055"/>
            <a:chOff x="4727047" y="5307508"/>
            <a:chExt cx="388720" cy="20005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7FCEB17-5250-0EB3-C071-E4DF8684042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0" name="TextBox 27">
              <a:extLst>
                <a:ext uri="{FF2B5EF4-FFF2-40B4-BE49-F238E27FC236}">
                  <a16:creationId xmlns:a16="http://schemas.microsoft.com/office/drawing/2014/main" id="{128199AE-913B-1787-0499-FA2C9295F51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7768735-DA4E-1A00-6B7D-8704DAAA48B3}"/>
              </a:ext>
            </a:extLst>
          </p:cNvPr>
          <p:cNvGrpSpPr/>
          <p:nvPr/>
        </p:nvGrpSpPr>
        <p:grpSpPr>
          <a:xfrm>
            <a:off x="5504358" y="3229318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C96CED0E-2E17-7447-EE82-3B0F37148CB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72245574-94B7-295C-4987-469C8766FBF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4821299D-BB99-A319-D673-61E7895F3F70}"/>
              </a:ext>
            </a:extLst>
          </p:cNvPr>
          <p:cNvSpPr txBox="1"/>
          <p:nvPr/>
        </p:nvSpPr>
        <p:spPr>
          <a:xfrm>
            <a:off x="3208364" y="2255869"/>
            <a:ext cx="266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u="sng" dirty="0">
                <a:solidFill>
                  <a:srgbClr val="0078D7"/>
                </a:solidFill>
              </a:rPr>
              <a:t>F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C65611A-42D7-4AC6-5444-975210FC4AB9}"/>
              </a:ext>
            </a:extLst>
          </p:cNvPr>
          <p:cNvGrpSpPr/>
          <p:nvPr/>
        </p:nvGrpSpPr>
        <p:grpSpPr>
          <a:xfrm>
            <a:off x="1353678" y="1926588"/>
            <a:ext cx="388720" cy="200055"/>
            <a:chOff x="4727047" y="5307508"/>
            <a:chExt cx="388720" cy="200055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25A83BAB-6B46-2D8F-33F5-71BE9CBC452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8" name="TextBox 27">
              <a:extLst>
                <a:ext uri="{FF2B5EF4-FFF2-40B4-BE49-F238E27FC236}">
                  <a16:creationId xmlns:a16="http://schemas.microsoft.com/office/drawing/2014/main" id="{04191BC6-0BFE-D6BE-663A-241F074858D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9C0E5A5-A265-BDFB-471E-0974BAC5F237}"/>
              </a:ext>
            </a:extLst>
          </p:cNvPr>
          <p:cNvSpPr/>
          <p:nvPr/>
        </p:nvSpPr>
        <p:spPr>
          <a:xfrm>
            <a:off x="5212606" y="322832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추가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D843702-1F51-0AB4-4FDF-C7F0286EBA20}"/>
              </a:ext>
            </a:extLst>
          </p:cNvPr>
          <p:cNvGrpSpPr/>
          <p:nvPr/>
        </p:nvGrpSpPr>
        <p:grpSpPr>
          <a:xfrm>
            <a:off x="4920828" y="3229318"/>
            <a:ext cx="388720" cy="200055"/>
            <a:chOff x="4727047" y="5307508"/>
            <a:chExt cx="388720" cy="200055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4DA4141-3868-0BDF-3ED9-6F44641C00B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2" name="TextBox 27">
              <a:extLst>
                <a:ext uri="{FF2B5EF4-FFF2-40B4-BE49-F238E27FC236}">
                  <a16:creationId xmlns:a16="http://schemas.microsoft.com/office/drawing/2014/main" id="{A5BEDEDC-67DD-01AF-0C99-54EF2B349EA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891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>
            <a:extLst>
              <a:ext uri="{FF2B5EF4-FFF2-40B4-BE49-F238E27FC236}">
                <a16:creationId xmlns:a16="http://schemas.microsoft.com/office/drawing/2014/main" id="{F7060A69-1975-E710-9EC9-0249E7102C65}"/>
              </a:ext>
            </a:extLst>
          </p:cNvPr>
          <p:cNvSpPr/>
          <p:nvPr/>
        </p:nvSpPr>
        <p:spPr>
          <a:xfrm>
            <a:off x="467544" y="2234694"/>
            <a:ext cx="5760640" cy="258003"/>
          </a:xfrm>
          <a:prstGeom prst="rect">
            <a:avLst/>
          </a:prstGeom>
          <a:solidFill>
            <a:schemeClr val="bg1">
              <a:lumMod val="85000"/>
              <a:alpha val="46468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398070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추가 버튼 클릭 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“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추가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버튼 표시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기존 코드 클릭 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“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수정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버튼 표시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4/4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수정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레이어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B0BEC-3CA8-52D5-4842-149F85E765A9}"/>
              </a:ext>
            </a:extLst>
          </p:cNvPr>
          <p:cNvSpPr txBox="1"/>
          <p:nvPr/>
        </p:nvSpPr>
        <p:spPr>
          <a:xfrm>
            <a:off x="337326" y="710832"/>
            <a:ext cx="591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3128D-639C-5A6B-4BF7-8FCE20037E68}"/>
              </a:ext>
            </a:extLst>
          </p:cNvPr>
          <p:cNvSpPr txBox="1"/>
          <p:nvPr/>
        </p:nvSpPr>
        <p:spPr>
          <a:xfrm>
            <a:off x="337326" y="1011416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그룹 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ID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13BEA-890F-459D-A859-A322F713E938}"/>
              </a:ext>
            </a:extLst>
          </p:cNvPr>
          <p:cNvSpPr txBox="1"/>
          <p:nvPr/>
        </p:nvSpPr>
        <p:spPr>
          <a:xfrm>
            <a:off x="337326" y="1300446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설명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8E5EC3-5207-585B-EF7F-D1A0C6BB8AD5}"/>
              </a:ext>
            </a:extLst>
          </p:cNvPr>
          <p:cNvSpPr/>
          <p:nvPr/>
        </p:nvSpPr>
        <p:spPr>
          <a:xfrm>
            <a:off x="1331640" y="736517"/>
            <a:ext cx="2304256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성별 코드</a:t>
            </a:r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C9586D-CDB7-A3B1-6D34-C927F4D0F7B7}"/>
              </a:ext>
            </a:extLst>
          </p:cNvPr>
          <p:cNvSpPr/>
          <p:nvPr/>
        </p:nvSpPr>
        <p:spPr>
          <a:xfrm>
            <a:off x="1331640" y="1021321"/>
            <a:ext cx="2304256" cy="17770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en-US" altLang="ko-Kore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GENDER_CD</a:t>
            </a:r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2D3C15-31D8-C2F1-BE83-7FFC58A9AC9D}"/>
              </a:ext>
            </a:extLst>
          </p:cNvPr>
          <p:cNvSpPr/>
          <p:nvPr/>
        </p:nvSpPr>
        <p:spPr>
          <a:xfrm>
            <a:off x="1331640" y="1336026"/>
            <a:ext cx="2304256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ore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남</a:t>
            </a:r>
            <a:r>
              <a:rPr kumimoji="1" lang="en-US" altLang="ko-Kore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kumimoji="1"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여 성별을 구분하기 위한 코드</a:t>
            </a:r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D45D6B-5D71-56BC-03BD-62038A9127D1}"/>
              </a:ext>
            </a:extLst>
          </p:cNvPr>
          <p:cNvSpPr/>
          <p:nvPr/>
        </p:nvSpPr>
        <p:spPr>
          <a:xfrm>
            <a:off x="467544" y="1650731"/>
            <a:ext cx="5760640" cy="14948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0FA0C642-F8B8-3AE7-8EE4-5A5D80A4E421}"/>
              </a:ext>
            </a:extLst>
          </p:cNvPr>
          <p:cNvCxnSpPr/>
          <p:nvPr/>
        </p:nvCxnSpPr>
        <p:spPr>
          <a:xfrm>
            <a:off x="539552" y="193457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2B43CB-6B31-0FE5-F22B-D60214655FB5}"/>
              </a:ext>
            </a:extLst>
          </p:cNvPr>
          <p:cNvSpPr/>
          <p:nvPr/>
        </p:nvSpPr>
        <p:spPr>
          <a:xfrm>
            <a:off x="945045" y="177975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CE3B22-787E-1444-BAD6-81AC01A6F853}"/>
              </a:ext>
            </a:extLst>
          </p:cNvPr>
          <p:cNvSpPr/>
          <p:nvPr/>
        </p:nvSpPr>
        <p:spPr>
          <a:xfrm>
            <a:off x="945045" y="205293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159FC-B366-35D1-9139-61B2A575AF4A}"/>
              </a:ext>
            </a:extLst>
          </p:cNvPr>
          <p:cNvSpPr/>
          <p:nvPr/>
        </p:nvSpPr>
        <p:spPr>
          <a:xfrm>
            <a:off x="945045" y="231879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B40C3A-005D-09E3-5757-83AEED5D0E7A}"/>
              </a:ext>
            </a:extLst>
          </p:cNvPr>
          <p:cNvSpPr txBox="1"/>
          <p:nvPr/>
        </p:nvSpPr>
        <p:spPr>
          <a:xfrm>
            <a:off x="1116160" y="172086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A4309-82E3-9508-38E1-29F4A5B8C534}"/>
              </a:ext>
            </a:extLst>
          </p:cNvPr>
          <p:cNvSpPr txBox="1"/>
          <p:nvPr/>
        </p:nvSpPr>
        <p:spPr>
          <a:xfrm>
            <a:off x="5340052" y="172086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C351A8-D382-F338-13F1-9B909B0C8AA7}"/>
              </a:ext>
            </a:extLst>
          </p:cNvPr>
          <p:cNvSpPr txBox="1"/>
          <p:nvPr/>
        </p:nvSpPr>
        <p:spPr>
          <a:xfrm>
            <a:off x="5028641" y="1995765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4EE3E0-C47F-8771-EB11-019FFC37E2A8}"/>
              </a:ext>
            </a:extLst>
          </p:cNvPr>
          <p:cNvSpPr txBox="1"/>
          <p:nvPr/>
        </p:nvSpPr>
        <p:spPr>
          <a:xfrm>
            <a:off x="5028641" y="2259903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94C516-5FC7-732F-288D-63A940A66EC1}"/>
              </a:ext>
            </a:extLst>
          </p:cNvPr>
          <p:cNvSpPr txBox="1"/>
          <p:nvPr/>
        </p:nvSpPr>
        <p:spPr>
          <a:xfrm>
            <a:off x="1152020" y="199576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1</a:t>
            </a:r>
            <a:endParaRPr kumimoji="1" lang="ko-Kore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84765E-3376-7842-8226-91CB2B5BCC8A}"/>
              </a:ext>
            </a:extLst>
          </p:cNvPr>
          <p:cNvSpPr txBox="1"/>
          <p:nvPr/>
        </p:nvSpPr>
        <p:spPr>
          <a:xfrm>
            <a:off x="1152020" y="225586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2</a:t>
            </a:r>
            <a:endParaRPr kumimoji="1" lang="ko-Kore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832329-AC50-413D-18C8-4C2A61BAA6F0}"/>
              </a:ext>
            </a:extLst>
          </p:cNvPr>
          <p:cNvSpPr txBox="1"/>
          <p:nvPr/>
        </p:nvSpPr>
        <p:spPr>
          <a:xfrm>
            <a:off x="1923980" y="1720866"/>
            <a:ext cx="584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코드명</a:t>
            </a:r>
            <a:endParaRPr kumimoji="1" lang="ko-Kore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2DB41B-10CE-CAEF-F41E-7B2DAE5D9AF5}"/>
              </a:ext>
            </a:extLst>
          </p:cNvPr>
          <p:cNvSpPr txBox="1"/>
          <p:nvPr/>
        </p:nvSpPr>
        <p:spPr>
          <a:xfrm>
            <a:off x="4436295" y="172086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작성자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15BF2D-0A11-45E7-E130-2C5C8FADF70D}"/>
              </a:ext>
            </a:extLst>
          </p:cNvPr>
          <p:cNvSpPr txBox="1"/>
          <p:nvPr/>
        </p:nvSpPr>
        <p:spPr>
          <a:xfrm>
            <a:off x="1577216" y="1995765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남성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8C5EE5-6C6E-C8A2-060A-BD64BF20BD06}"/>
              </a:ext>
            </a:extLst>
          </p:cNvPr>
          <p:cNvSpPr txBox="1"/>
          <p:nvPr/>
        </p:nvSpPr>
        <p:spPr>
          <a:xfrm>
            <a:off x="1577216" y="225586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여성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74F444-3ED5-0A5F-352F-97721FEA7DD3}"/>
              </a:ext>
            </a:extLst>
          </p:cNvPr>
          <p:cNvSpPr txBox="1"/>
          <p:nvPr/>
        </p:nvSpPr>
        <p:spPr>
          <a:xfrm>
            <a:off x="4436295" y="199576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2B64BB-A5D2-736F-617D-345E073E6CDB}"/>
              </a:ext>
            </a:extLst>
          </p:cNvPr>
          <p:cNvSpPr txBox="1"/>
          <p:nvPr/>
        </p:nvSpPr>
        <p:spPr>
          <a:xfrm>
            <a:off x="4436295" y="225586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62C4BF9-54AA-7175-FED6-6BEF9AFD255D}"/>
              </a:ext>
            </a:extLst>
          </p:cNvPr>
          <p:cNvSpPr txBox="1"/>
          <p:nvPr/>
        </p:nvSpPr>
        <p:spPr>
          <a:xfrm>
            <a:off x="3098464" y="1720866"/>
            <a:ext cx="753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 </a:t>
            </a:r>
            <a:r>
              <a:rPr kumimoji="1" lang="en-US" altLang="ko-KR" sz="800" dirty="0"/>
              <a:t>ID</a:t>
            </a:r>
            <a:endParaRPr kumimoji="1" lang="ko-Kore-KR" alt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5B5DE9-C760-E619-1DBB-9844D44C252B}"/>
              </a:ext>
            </a:extLst>
          </p:cNvPr>
          <p:cNvSpPr txBox="1"/>
          <p:nvPr/>
        </p:nvSpPr>
        <p:spPr>
          <a:xfrm>
            <a:off x="3208364" y="1995765"/>
            <a:ext cx="266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u="sng" dirty="0">
                <a:solidFill>
                  <a:srgbClr val="0078D7"/>
                </a:solidFill>
              </a:rPr>
              <a:t>M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F908706-0A59-1DB3-DB70-BE91D0AE33C0}"/>
              </a:ext>
            </a:extLst>
          </p:cNvPr>
          <p:cNvSpPr/>
          <p:nvPr/>
        </p:nvSpPr>
        <p:spPr>
          <a:xfrm>
            <a:off x="467544" y="322832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3D5C85C-8E2D-CC2D-C9B6-6D43041A3BFD}"/>
              </a:ext>
            </a:extLst>
          </p:cNvPr>
          <p:cNvSpPr/>
          <p:nvPr/>
        </p:nvSpPr>
        <p:spPr>
          <a:xfrm>
            <a:off x="610041" y="2029757"/>
            <a:ext cx="144016" cy="1440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8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lll</a:t>
            </a:r>
            <a:endParaRPr kumimoji="1" lang="ko-Kore-KR" altLang="en-US" sz="85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2CFBB89-9472-C931-75DC-DBD5A680AACD}"/>
              </a:ext>
            </a:extLst>
          </p:cNvPr>
          <p:cNvSpPr/>
          <p:nvPr/>
        </p:nvSpPr>
        <p:spPr>
          <a:xfrm>
            <a:off x="610041" y="2291583"/>
            <a:ext cx="144016" cy="14401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8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lll</a:t>
            </a:r>
            <a:endParaRPr kumimoji="1" lang="ko-Kore-KR" altLang="en-US" sz="85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821299D-BB99-A319-D673-61E7895F3F70}"/>
              </a:ext>
            </a:extLst>
          </p:cNvPr>
          <p:cNvSpPr txBox="1"/>
          <p:nvPr/>
        </p:nvSpPr>
        <p:spPr>
          <a:xfrm>
            <a:off x="3208364" y="2255869"/>
            <a:ext cx="266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u="sng" dirty="0">
                <a:solidFill>
                  <a:srgbClr val="0078D7"/>
                </a:solidFill>
              </a:rPr>
              <a:t>F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C65611A-42D7-4AC6-5444-975210FC4AB9}"/>
              </a:ext>
            </a:extLst>
          </p:cNvPr>
          <p:cNvGrpSpPr/>
          <p:nvPr/>
        </p:nvGrpSpPr>
        <p:grpSpPr>
          <a:xfrm>
            <a:off x="1353678" y="1926588"/>
            <a:ext cx="388720" cy="200055"/>
            <a:chOff x="4727047" y="5307508"/>
            <a:chExt cx="388720" cy="200055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25A83BAB-6B46-2D8F-33F5-71BE9CBC452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8" name="TextBox 27">
              <a:extLst>
                <a:ext uri="{FF2B5EF4-FFF2-40B4-BE49-F238E27FC236}">
                  <a16:creationId xmlns:a16="http://schemas.microsoft.com/office/drawing/2014/main" id="{04191BC6-0BFE-D6BE-663A-241F074858D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DFEB3D-D7B0-BF91-FA7D-7AF88DC3B708}"/>
              </a:ext>
            </a:extLst>
          </p:cNvPr>
          <p:cNvSpPr/>
          <p:nvPr/>
        </p:nvSpPr>
        <p:spPr>
          <a:xfrm>
            <a:off x="5796136" y="322832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저장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8FE09B-FE25-62C4-296C-640EB01359A1}"/>
              </a:ext>
            </a:extLst>
          </p:cNvPr>
          <p:cNvSpPr/>
          <p:nvPr/>
        </p:nvSpPr>
        <p:spPr>
          <a:xfrm>
            <a:off x="5212606" y="322832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추가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A66FD1-0F32-3E35-07A2-2D25CDE8231A}"/>
              </a:ext>
            </a:extLst>
          </p:cNvPr>
          <p:cNvSpPr/>
          <p:nvPr/>
        </p:nvSpPr>
        <p:spPr>
          <a:xfrm>
            <a:off x="97062" y="503561"/>
            <a:ext cx="6558971" cy="3290044"/>
          </a:xfrm>
          <a:prstGeom prst="rect">
            <a:avLst/>
          </a:prstGeom>
          <a:solidFill>
            <a:schemeClr val="tx1">
              <a:alpha val="80094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EE2E0E-C29A-5426-8401-4EC1C2D894E5}"/>
              </a:ext>
            </a:extLst>
          </p:cNvPr>
          <p:cNvSpPr/>
          <p:nvPr/>
        </p:nvSpPr>
        <p:spPr>
          <a:xfrm>
            <a:off x="1369954" y="1322352"/>
            <a:ext cx="3613977" cy="14947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7C60AC-F2BA-B4D4-4ADA-07BECE29B09E}"/>
              </a:ext>
            </a:extLst>
          </p:cNvPr>
          <p:cNvSpPr txBox="1"/>
          <p:nvPr/>
        </p:nvSpPr>
        <p:spPr>
          <a:xfrm>
            <a:off x="1534389" y="1733633"/>
            <a:ext cx="802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B096DD-4EF7-00A6-44F9-4C7E4FF2ECEC}"/>
              </a:ext>
            </a:extLst>
          </p:cNvPr>
          <p:cNvSpPr txBox="1"/>
          <p:nvPr/>
        </p:nvSpPr>
        <p:spPr>
          <a:xfrm>
            <a:off x="1534389" y="2034217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ID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E4421F0-CCDA-0580-23A1-B3DA80315B86}"/>
              </a:ext>
            </a:extLst>
          </p:cNvPr>
          <p:cNvSpPr/>
          <p:nvPr/>
        </p:nvSpPr>
        <p:spPr>
          <a:xfrm>
            <a:off x="2528703" y="1759318"/>
            <a:ext cx="1683257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FDD3229-D5D3-EEBE-9620-80451F0777C4}"/>
              </a:ext>
            </a:extLst>
          </p:cNvPr>
          <p:cNvSpPr/>
          <p:nvPr/>
        </p:nvSpPr>
        <p:spPr>
          <a:xfrm>
            <a:off x="2528703" y="2044122"/>
            <a:ext cx="1683257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곱하기 37">
            <a:extLst>
              <a:ext uri="{FF2B5EF4-FFF2-40B4-BE49-F238E27FC236}">
                <a16:creationId xmlns:a16="http://schemas.microsoft.com/office/drawing/2014/main" id="{A76208A6-0D8F-3085-6F3A-51BCE80FD532}"/>
              </a:ext>
            </a:extLst>
          </p:cNvPr>
          <p:cNvSpPr/>
          <p:nvPr/>
        </p:nvSpPr>
        <p:spPr>
          <a:xfrm>
            <a:off x="4771762" y="1349399"/>
            <a:ext cx="159759" cy="163785"/>
          </a:xfrm>
          <a:prstGeom prst="mathMultiply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F2949B9-B451-00AD-8CEF-E3E624582257}"/>
              </a:ext>
            </a:extLst>
          </p:cNvPr>
          <p:cNvSpPr/>
          <p:nvPr/>
        </p:nvSpPr>
        <p:spPr>
          <a:xfrm>
            <a:off x="2728028" y="24404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추가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679FEE-EFA0-141B-B101-DDF79026C30F}"/>
              </a:ext>
            </a:extLst>
          </p:cNvPr>
          <p:cNvSpPr/>
          <p:nvPr/>
        </p:nvSpPr>
        <p:spPr>
          <a:xfrm>
            <a:off x="3263378" y="24404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554D9C0-3859-6EC6-1ACA-2A3FF08B0B65}"/>
              </a:ext>
            </a:extLst>
          </p:cNvPr>
          <p:cNvGrpSpPr/>
          <p:nvPr/>
        </p:nvGrpSpPr>
        <p:grpSpPr>
          <a:xfrm>
            <a:off x="2495198" y="2312653"/>
            <a:ext cx="388720" cy="200055"/>
            <a:chOff x="4727047" y="5307508"/>
            <a:chExt cx="388720" cy="20005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F3FDAA0-2638-9CEE-1A56-9F555385911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7" name="TextBox 27">
              <a:extLst>
                <a:ext uri="{FF2B5EF4-FFF2-40B4-BE49-F238E27FC236}">
                  <a16:creationId xmlns:a16="http://schemas.microsoft.com/office/drawing/2014/main" id="{A1D288A7-E5BF-BB4E-FDAB-494D4210EFC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4569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사이트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445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통계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720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로그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085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개인정보열람기록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18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D22AEF-7B1F-409B-B38B-19B7ED52011A}"/>
              </a:ext>
            </a:extLst>
          </p:cNvPr>
          <p:cNvSpPr txBox="1"/>
          <p:nvPr/>
        </p:nvSpPr>
        <p:spPr>
          <a:xfrm>
            <a:off x="220677" y="265212"/>
            <a:ext cx="280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개요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92063"/>
              </p:ext>
            </p:extLst>
          </p:nvPr>
        </p:nvGraphicFramePr>
        <p:xfrm>
          <a:off x="275731" y="672900"/>
          <a:ext cx="8592538" cy="42510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9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서비스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전문가 중개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플랫폼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배경</a:t>
                      </a:r>
                      <a:endParaRPr lang="en-US" altLang="ko-KR" sz="800" b="1" dirty="0"/>
                    </a:p>
                    <a:p>
                      <a:pPr algn="ctr" latinLnBrk="1"/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시장의 정보 비대칭을 해소하고 시장의 안전성 확보 및 강화가 필요함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보다 편하고 안정적인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환경에 기여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목적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전문가에 대한 명확한 정보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제공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견적의 타당성 이해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편리한 프로젝트 관리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기대 효과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baseline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분쟁률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 축소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90%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2%</a:t>
                      </a: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국내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시장 규모 성장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$$$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억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 $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조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1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기능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개발자와 디자이너 등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전문가 모집을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역경매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형식으로 합리적 견적 제공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자 미팅 서비스 제공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표준계약서 작성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에스크로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방식의  대금보호 시스템 제공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협업툴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프로젝트룸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제공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하자보수보증보험 가입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고객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외주를 맡길 수 있는 프로젝트를 가진 클라이언트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전문 개발자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디자이너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기업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서비스 채널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PC/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모바일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웹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기타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 err="1"/>
                        <a:t>오픈시점</a:t>
                      </a:r>
                      <a:r>
                        <a:rPr lang="ko-KR" altLang="en-US" sz="800" b="1" dirty="0"/>
                        <a:t> 등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2013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9</a:t>
                      </a:r>
                      <a:r>
                        <a:rPr lang="ko-KR" altLang="en-US" sz="800" dirty="0"/>
                        <a:t>월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E9C2CE6-F7DA-4A92-80FB-8853A573E027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1EEDD-28BE-4E9C-A6AE-C8F34434803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서비스 개요</a:t>
            </a:r>
            <a:endParaRPr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2537F6-39FA-40A2-8761-EF83310CAD8A}"/>
              </a:ext>
            </a:extLst>
          </p:cNvPr>
          <p:cNvSpPr/>
          <p:nvPr/>
        </p:nvSpPr>
        <p:spPr>
          <a:xfrm>
            <a:off x="1561209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| 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서비스에 대한 개괄적인 내용을 작성한 문서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4CC866-8141-447F-BE14-655AC1743971}"/>
              </a:ext>
            </a:extLst>
          </p:cNvPr>
          <p:cNvSpPr/>
          <p:nvPr/>
        </p:nvSpPr>
        <p:spPr>
          <a:xfrm>
            <a:off x="257370" y="4867392"/>
            <a:ext cx="8563102" cy="39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신규 서비스라면 기획서를 읽는 다양한 관계자의 이해를 돕기 위해 간단한 서비스 개요를 삽입하면 좋습니다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서비스의 배경과 목적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효과를 공유하여 방향성을 전달합니다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24D5021A-7779-4675-93EA-0272AA599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4497" y="4637104"/>
            <a:ext cx="177901" cy="1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4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530156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로그인 메뉴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설정 버튼 클릭 시 내 정보 수정 화면 레이어 팝업 표시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비밀번호 변경 버튼 클릭 시 변경 화면으로 전환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마이페이지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0749E4-D4F1-0D50-A245-896187C2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69268"/>
            <a:ext cx="1629544" cy="8729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5645ADF-9BE1-D9A2-E411-9A65C7DB42DB}"/>
              </a:ext>
            </a:extLst>
          </p:cNvPr>
          <p:cNvSpPr/>
          <p:nvPr/>
        </p:nvSpPr>
        <p:spPr>
          <a:xfrm>
            <a:off x="1250058" y="999653"/>
            <a:ext cx="288032" cy="220461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A3272B-EE54-909B-B522-AFD042080027}"/>
              </a:ext>
            </a:extLst>
          </p:cNvPr>
          <p:cNvSpPr/>
          <p:nvPr/>
        </p:nvSpPr>
        <p:spPr>
          <a:xfrm>
            <a:off x="97062" y="2065412"/>
            <a:ext cx="6558971" cy="3240361"/>
          </a:xfrm>
          <a:prstGeom prst="rect">
            <a:avLst/>
          </a:prstGeom>
          <a:solidFill>
            <a:schemeClr val="tx1">
              <a:alpha val="80094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198DDC-4FE3-33BE-083A-8BDF46BCE51B}"/>
              </a:ext>
            </a:extLst>
          </p:cNvPr>
          <p:cNvSpPr/>
          <p:nvPr/>
        </p:nvSpPr>
        <p:spPr>
          <a:xfrm>
            <a:off x="1403648" y="2530446"/>
            <a:ext cx="4104456" cy="14071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62C81ED2-DDB8-0A52-5889-E647A2F6EAEC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1538090" y="1109884"/>
            <a:ext cx="1917786" cy="142056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76541E2A-76E8-4299-5D6A-DB7629142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956999"/>
            <a:ext cx="3960440" cy="926735"/>
          </a:xfrm>
          <a:prstGeom prst="rect">
            <a:avLst/>
          </a:prstGeom>
        </p:spPr>
      </p:pic>
      <p:sp>
        <p:nvSpPr>
          <p:cNvPr id="14" name="곱하기 13">
            <a:extLst>
              <a:ext uri="{FF2B5EF4-FFF2-40B4-BE49-F238E27FC236}">
                <a16:creationId xmlns:a16="http://schemas.microsoft.com/office/drawing/2014/main" id="{7387C757-0C5A-FDCD-FC6C-9E852E537443}"/>
              </a:ext>
            </a:extLst>
          </p:cNvPr>
          <p:cNvSpPr/>
          <p:nvPr/>
        </p:nvSpPr>
        <p:spPr>
          <a:xfrm>
            <a:off x="5334769" y="2594216"/>
            <a:ext cx="159759" cy="163785"/>
          </a:xfrm>
          <a:prstGeom prst="mathMultiply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12C312-B390-81CF-A762-637680EA1257}"/>
              </a:ext>
            </a:extLst>
          </p:cNvPr>
          <p:cNvSpPr/>
          <p:nvPr/>
        </p:nvSpPr>
        <p:spPr>
          <a:xfrm>
            <a:off x="3875660" y="857769"/>
            <a:ext cx="2808312" cy="1440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1493F7-D7BC-2E23-CBC6-197245683689}"/>
              </a:ext>
            </a:extLst>
          </p:cNvPr>
          <p:cNvSpPr txBox="1"/>
          <p:nvPr/>
        </p:nvSpPr>
        <p:spPr>
          <a:xfrm>
            <a:off x="3875660" y="1009970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기존</a:t>
            </a:r>
            <a:r>
              <a:rPr kumimoji="1" lang="ko-KR" altLang="en-US" sz="1000" dirty="0"/>
              <a:t> 비밀번호</a:t>
            </a:r>
            <a:endParaRPr kumimoji="1" lang="ko-Kore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8F56C6-5143-C778-765B-90E80AD02DA0}"/>
              </a:ext>
            </a:extLst>
          </p:cNvPr>
          <p:cNvSpPr txBox="1"/>
          <p:nvPr/>
        </p:nvSpPr>
        <p:spPr>
          <a:xfrm>
            <a:off x="3875660" y="128981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새</a:t>
            </a:r>
            <a:r>
              <a:rPr kumimoji="1" lang="ko-KR" altLang="en-US" sz="1000" dirty="0"/>
              <a:t> 비밀번호</a:t>
            </a:r>
            <a:endParaRPr kumimoji="1" lang="ko-Kore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273996-7F04-1859-EA55-ECB368C8FC74}"/>
              </a:ext>
            </a:extLst>
          </p:cNvPr>
          <p:cNvSpPr txBox="1"/>
          <p:nvPr/>
        </p:nvSpPr>
        <p:spPr>
          <a:xfrm>
            <a:off x="3875660" y="1577849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새</a:t>
            </a:r>
            <a:r>
              <a:rPr kumimoji="1" lang="ko-KR" altLang="en-US" sz="1000" dirty="0"/>
              <a:t> 비밀번호 확인</a:t>
            </a:r>
            <a:endParaRPr kumimoji="1" lang="ko-Kore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217F21-5520-FA32-FEF9-E34AB78BFDD7}"/>
              </a:ext>
            </a:extLst>
          </p:cNvPr>
          <p:cNvSpPr/>
          <p:nvPr/>
        </p:nvSpPr>
        <p:spPr>
          <a:xfrm>
            <a:off x="5264958" y="1029160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EFE451-AAA7-8143-6C29-3168153995A5}"/>
              </a:ext>
            </a:extLst>
          </p:cNvPr>
          <p:cNvSpPr/>
          <p:nvPr/>
        </p:nvSpPr>
        <p:spPr>
          <a:xfrm>
            <a:off x="5264958" y="1309007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187216-5D9A-0AFA-62CB-91D7CCEA7447}"/>
              </a:ext>
            </a:extLst>
          </p:cNvPr>
          <p:cNvSpPr/>
          <p:nvPr/>
        </p:nvSpPr>
        <p:spPr>
          <a:xfrm>
            <a:off x="5264958" y="1597039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64DC795-AF13-C108-DA1E-B6F2F6060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363" y="1928091"/>
            <a:ext cx="831190" cy="31760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CCDBF1-C797-0EDB-F3B1-688996BD2824}"/>
              </a:ext>
            </a:extLst>
          </p:cNvPr>
          <p:cNvSpPr/>
          <p:nvPr/>
        </p:nvSpPr>
        <p:spPr>
          <a:xfrm>
            <a:off x="3779912" y="2956999"/>
            <a:ext cx="562291" cy="231432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7E518ADC-63AC-AEB2-D356-FDA9A4FB2B15}"/>
              </a:ext>
            </a:extLst>
          </p:cNvPr>
          <p:cNvCxnSpPr>
            <a:endCxn id="15" idx="2"/>
          </p:cNvCxnSpPr>
          <p:nvPr/>
        </p:nvCxnSpPr>
        <p:spPr>
          <a:xfrm flipV="1">
            <a:off x="4342203" y="2297929"/>
            <a:ext cx="937613" cy="77559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8A2B00B-1E1B-2912-6EC2-85E550988446}"/>
              </a:ext>
            </a:extLst>
          </p:cNvPr>
          <p:cNvGrpSpPr/>
          <p:nvPr/>
        </p:nvGrpSpPr>
        <p:grpSpPr>
          <a:xfrm>
            <a:off x="968115" y="909942"/>
            <a:ext cx="388720" cy="200055"/>
            <a:chOff x="4727047" y="5307508"/>
            <a:chExt cx="388720" cy="20005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C4ABDE9-511F-A8EB-8B3E-1CA6C256CDB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40CDBF-3BA5-81DF-B309-6D353104FEF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8CDB760-0E1C-7590-CD95-770316339450}"/>
              </a:ext>
            </a:extLst>
          </p:cNvPr>
          <p:cNvGrpSpPr/>
          <p:nvPr/>
        </p:nvGrpSpPr>
        <p:grpSpPr>
          <a:xfrm>
            <a:off x="3557613" y="2803085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C33400F-C6EF-BCA2-9182-A09536EF923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6F875B7-0ACA-0EF6-6FF2-803BA2038EC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1883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관리자 </a:t>
            </a:r>
            <a:r>
              <a:rPr kumimoji="1" lang="ko-KR" alt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로그인페이지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21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23650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검색영역 상태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전체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대기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진행중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종료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시작 버튼 클릭 시 설문 상태 진행중으로 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종료 버튼 클릭 시 설문 상태 종료로 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체크박스 선택 목록 일괄 삭제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등록 페이지로 이동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4B76D2-2206-66FF-111F-8173D943CDAE}"/>
              </a:ext>
            </a:extLst>
          </p:cNvPr>
          <p:cNvSpPr/>
          <p:nvPr/>
        </p:nvSpPr>
        <p:spPr>
          <a:xfrm>
            <a:off x="395536" y="635278"/>
            <a:ext cx="6048672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AB2D92-1F9A-5804-86AF-DF1A77648DD0}"/>
              </a:ext>
            </a:extLst>
          </p:cNvPr>
          <p:cNvSpPr/>
          <p:nvPr/>
        </p:nvSpPr>
        <p:spPr>
          <a:xfrm>
            <a:off x="996003" y="1301633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F978D-A5B7-5413-83B5-99F28C7ADBBD}"/>
              </a:ext>
            </a:extLst>
          </p:cNvPr>
          <p:cNvSpPr txBox="1"/>
          <p:nvPr/>
        </p:nvSpPr>
        <p:spPr>
          <a:xfrm>
            <a:off x="467544" y="127390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설문명</a:t>
            </a:r>
            <a:endParaRPr kumimoji="1" lang="ko-Kore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BD444-EEFD-496E-0C84-E18D559BC7E6}"/>
              </a:ext>
            </a:extLst>
          </p:cNvPr>
          <p:cNvSpPr txBox="1"/>
          <p:nvPr/>
        </p:nvSpPr>
        <p:spPr>
          <a:xfrm>
            <a:off x="467544" y="10410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상태</a:t>
            </a:r>
            <a:endParaRPr kumimoji="1" lang="ko-Kore-KR" altLang="en-US" sz="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23424C-78BB-680F-8A73-41E7553918B0}"/>
              </a:ext>
            </a:extLst>
          </p:cNvPr>
          <p:cNvSpPr/>
          <p:nvPr/>
        </p:nvSpPr>
        <p:spPr>
          <a:xfrm>
            <a:off x="996003" y="104191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7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전체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B83E2E14-665B-D35D-8181-898EAE5D170F}"/>
              </a:ext>
            </a:extLst>
          </p:cNvPr>
          <p:cNvSpPr/>
          <p:nvPr/>
        </p:nvSpPr>
        <p:spPr>
          <a:xfrm rot="10800000">
            <a:off x="1766102" y="108589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5CDC19-84F0-7320-E2E6-1563F129F531}"/>
              </a:ext>
            </a:extLst>
          </p:cNvPr>
          <p:cNvSpPr txBox="1"/>
          <p:nvPr/>
        </p:nvSpPr>
        <p:spPr>
          <a:xfrm>
            <a:off x="467544" y="79873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/>
              <a:t>기간</a:t>
            </a:r>
            <a:endParaRPr kumimoji="1" lang="ko-Kore-KR" altLang="en-US" sz="8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4AA3A76-6E1D-F65B-9D2F-5A7927917BE0}"/>
              </a:ext>
            </a:extLst>
          </p:cNvPr>
          <p:cNvGrpSpPr/>
          <p:nvPr/>
        </p:nvGrpSpPr>
        <p:grpSpPr>
          <a:xfrm>
            <a:off x="996003" y="826466"/>
            <a:ext cx="936104" cy="159986"/>
            <a:chOff x="779979" y="826466"/>
            <a:chExt cx="936104" cy="15998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6EE3B9E-CE06-47DE-442C-2C86AC1228A5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" name="Picture 4" descr="달력 - 무료 시간과 날짜개 아이콘">
              <a:extLst>
                <a:ext uri="{FF2B5EF4-FFF2-40B4-BE49-F238E27FC236}">
                  <a16:creationId xmlns:a16="http://schemas.microsoft.com/office/drawing/2014/main" id="{E23E7FB1-136D-9BE4-ED0A-4455798566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37B52D-1050-A8E2-2100-2782BFC8B84E}"/>
              </a:ext>
            </a:extLst>
          </p:cNvPr>
          <p:cNvGrpSpPr/>
          <p:nvPr/>
        </p:nvGrpSpPr>
        <p:grpSpPr>
          <a:xfrm>
            <a:off x="2246627" y="826466"/>
            <a:ext cx="936104" cy="159986"/>
            <a:chOff x="779979" y="826466"/>
            <a:chExt cx="936104" cy="1599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5072F0B-2CBC-B644-6AEA-43045B2A0C50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6" name="Picture 4" descr="달력 - 무료 시간과 날짜개 아이콘">
              <a:extLst>
                <a:ext uri="{FF2B5EF4-FFF2-40B4-BE49-F238E27FC236}">
                  <a16:creationId xmlns:a16="http://schemas.microsoft.com/office/drawing/2014/main" id="{8CE642F2-89F3-7157-A766-F60774F488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90D1B10-732D-1375-E26A-BF523C58C4EB}"/>
              </a:ext>
            </a:extLst>
          </p:cNvPr>
          <p:cNvSpPr txBox="1"/>
          <p:nvPr/>
        </p:nvSpPr>
        <p:spPr>
          <a:xfrm>
            <a:off x="1963434" y="798737"/>
            <a:ext cx="213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~</a:t>
            </a:r>
            <a:endParaRPr kumimoji="1" lang="ko-Kore-KR" altLang="en-US" sz="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F380FD-1B6E-4307-F060-273723F06F98}"/>
              </a:ext>
            </a:extLst>
          </p:cNvPr>
          <p:cNvSpPr/>
          <p:nvPr/>
        </p:nvSpPr>
        <p:spPr>
          <a:xfrm>
            <a:off x="5704054" y="799418"/>
            <a:ext cx="493372" cy="68833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D21E40-6EA9-D258-251C-A8E249F9FFEC}"/>
              </a:ext>
            </a:extLst>
          </p:cNvPr>
          <p:cNvSpPr/>
          <p:nvPr/>
        </p:nvSpPr>
        <p:spPr>
          <a:xfrm>
            <a:off x="539552" y="2039326"/>
            <a:ext cx="5760640" cy="26517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B42D5675-76D6-1882-539E-C59A150C7CF3}"/>
              </a:ext>
            </a:extLst>
          </p:cNvPr>
          <p:cNvCxnSpPr/>
          <p:nvPr/>
        </p:nvCxnSpPr>
        <p:spPr>
          <a:xfrm>
            <a:off x="611560" y="2323167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25843F-0DF1-BABE-095B-19B7EA8E480B}"/>
              </a:ext>
            </a:extLst>
          </p:cNvPr>
          <p:cNvSpPr/>
          <p:nvPr/>
        </p:nvSpPr>
        <p:spPr>
          <a:xfrm>
            <a:off x="708320" y="2168351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4DDBD2-BA91-B2B0-4A42-B17B53480293}"/>
              </a:ext>
            </a:extLst>
          </p:cNvPr>
          <p:cNvSpPr/>
          <p:nvPr/>
        </p:nvSpPr>
        <p:spPr>
          <a:xfrm>
            <a:off x="708320" y="244152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116642-5487-1D83-1C0E-E203FF1E932C}"/>
              </a:ext>
            </a:extLst>
          </p:cNvPr>
          <p:cNvSpPr/>
          <p:nvPr/>
        </p:nvSpPr>
        <p:spPr>
          <a:xfrm>
            <a:off x="708320" y="270738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46D5E0-9735-8A7E-9473-37F16B084A47}"/>
              </a:ext>
            </a:extLst>
          </p:cNvPr>
          <p:cNvSpPr txBox="1"/>
          <p:nvPr/>
        </p:nvSpPr>
        <p:spPr>
          <a:xfrm>
            <a:off x="879435" y="2109461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A37DAA-A79C-3AA1-3785-6DEFE995E5AF}"/>
              </a:ext>
            </a:extLst>
          </p:cNvPr>
          <p:cNvSpPr txBox="1"/>
          <p:nvPr/>
        </p:nvSpPr>
        <p:spPr>
          <a:xfrm>
            <a:off x="5412060" y="2109461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기간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7FFA51-4BE1-4D9A-C42A-E8BFFF31A887}"/>
              </a:ext>
            </a:extLst>
          </p:cNvPr>
          <p:cNvSpPr txBox="1"/>
          <p:nvPr/>
        </p:nvSpPr>
        <p:spPr>
          <a:xfrm>
            <a:off x="5100649" y="2384360"/>
            <a:ext cx="117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023-03-31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2023-06-30</a:t>
            </a:r>
            <a:endParaRPr kumimoji="1" lang="en-US" altLang="ko-KR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F27FEB-83DD-3A98-7AC2-087D5B7076DE}"/>
              </a:ext>
            </a:extLst>
          </p:cNvPr>
          <p:cNvSpPr txBox="1"/>
          <p:nvPr/>
        </p:nvSpPr>
        <p:spPr>
          <a:xfrm>
            <a:off x="5100649" y="2648498"/>
            <a:ext cx="1199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2023-06-30</a:t>
            </a:r>
            <a:endParaRPr kumimoji="1" lang="ko-Kore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C7EF68C-4651-E8A6-A25E-D24C73E13B91}"/>
              </a:ext>
            </a:extLst>
          </p:cNvPr>
          <p:cNvSpPr/>
          <p:nvPr/>
        </p:nvSpPr>
        <p:spPr>
          <a:xfrm>
            <a:off x="708320" y="2971139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762BC6-D901-92A7-F798-05618F49AEF1}"/>
              </a:ext>
            </a:extLst>
          </p:cNvPr>
          <p:cNvSpPr txBox="1"/>
          <p:nvPr/>
        </p:nvSpPr>
        <p:spPr>
          <a:xfrm>
            <a:off x="5100649" y="2912249"/>
            <a:ext cx="1199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2023-06-30</a:t>
            </a:r>
            <a:endParaRPr kumimoji="1" lang="ko-Kore-KR" altLang="en-US" sz="8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7F7E39B-A992-8D75-6EE5-C4CE90990422}"/>
              </a:ext>
            </a:extLst>
          </p:cNvPr>
          <p:cNvGrpSpPr/>
          <p:nvPr/>
        </p:nvGrpSpPr>
        <p:grpSpPr>
          <a:xfrm>
            <a:off x="282041" y="1007990"/>
            <a:ext cx="388720" cy="200055"/>
            <a:chOff x="4727047" y="5307508"/>
            <a:chExt cx="388720" cy="200055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279FA4C-C2AC-FCCF-E70F-FC417317136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2" name="TextBox 27">
              <a:extLst>
                <a:ext uri="{FF2B5EF4-FFF2-40B4-BE49-F238E27FC236}">
                  <a16:creationId xmlns:a16="http://schemas.microsoft.com/office/drawing/2014/main" id="{255D0CF8-DBF6-5BAA-40B1-355AA6D9453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78C334-17B2-BD3C-F9ED-A675284E33CE}"/>
              </a:ext>
            </a:extLst>
          </p:cNvPr>
          <p:cNvSpPr/>
          <p:nvPr/>
        </p:nvSpPr>
        <p:spPr>
          <a:xfrm>
            <a:off x="708320" y="3223449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E90A81-BE9A-9572-8C94-7A88A54C6EFB}"/>
              </a:ext>
            </a:extLst>
          </p:cNvPr>
          <p:cNvSpPr txBox="1"/>
          <p:nvPr/>
        </p:nvSpPr>
        <p:spPr>
          <a:xfrm>
            <a:off x="5100649" y="3164559"/>
            <a:ext cx="1199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</a:t>
            </a:r>
            <a:r>
              <a:rPr kumimoji="1" lang="en-US" altLang="ko-KR" sz="800" dirty="0"/>
              <a:t>2</a:t>
            </a:r>
            <a:r>
              <a:rPr kumimoji="1" lang="en-US" altLang="ko-Kore-KR" sz="800" dirty="0"/>
              <a:t>-</a:t>
            </a:r>
            <a:r>
              <a:rPr kumimoji="1" lang="en-US" altLang="ko-KR" sz="800" dirty="0"/>
              <a:t>28</a:t>
            </a:r>
            <a:endParaRPr kumimoji="1" lang="ko-Kore-KR" altLang="en-US" sz="8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6B816F3-A949-A1EF-299D-28281D284CD9}"/>
              </a:ext>
            </a:extLst>
          </p:cNvPr>
          <p:cNvSpPr/>
          <p:nvPr/>
        </p:nvSpPr>
        <p:spPr>
          <a:xfrm>
            <a:off x="708320" y="353336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C76774-6773-7C23-D1B8-2DA354CE2B42}"/>
              </a:ext>
            </a:extLst>
          </p:cNvPr>
          <p:cNvSpPr txBox="1"/>
          <p:nvPr/>
        </p:nvSpPr>
        <p:spPr>
          <a:xfrm>
            <a:off x="5100649" y="3474474"/>
            <a:ext cx="117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</a:t>
            </a:r>
            <a:r>
              <a:rPr kumimoji="1" lang="en-US" altLang="ko-KR" sz="800" dirty="0"/>
              <a:t>2</a:t>
            </a:r>
            <a:r>
              <a:rPr kumimoji="1" lang="en-US" altLang="ko-Kore-KR" sz="800" dirty="0"/>
              <a:t>-</a:t>
            </a:r>
            <a:r>
              <a:rPr kumimoji="1" lang="en-US" altLang="ko-KR" sz="800" dirty="0"/>
              <a:t>28</a:t>
            </a:r>
            <a:endParaRPr kumimoji="1" lang="ko-Kore-KR" altLang="en-US" sz="8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254503-F068-85AB-35B9-F4E4DFEDEF70}"/>
              </a:ext>
            </a:extLst>
          </p:cNvPr>
          <p:cNvSpPr/>
          <p:nvPr/>
        </p:nvSpPr>
        <p:spPr>
          <a:xfrm>
            <a:off x="708320" y="380752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73AF3F-3691-C721-4C0B-45450E3DFE2E}"/>
              </a:ext>
            </a:extLst>
          </p:cNvPr>
          <p:cNvSpPr txBox="1"/>
          <p:nvPr/>
        </p:nvSpPr>
        <p:spPr>
          <a:xfrm>
            <a:off x="5100649" y="3748633"/>
            <a:ext cx="117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</a:t>
            </a:r>
            <a:r>
              <a:rPr kumimoji="1" lang="en-US" altLang="ko-KR" sz="800" dirty="0"/>
              <a:t>2</a:t>
            </a:r>
            <a:r>
              <a:rPr kumimoji="1" lang="en-US" altLang="ko-Kore-KR" sz="800" dirty="0"/>
              <a:t>-</a:t>
            </a:r>
            <a:r>
              <a:rPr kumimoji="1" lang="en-US" altLang="ko-KR" sz="800" dirty="0"/>
              <a:t>28</a:t>
            </a:r>
            <a:endParaRPr kumimoji="1" lang="ko-Kore-KR" altLang="en-US" sz="8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D085F4-1088-E93F-B74C-6232863EE89A}"/>
              </a:ext>
            </a:extLst>
          </p:cNvPr>
          <p:cNvSpPr/>
          <p:nvPr/>
        </p:nvSpPr>
        <p:spPr>
          <a:xfrm>
            <a:off x="708320" y="411743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C969DD-AE29-8BFD-8F98-206F7B3074C0}"/>
              </a:ext>
            </a:extLst>
          </p:cNvPr>
          <p:cNvSpPr txBox="1"/>
          <p:nvPr/>
        </p:nvSpPr>
        <p:spPr>
          <a:xfrm>
            <a:off x="5100649" y="4058548"/>
            <a:ext cx="117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</a:t>
            </a:r>
            <a:r>
              <a:rPr kumimoji="1" lang="en-US" altLang="ko-KR" sz="800" dirty="0"/>
              <a:t>2</a:t>
            </a:r>
            <a:r>
              <a:rPr kumimoji="1" lang="en-US" altLang="ko-Kore-KR" sz="800" dirty="0"/>
              <a:t>-</a:t>
            </a:r>
            <a:r>
              <a:rPr kumimoji="1" lang="en-US" altLang="ko-KR" sz="800" dirty="0"/>
              <a:t>28</a:t>
            </a:r>
            <a:endParaRPr kumimoji="1" lang="ko-Kore-KR" altLang="en-US" sz="8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354C54A-4BEE-1B5E-803E-B96AD1BC8C43}"/>
              </a:ext>
            </a:extLst>
          </p:cNvPr>
          <p:cNvSpPr/>
          <p:nvPr/>
        </p:nvSpPr>
        <p:spPr>
          <a:xfrm>
            <a:off x="708320" y="4420677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614FA4-47F4-6AE8-BA59-015A119B1A78}"/>
              </a:ext>
            </a:extLst>
          </p:cNvPr>
          <p:cNvSpPr txBox="1"/>
          <p:nvPr/>
        </p:nvSpPr>
        <p:spPr>
          <a:xfrm>
            <a:off x="5100649" y="4361787"/>
            <a:ext cx="117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</a:t>
            </a:r>
            <a:r>
              <a:rPr kumimoji="1" lang="en-US" altLang="ko-KR" sz="800" dirty="0"/>
              <a:t>2</a:t>
            </a:r>
            <a:r>
              <a:rPr kumimoji="1" lang="en-US" altLang="ko-Kore-KR" sz="800" dirty="0"/>
              <a:t>-</a:t>
            </a:r>
            <a:r>
              <a:rPr kumimoji="1" lang="en-US" altLang="ko-KR" sz="800" dirty="0"/>
              <a:t>28</a:t>
            </a:r>
            <a:endParaRPr kumimoji="1" lang="ko-Kore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60A9D1-8BBC-EB27-CFE9-6C7864858120}"/>
              </a:ext>
            </a:extLst>
          </p:cNvPr>
          <p:cNvSpPr txBox="1"/>
          <p:nvPr/>
        </p:nvSpPr>
        <p:spPr>
          <a:xfrm>
            <a:off x="915295" y="238436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40</a:t>
            </a:r>
            <a:endParaRPr kumimoji="1" lang="ko-Kore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43EFE9-9094-9F82-0E3D-F4D4D9C11C37}"/>
              </a:ext>
            </a:extLst>
          </p:cNvPr>
          <p:cNvSpPr txBox="1"/>
          <p:nvPr/>
        </p:nvSpPr>
        <p:spPr>
          <a:xfrm>
            <a:off x="915295" y="264446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39</a:t>
            </a:r>
            <a:endParaRPr kumimoji="1" lang="ko-Kore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E8187F-C657-A4E5-8FF7-D705E403E3DF}"/>
              </a:ext>
            </a:extLst>
          </p:cNvPr>
          <p:cNvSpPr txBox="1"/>
          <p:nvPr/>
        </p:nvSpPr>
        <p:spPr>
          <a:xfrm>
            <a:off x="915295" y="291224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38</a:t>
            </a:r>
            <a:endParaRPr kumimoji="1" lang="ko-Kore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74FCA1-3CB1-15BC-EC60-4EA26B7C55BC}"/>
              </a:ext>
            </a:extLst>
          </p:cNvPr>
          <p:cNvSpPr txBox="1"/>
          <p:nvPr/>
        </p:nvSpPr>
        <p:spPr>
          <a:xfrm>
            <a:off x="915295" y="3169363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37</a:t>
            </a:r>
            <a:endParaRPr kumimoji="1" lang="ko-Kore-KR" altLang="en-US" sz="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CA13EE-DF0C-A154-6599-F846E31B058F}"/>
              </a:ext>
            </a:extLst>
          </p:cNvPr>
          <p:cNvSpPr txBox="1"/>
          <p:nvPr/>
        </p:nvSpPr>
        <p:spPr>
          <a:xfrm>
            <a:off x="915295" y="347447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36</a:t>
            </a:r>
            <a:endParaRPr kumimoji="1" lang="ko-Kore-KR" altLang="en-US" sz="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F322CD-C2C1-024C-9DF3-F2453CF725D3}"/>
              </a:ext>
            </a:extLst>
          </p:cNvPr>
          <p:cNvSpPr txBox="1"/>
          <p:nvPr/>
        </p:nvSpPr>
        <p:spPr>
          <a:xfrm>
            <a:off x="915295" y="375230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35</a:t>
            </a:r>
            <a:endParaRPr kumimoji="1" lang="ko-Kore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8FFAF9A-C7FE-E019-5CF9-71A0364CCC2B}"/>
              </a:ext>
            </a:extLst>
          </p:cNvPr>
          <p:cNvSpPr txBox="1"/>
          <p:nvPr/>
        </p:nvSpPr>
        <p:spPr>
          <a:xfrm>
            <a:off x="915295" y="405571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34</a:t>
            </a:r>
            <a:endParaRPr kumimoji="1" lang="ko-Kore-KR" altLang="en-US" sz="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CA7685A-C12B-91BB-2118-3859CA1E04EE}"/>
              </a:ext>
            </a:extLst>
          </p:cNvPr>
          <p:cNvSpPr txBox="1"/>
          <p:nvPr/>
        </p:nvSpPr>
        <p:spPr>
          <a:xfrm>
            <a:off x="915295" y="4361787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33</a:t>
            </a:r>
            <a:endParaRPr kumimoji="1" lang="ko-Kore-KR" alt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1CB71C-A00D-0BD9-A243-4EC7DA649738}"/>
              </a:ext>
            </a:extLst>
          </p:cNvPr>
          <p:cNvSpPr txBox="1"/>
          <p:nvPr/>
        </p:nvSpPr>
        <p:spPr>
          <a:xfrm>
            <a:off x="2010189" y="2109461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설문명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53C5AEA-9613-0848-D9E0-3FCD3764F400}"/>
              </a:ext>
            </a:extLst>
          </p:cNvPr>
          <p:cNvSpPr txBox="1"/>
          <p:nvPr/>
        </p:nvSpPr>
        <p:spPr>
          <a:xfrm>
            <a:off x="3436652" y="2109461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작성자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DA091FA-EB7F-E261-1D77-726595EEF2DB}"/>
              </a:ext>
            </a:extLst>
          </p:cNvPr>
          <p:cNvSpPr txBox="1"/>
          <p:nvPr/>
        </p:nvSpPr>
        <p:spPr>
          <a:xfrm>
            <a:off x="1331640" y="2384360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설립기념일 행사 찬반 투표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F203B7-E80E-D3A3-2B1B-D4B21F1F47CE}"/>
              </a:ext>
            </a:extLst>
          </p:cNvPr>
          <p:cNvSpPr txBox="1"/>
          <p:nvPr/>
        </p:nvSpPr>
        <p:spPr>
          <a:xfrm>
            <a:off x="1331640" y="2644464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명절 행사 후기 설문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EB9004-5C61-0D89-924C-37AF83A8474F}"/>
              </a:ext>
            </a:extLst>
          </p:cNvPr>
          <p:cNvSpPr txBox="1"/>
          <p:nvPr/>
        </p:nvSpPr>
        <p:spPr>
          <a:xfrm>
            <a:off x="1331640" y="2912249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사내 개선안 설문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BA36B9F-1004-FD28-255E-551BE1952AA8}"/>
              </a:ext>
            </a:extLst>
          </p:cNvPr>
          <p:cNvSpPr txBox="1"/>
          <p:nvPr/>
        </p:nvSpPr>
        <p:spPr>
          <a:xfrm>
            <a:off x="1331640" y="3169363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8D7"/>
                </a:solidFill>
              </a:rPr>
              <a:t>2022</a:t>
            </a:r>
            <a:r>
              <a:rPr kumimoji="1" lang="ko-KR" altLang="en-US" sz="800" u="sng" dirty="0">
                <a:solidFill>
                  <a:srgbClr val="0078D7"/>
                </a:solidFill>
              </a:rPr>
              <a:t>년도 이벤트 설문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A7AB0-DCC2-37B8-F241-AB15DEEDDF71}"/>
              </a:ext>
            </a:extLst>
          </p:cNvPr>
          <p:cNvSpPr txBox="1"/>
          <p:nvPr/>
        </p:nvSpPr>
        <p:spPr>
          <a:xfrm>
            <a:off x="1331640" y="3474474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사내 복지 관련 설문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BB0BCD7-1B71-6D34-379C-F0B3778AD51C}"/>
              </a:ext>
            </a:extLst>
          </p:cNvPr>
          <p:cNvSpPr txBox="1"/>
          <p:nvPr/>
        </p:nvSpPr>
        <p:spPr>
          <a:xfrm>
            <a:off x="1331640" y="3752305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전사회식 메뉴 투표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F42863E-816C-E721-B1E5-C3BB5F6F2D9D}"/>
              </a:ext>
            </a:extLst>
          </p:cNvPr>
          <p:cNvSpPr txBox="1"/>
          <p:nvPr/>
        </p:nvSpPr>
        <p:spPr>
          <a:xfrm>
            <a:off x="1331640" y="4055714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거주지역 및 출퇴근 이동수단 조사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F21FCB-5565-654D-A844-563EB98A4F16}"/>
              </a:ext>
            </a:extLst>
          </p:cNvPr>
          <p:cNvSpPr txBox="1"/>
          <p:nvPr/>
        </p:nvSpPr>
        <p:spPr>
          <a:xfrm>
            <a:off x="1331640" y="4361787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꽃 피는 봄이 오면 이벤트 홍보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AF59F25-2394-B52A-9991-6657562D34ED}"/>
              </a:ext>
            </a:extLst>
          </p:cNvPr>
          <p:cNvSpPr txBox="1"/>
          <p:nvPr/>
        </p:nvSpPr>
        <p:spPr>
          <a:xfrm>
            <a:off x="3419872" y="2384360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B4A03D-3FE9-683F-CC87-6E14FC5C4AB1}"/>
              </a:ext>
            </a:extLst>
          </p:cNvPr>
          <p:cNvSpPr txBox="1"/>
          <p:nvPr/>
        </p:nvSpPr>
        <p:spPr>
          <a:xfrm>
            <a:off x="3419872" y="264446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14290E2-C43D-1966-0833-F30A8B3703F6}"/>
              </a:ext>
            </a:extLst>
          </p:cNvPr>
          <p:cNvSpPr txBox="1"/>
          <p:nvPr/>
        </p:nvSpPr>
        <p:spPr>
          <a:xfrm>
            <a:off x="3419872" y="291224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93E1099-F10C-AF7C-5E75-B9A4958FA47E}"/>
              </a:ext>
            </a:extLst>
          </p:cNvPr>
          <p:cNvSpPr txBox="1"/>
          <p:nvPr/>
        </p:nvSpPr>
        <p:spPr>
          <a:xfrm>
            <a:off x="3419872" y="3169363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홍보팀</a:t>
            </a:r>
            <a:endParaRPr kumimoji="1" lang="ko-Kore-KR" altLang="en-US" sz="8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5F35FA-6251-ECED-8DCC-7B713DF4B2D7}"/>
              </a:ext>
            </a:extLst>
          </p:cNvPr>
          <p:cNvSpPr txBox="1"/>
          <p:nvPr/>
        </p:nvSpPr>
        <p:spPr>
          <a:xfrm>
            <a:off x="3419872" y="347447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홍길동</a:t>
            </a:r>
            <a:endParaRPr kumimoji="1" lang="ko-Kore-KR" altLang="en-US" sz="8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C201817-EB16-B921-E81C-EE177ED76E8C}"/>
              </a:ext>
            </a:extLst>
          </p:cNvPr>
          <p:cNvSpPr txBox="1"/>
          <p:nvPr/>
        </p:nvSpPr>
        <p:spPr>
          <a:xfrm>
            <a:off x="3419872" y="375230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E113CF8-4E86-5ED6-FAFA-D9277C0DF646}"/>
              </a:ext>
            </a:extLst>
          </p:cNvPr>
          <p:cNvSpPr txBox="1"/>
          <p:nvPr/>
        </p:nvSpPr>
        <p:spPr>
          <a:xfrm>
            <a:off x="3419872" y="405571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C30CC9D-E0CB-B0B1-42E2-6E9380B22C58}"/>
              </a:ext>
            </a:extLst>
          </p:cNvPr>
          <p:cNvSpPr txBox="1"/>
          <p:nvPr/>
        </p:nvSpPr>
        <p:spPr>
          <a:xfrm>
            <a:off x="3419872" y="4361787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홍보팀</a:t>
            </a:r>
            <a:endParaRPr kumimoji="1" lang="ko-Kore-KR" altLang="en-US" sz="800" dirty="0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041A585D-7F43-3EEA-5B2C-20589D22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62" y="4766662"/>
            <a:ext cx="1816481" cy="215984"/>
          </a:xfrm>
          <a:prstGeom prst="rect">
            <a:avLst/>
          </a:prstGeom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24752043-5B1E-E4D8-8888-830EDCF27134}"/>
              </a:ext>
            </a:extLst>
          </p:cNvPr>
          <p:cNvSpPr/>
          <p:nvPr/>
        </p:nvSpPr>
        <p:spPr>
          <a:xfrm>
            <a:off x="508799" y="725278"/>
            <a:ext cx="5791393" cy="87998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D99D33D-BB4B-2470-1B39-88CFC595EFC0}"/>
              </a:ext>
            </a:extLst>
          </p:cNvPr>
          <p:cNvSpPr/>
          <p:nvPr/>
        </p:nvSpPr>
        <p:spPr>
          <a:xfrm>
            <a:off x="5868144" y="4736221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90FAB67-F3EA-305F-603B-98D9FEBC5B2B}"/>
              </a:ext>
            </a:extLst>
          </p:cNvPr>
          <p:cNvSpPr/>
          <p:nvPr/>
        </p:nvSpPr>
        <p:spPr>
          <a:xfrm>
            <a:off x="539552" y="4736221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B204F98-76CD-F1B7-506B-8E6A591DE05D}"/>
              </a:ext>
            </a:extLst>
          </p:cNvPr>
          <p:cNvGrpSpPr/>
          <p:nvPr/>
        </p:nvGrpSpPr>
        <p:grpSpPr>
          <a:xfrm>
            <a:off x="261389" y="4737216"/>
            <a:ext cx="388720" cy="200055"/>
            <a:chOff x="4727047" y="5307508"/>
            <a:chExt cx="388720" cy="200055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94236210-933F-0F12-EE94-976BBAA1C49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4" name="TextBox 27">
              <a:extLst>
                <a:ext uri="{FF2B5EF4-FFF2-40B4-BE49-F238E27FC236}">
                  <a16:creationId xmlns:a16="http://schemas.microsoft.com/office/drawing/2014/main" id="{C768733E-1C05-280F-D980-DB0FA09BDFF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A9D3C8A-7834-FF83-80EB-1B5311D8C257}"/>
              </a:ext>
            </a:extLst>
          </p:cNvPr>
          <p:cNvGrpSpPr/>
          <p:nvPr/>
        </p:nvGrpSpPr>
        <p:grpSpPr>
          <a:xfrm>
            <a:off x="5576366" y="4737216"/>
            <a:ext cx="388720" cy="200055"/>
            <a:chOff x="4727047" y="5307508"/>
            <a:chExt cx="388720" cy="200055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6778FA8B-F4ED-2C51-4D5E-20A3FDD63F3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7" name="TextBox 27">
              <a:extLst>
                <a:ext uri="{FF2B5EF4-FFF2-40B4-BE49-F238E27FC236}">
                  <a16:creationId xmlns:a16="http://schemas.microsoft.com/office/drawing/2014/main" id="{9FAB2CCC-C705-13BC-B432-4CC22FCA5F3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C4AC8D2-90EF-EAA8-A772-51979C54A6D3}"/>
              </a:ext>
            </a:extLst>
          </p:cNvPr>
          <p:cNvSpPr txBox="1"/>
          <p:nvPr/>
        </p:nvSpPr>
        <p:spPr>
          <a:xfrm>
            <a:off x="467544" y="1777380"/>
            <a:ext cx="1465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/ 22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페이지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25F8237-8BCA-4C59-6310-83FDEB5D1E09}"/>
              </a:ext>
            </a:extLst>
          </p:cNvPr>
          <p:cNvSpPr txBox="1"/>
          <p:nvPr/>
        </p:nvSpPr>
        <p:spPr>
          <a:xfrm>
            <a:off x="4330704" y="2109461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상태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5C75EB9-3AD0-1C4E-8704-070A0CC40415}"/>
              </a:ext>
            </a:extLst>
          </p:cNvPr>
          <p:cNvSpPr txBox="1"/>
          <p:nvPr/>
        </p:nvSpPr>
        <p:spPr>
          <a:xfrm>
            <a:off x="4283968" y="2384360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대기</a:t>
            </a:r>
            <a:endParaRPr kumimoji="1" lang="ko-Kore-KR" altLang="en-US" sz="8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EBD582A-C116-AB5C-A1CD-2308A2C3D3F5}"/>
              </a:ext>
            </a:extLst>
          </p:cNvPr>
          <p:cNvSpPr txBox="1"/>
          <p:nvPr/>
        </p:nvSpPr>
        <p:spPr>
          <a:xfrm>
            <a:off x="4283968" y="264446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진행중</a:t>
            </a:r>
            <a:endParaRPr kumimoji="1" lang="ko-Kore-KR" altLang="en-US" sz="8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42E7A5E-0FB4-B6CD-A41A-599258E3816A}"/>
              </a:ext>
            </a:extLst>
          </p:cNvPr>
          <p:cNvSpPr txBox="1"/>
          <p:nvPr/>
        </p:nvSpPr>
        <p:spPr>
          <a:xfrm>
            <a:off x="4283968" y="291224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진행중</a:t>
            </a:r>
            <a:endParaRPr kumimoji="1" lang="ko-Kore-KR" altLang="en-US" sz="8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3423F8B-0AAC-F94E-4895-2B3D48195C1C}"/>
              </a:ext>
            </a:extLst>
          </p:cNvPr>
          <p:cNvSpPr txBox="1"/>
          <p:nvPr/>
        </p:nvSpPr>
        <p:spPr>
          <a:xfrm>
            <a:off x="4283968" y="3169363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종료</a:t>
            </a:r>
            <a:endParaRPr kumimoji="1" lang="ko-Kore-KR" altLang="en-US" sz="8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C0687A-F23D-111B-7032-0A44119CAD1E}"/>
              </a:ext>
            </a:extLst>
          </p:cNvPr>
          <p:cNvSpPr txBox="1"/>
          <p:nvPr/>
        </p:nvSpPr>
        <p:spPr>
          <a:xfrm>
            <a:off x="4283968" y="347447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종료</a:t>
            </a:r>
            <a:endParaRPr kumimoji="1" lang="ko-Kore-KR" altLang="en-US" sz="8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56ADDBB-64CD-0E43-94CB-712597573096}"/>
              </a:ext>
            </a:extLst>
          </p:cNvPr>
          <p:cNvSpPr txBox="1"/>
          <p:nvPr/>
        </p:nvSpPr>
        <p:spPr>
          <a:xfrm>
            <a:off x="4283968" y="375230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종료</a:t>
            </a:r>
            <a:endParaRPr kumimoji="1" lang="ko-Kore-KR" altLang="en-US" sz="8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1D2C73E-414D-5518-B744-5372A9E96F52}"/>
              </a:ext>
            </a:extLst>
          </p:cNvPr>
          <p:cNvSpPr txBox="1"/>
          <p:nvPr/>
        </p:nvSpPr>
        <p:spPr>
          <a:xfrm>
            <a:off x="4283968" y="405571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종료</a:t>
            </a:r>
            <a:endParaRPr kumimoji="1" lang="ko-Kore-KR" altLang="en-US" sz="8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6F9452D-34F2-6D8B-67B4-B1C3F0FE6EA1}"/>
              </a:ext>
            </a:extLst>
          </p:cNvPr>
          <p:cNvSpPr txBox="1"/>
          <p:nvPr/>
        </p:nvSpPr>
        <p:spPr>
          <a:xfrm>
            <a:off x="4283968" y="4361787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종료</a:t>
            </a:r>
            <a:endParaRPr kumimoji="1" lang="ko-Kore-KR" altLang="en-US" sz="8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A8C2880-D5E4-CA72-97C4-32ACBF27CD16}"/>
              </a:ext>
            </a:extLst>
          </p:cNvPr>
          <p:cNvSpPr/>
          <p:nvPr/>
        </p:nvSpPr>
        <p:spPr>
          <a:xfrm>
            <a:off x="4668745" y="2400800"/>
            <a:ext cx="288032" cy="201050"/>
          </a:xfrm>
          <a:prstGeom prst="rect">
            <a:avLst/>
          </a:prstGeom>
          <a:solidFill>
            <a:srgbClr val="00B050">
              <a:alpha val="82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시작</a:t>
            </a:r>
            <a:endParaRPr kumimoji="1" lang="en-US" altLang="ko-Kore-KR" sz="85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2B1B974-4177-9B90-A83C-26A77C4E0D09}"/>
              </a:ext>
            </a:extLst>
          </p:cNvPr>
          <p:cNvSpPr/>
          <p:nvPr/>
        </p:nvSpPr>
        <p:spPr>
          <a:xfrm>
            <a:off x="4752771" y="2641474"/>
            <a:ext cx="288032" cy="201050"/>
          </a:xfrm>
          <a:prstGeom prst="rect">
            <a:avLst/>
          </a:prstGeom>
          <a:solidFill>
            <a:srgbClr val="FF0000">
              <a:alpha val="69998"/>
            </a:srgbClr>
          </a:solidFill>
          <a:ln w="952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종료</a:t>
            </a:r>
            <a:endParaRPr kumimoji="1" lang="en-US" altLang="ko-Kore-KR" sz="85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564887B-0C3D-C212-8542-8CF8B4901CDA}"/>
              </a:ext>
            </a:extLst>
          </p:cNvPr>
          <p:cNvSpPr/>
          <p:nvPr/>
        </p:nvSpPr>
        <p:spPr>
          <a:xfrm>
            <a:off x="4752771" y="2914117"/>
            <a:ext cx="288032" cy="201050"/>
          </a:xfrm>
          <a:prstGeom prst="rect">
            <a:avLst/>
          </a:prstGeom>
          <a:solidFill>
            <a:srgbClr val="FF0000">
              <a:alpha val="69998"/>
            </a:srgbClr>
          </a:solidFill>
          <a:ln w="952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종료</a:t>
            </a:r>
            <a:endParaRPr kumimoji="1" lang="en-US" altLang="ko-Kore-KR" sz="85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4E578A0-5019-46B5-6826-D6CAD6B890EF}"/>
              </a:ext>
            </a:extLst>
          </p:cNvPr>
          <p:cNvGrpSpPr/>
          <p:nvPr/>
        </p:nvGrpSpPr>
        <p:grpSpPr>
          <a:xfrm>
            <a:off x="4838603" y="2323759"/>
            <a:ext cx="388720" cy="200055"/>
            <a:chOff x="4727047" y="5307508"/>
            <a:chExt cx="388720" cy="200055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C0D6DF-D9EB-0DCA-5B10-25857F8C57A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6" name="TextBox 27">
              <a:extLst>
                <a:ext uri="{FF2B5EF4-FFF2-40B4-BE49-F238E27FC236}">
                  <a16:creationId xmlns:a16="http://schemas.microsoft.com/office/drawing/2014/main" id="{B463C2CF-2093-0A25-7999-FC24B623A22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1F03F393-8B2B-F3F5-0569-34B25830888C}"/>
              </a:ext>
            </a:extLst>
          </p:cNvPr>
          <p:cNvGrpSpPr/>
          <p:nvPr/>
        </p:nvGrpSpPr>
        <p:grpSpPr>
          <a:xfrm>
            <a:off x="4903360" y="2576134"/>
            <a:ext cx="388720" cy="200055"/>
            <a:chOff x="4727047" y="5307508"/>
            <a:chExt cx="388720" cy="200055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AAA05CBC-B825-FA4A-9B66-DACCF04A444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9" name="TextBox 27">
              <a:extLst>
                <a:ext uri="{FF2B5EF4-FFF2-40B4-BE49-F238E27FC236}">
                  <a16:creationId xmlns:a16="http://schemas.microsoft.com/office/drawing/2014/main" id="{7018FACC-1F52-61D9-7299-86A5AEE874F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659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41003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시작일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종료일 필수 입력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첨부파일 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드랍 가능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멀티첨부 가능 구현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텍스트 에디터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A5044D-1EE5-4724-0DE7-C45E6C02A5C9}"/>
              </a:ext>
            </a:extLst>
          </p:cNvPr>
          <p:cNvSpPr/>
          <p:nvPr/>
        </p:nvSpPr>
        <p:spPr>
          <a:xfrm>
            <a:off x="971600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253731-2655-C645-F5AE-B3E3C15B0002}"/>
              </a:ext>
            </a:extLst>
          </p:cNvPr>
          <p:cNvSpPr txBox="1"/>
          <p:nvPr/>
        </p:nvSpPr>
        <p:spPr>
          <a:xfrm>
            <a:off x="251520" y="91128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상태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FAB2AA0-0D1B-DCC2-8D64-ECCA42DB6C2E}"/>
              </a:ext>
            </a:extLst>
          </p:cNvPr>
          <p:cNvSpPr/>
          <p:nvPr/>
        </p:nvSpPr>
        <p:spPr>
          <a:xfrm>
            <a:off x="994048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E2763-2C63-EA49-AD33-9B952082BA37}"/>
              </a:ext>
            </a:extLst>
          </p:cNvPr>
          <p:cNvSpPr txBox="1"/>
          <p:nvPr/>
        </p:nvSpPr>
        <p:spPr>
          <a:xfrm>
            <a:off x="1023442" y="911284"/>
            <a:ext cx="402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대기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7E1508E-8680-0CB6-F108-B3D93BD7AF96}"/>
              </a:ext>
            </a:extLst>
          </p:cNvPr>
          <p:cNvSpPr/>
          <p:nvPr/>
        </p:nvSpPr>
        <p:spPr>
          <a:xfrm>
            <a:off x="1468710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85F9BF-0984-108C-DE2E-F12F0998374D}"/>
              </a:ext>
            </a:extLst>
          </p:cNvPr>
          <p:cNvSpPr txBox="1"/>
          <p:nvPr/>
        </p:nvSpPr>
        <p:spPr>
          <a:xfrm>
            <a:off x="1498104" y="91128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진행중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A2A1539-71DE-C8BF-3801-FAE15D5EF338}"/>
              </a:ext>
            </a:extLst>
          </p:cNvPr>
          <p:cNvSpPr/>
          <p:nvPr/>
        </p:nvSpPr>
        <p:spPr>
          <a:xfrm>
            <a:off x="1010443" y="995032"/>
            <a:ext cx="39600" cy="39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52B87F-347F-627E-4867-F493FBDDBBB1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설문명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C380D8B-557D-60C4-7FA8-1335FC12133F}"/>
              </a:ext>
            </a:extLst>
          </p:cNvPr>
          <p:cNvSpPr/>
          <p:nvPr/>
        </p:nvSpPr>
        <p:spPr>
          <a:xfrm>
            <a:off x="1972766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ECC8A0-A2F4-3912-2176-95B857B500B0}"/>
              </a:ext>
            </a:extLst>
          </p:cNvPr>
          <p:cNvSpPr txBox="1"/>
          <p:nvPr/>
        </p:nvSpPr>
        <p:spPr>
          <a:xfrm>
            <a:off x="2002160" y="91128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종료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7C56C49-7053-7F96-FE96-6324E068B7E8}"/>
              </a:ext>
            </a:extLst>
          </p:cNvPr>
          <p:cNvSpPr txBox="1"/>
          <p:nvPr/>
        </p:nvSpPr>
        <p:spPr>
          <a:xfrm>
            <a:off x="251520" y="11886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/>
              <a:t>기간</a:t>
            </a:r>
            <a:endParaRPr kumimoji="1" lang="ko-Kore-KR" altLang="en-US" sz="800" dirty="0"/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97A8301-00CC-EBA7-6381-1B0007AD63C2}"/>
              </a:ext>
            </a:extLst>
          </p:cNvPr>
          <p:cNvGrpSpPr/>
          <p:nvPr/>
        </p:nvGrpSpPr>
        <p:grpSpPr>
          <a:xfrm>
            <a:off x="971600" y="1216345"/>
            <a:ext cx="936104" cy="159986"/>
            <a:chOff x="779979" y="826466"/>
            <a:chExt cx="936104" cy="159986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803CFA1-1BBE-647A-021F-8F5C46187BEC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21" name="Picture 4" descr="달력 - 무료 시간과 날짜개 아이콘">
              <a:extLst>
                <a:ext uri="{FF2B5EF4-FFF2-40B4-BE49-F238E27FC236}">
                  <a16:creationId xmlns:a16="http://schemas.microsoft.com/office/drawing/2014/main" id="{2699E821-AC00-72EB-1EBB-27C0A68193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2BDEBC5-B0A5-7757-EB3F-C4BB22C9EFEF}"/>
              </a:ext>
            </a:extLst>
          </p:cNvPr>
          <p:cNvGrpSpPr/>
          <p:nvPr/>
        </p:nvGrpSpPr>
        <p:grpSpPr>
          <a:xfrm>
            <a:off x="2222224" y="1216345"/>
            <a:ext cx="936104" cy="159986"/>
            <a:chOff x="779979" y="826466"/>
            <a:chExt cx="936104" cy="159986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295BD8E-91AE-C961-12F5-3B7F2636B2FC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24" name="Picture 4" descr="달력 - 무료 시간과 날짜개 아이콘">
              <a:extLst>
                <a:ext uri="{FF2B5EF4-FFF2-40B4-BE49-F238E27FC236}">
                  <a16:creationId xmlns:a16="http://schemas.microsoft.com/office/drawing/2014/main" id="{D52ED22D-981C-B0A1-18C1-7F0AD0753C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072BE71A-CAF6-07E9-B8D3-83883C399458}"/>
              </a:ext>
            </a:extLst>
          </p:cNvPr>
          <p:cNvSpPr txBox="1"/>
          <p:nvPr/>
        </p:nvSpPr>
        <p:spPr>
          <a:xfrm>
            <a:off x="1939031" y="1188616"/>
            <a:ext cx="213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~</a:t>
            </a:r>
            <a:endParaRPr kumimoji="1" lang="ko-Kore-KR" altLang="en-US" sz="8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B2A32F4-7175-6844-2844-9F1AAD9AEB3B}"/>
              </a:ext>
            </a:extLst>
          </p:cNvPr>
          <p:cNvSpPr txBox="1"/>
          <p:nvPr/>
        </p:nvSpPr>
        <p:spPr>
          <a:xfrm>
            <a:off x="251520" y="172825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9649213-F906-BF69-7E5C-166EFD09E507}"/>
              </a:ext>
            </a:extLst>
          </p:cNvPr>
          <p:cNvSpPr/>
          <p:nvPr/>
        </p:nvSpPr>
        <p:spPr>
          <a:xfrm>
            <a:off x="971600" y="1521813"/>
            <a:ext cx="5400600" cy="615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AD1D5CCF-9C27-14A5-8AC3-72EDBEF96162}"/>
              </a:ext>
            </a:extLst>
          </p:cNvPr>
          <p:cNvSpPr/>
          <p:nvPr/>
        </p:nvSpPr>
        <p:spPr>
          <a:xfrm>
            <a:off x="1115616" y="1577588"/>
            <a:ext cx="504056" cy="5040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십자형[C] 128">
            <a:extLst>
              <a:ext uri="{FF2B5EF4-FFF2-40B4-BE49-F238E27FC236}">
                <a16:creationId xmlns:a16="http://schemas.microsoft.com/office/drawing/2014/main" id="{A598D2D8-E945-7A3D-1620-2C057DCE866D}"/>
              </a:ext>
            </a:extLst>
          </p:cNvPr>
          <p:cNvSpPr/>
          <p:nvPr/>
        </p:nvSpPr>
        <p:spPr>
          <a:xfrm>
            <a:off x="1199642" y="1662895"/>
            <a:ext cx="336004" cy="336004"/>
          </a:xfrm>
          <a:prstGeom prst="plus">
            <a:avLst>
              <a:gd name="adj" fmla="val 4200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E4DE2553-6462-BF38-EBCA-B715C952E397}"/>
              </a:ext>
            </a:extLst>
          </p:cNvPr>
          <p:cNvGrpSpPr/>
          <p:nvPr/>
        </p:nvGrpSpPr>
        <p:grpSpPr>
          <a:xfrm>
            <a:off x="741236" y="1493989"/>
            <a:ext cx="388720" cy="200055"/>
            <a:chOff x="4727047" y="5307508"/>
            <a:chExt cx="388720" cy="200055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50CA51E5-EB48-B6F9-4D16-F3D4A8745C1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32" name="TextBox 27">
              <a:extLst>
                <a:ext uri="{FF2B5EF4-FFF2-40B4-BE49-F238E27FC236}">
                  <a16:creationId xmlns:a16="http://schemas.microsoft.com/office/drawing/2014/main" id="{ABECFE98-7506-9E97-6470-0E3E0E760D1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133" name="Picture 2" descr="20200622_115241">
            <a:extLst>
              <a:ext uri="{FF2B5EF4-FFF2-40B4-BE49-F238E27FC236}">
                <a16:creationId xmlns:a16="http://schemas.microsoft.com/office/drawing/2014/main" id="{473C4AE6-6FC4-AAAF-423D-D2F555B0D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1" y="2291497"/>
            <a:ext cx="5785480" cy="294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A046A38-7495-254F-4C6F-37BD8F21DF6F}"/>
              </a:ext>
            </a:extLst>
          </p:cNvPr>
          <p:cNvGrpSpPr/>
          <p:nvPr/>
        </p:nvGrpSpPr>
        <p:grpSpPr>
          <a:xfrm>
            <a:off x="381196" y="2219198"/>
            <a:ext cx="388720" cy="200055"/>
            <a:chOff x="4727047" y="5307508"/>
            <a:chExt cx="388720" cy="200055"/>
          </a:xfrm>
        </p:grpSpPr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E8B2F857-1C41-E8C0-74D4-5AEDD682172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47" name="TextBox 27">
              <a:extLst>
                <a:ext uri="{FF2B5EF4-FFF2-40B4-BE49-F238E27FC236}">
                  <a16:creationId xmlns:a16="http://schemas.microsoft.com/office/drawing/2014/main" id="{0829E50D-438A-6C79-616B-877AAC1B989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19FCAB3A-2A1E-CAFB-F176-B78103610A2A}"/>
              </a:ext>
            </a:extLst>
          </p:cNvPr>
          <p:cNvGrpSpPr/>
          <p:nvPr/>
        </p:nvGrpSpPr>
        <p:grpSpPr>
          <a:xfrm>
            <a:off x="734626" y="1096686"/>
            <a:ext cx="388720" cy="200055"/>
            <a:chOff x="4727047" y="5307508"/>
            <a:chExt cx="388720" cy="200055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C1FF4B5-BD08-2846-138A-AD6B6F7A83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50" name="TextBox 27">
              <a:extLst>
                <a:ext uri="{FF2B5EF4-FFF2-40B4-BE49-F238E27FC236}">
                  <a16:creationId xmlns:a16="http://schemas.microsoft.com/office/drawing/2014/main" id="{F4990A9C-86F8-4D97-B800-1B505BB60AE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8427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677336" y="2219646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994390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기존 등록한 첨부파일 클릭 시 다운로드 기능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버튼 클릭하여 삭제 가능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E24DD4-2EF4-1AAD-B23B-767484AC2AD7}"/>
              </a:ext>
            </a:extLst>
          </p:cNvPr>
          <p:cNvSpPr/>
          <p:nvPr/>
        </p:nvSpPr>
        <p:spPr>
          <a:xfrm>
            <a:off x="971600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729364-9341-C21E-3B44-A557364163D5}"/>
              </a:ext>
            </a:extLst>
          </p:cNvPr>
          <p:cNvSpPr txBox="1"/>
          <p:nvPr/>
        </p:nvSpPr>
        <p:spPr>
          <a:xfrm>
            <a:off x="251520" y="91128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상태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3A197B5-2E47-CBA0-B229-328A22F150B4}"/>
              </a:ext>
            </a:extLst>
          </p:cNvPr>
          <p:cNvSpPr/>
          <p:nvPr/>
        </p:nvSpPr>
        <p:spPr>
          <a:xfrm>
            <a:off x="994048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312345-43B2-FC83-9E79-51F6E929E04B}"/>
              </a:ext>
            </a:extLst>
          </p:cNvPr>
          <p:cNvSpPr txBox="1"/>
          <p:nvPr/>
        </p:nvSpPr>
        <p:spPr>
          <a:xfrm>
            <a:off x="1023442" y="911284"/>
            <a:ext cx="402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대기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9F77AC8-A1B6-41AB-9B24-04655EF63E47}"/>
              </a:ext>
            </a:extLst>
          </p:cNvPr>
          <p:cNvSpPr/>
          <p:nvPr/>
        </p:nvSpPr>
        <p:spPr>
          <a:xfrm>
            <a:off x="1468710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83933D-E07B-81C8-4408-88DCD7B70A37}"/>
              </a:ext>
            </a:extLst>
          </p:cNvPr>
          <p:cNvSpPr txBox="1"/>
          <p:nvPr/>
        </p:nvSpPr>
        <p:spPr>
          <a:xfrm>
            <a:off x="1498104" y="91128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진행중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1414BF6-6B75-7C04-E06D-47C310B5B410}"/>
              </a:ext>
            </a:extLst>
          </p:cNvPr>
          <p:cNvSpPr/>
          <p:nvPr/>
        </p:nvSpPr>
        <p:spPr>
          <a:xfrm>
            <a:off x="1010443" y="995032"/>
            <a:ext cx="39600" cy="39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C2E7EA-8E86-4695-05EF-BF378D62C8DE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설문명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C02F004-B3F6-DE92-FB65-7C178AAA1D1A}"/>
              </a:ext>
            </a:extLst>
          </p:cNvPr>
          <p:cNvSpPr/>
          <p:nvPr/>
        </p:nvSpPr>
        <p:spPr>
          <a:xfrm>
            <a:off x="1972766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B2F1D5-3FC3-42D7-1669-A5820A684B52}"/>
              </a:ext>
            </a:extLst>
          </p:cNvPr>
          <p:cNvSpPr txBox="1"/>
          <p:nvPr/>
        </p:nvSpPr>
        <p:spPr>
          <a:xfrm>
            <a:off x="2002160" y="91128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종료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FD804C9-63A9-013F-92FB-BDA6B17F1DF0}"/>
              </a:ext>
            </a:extLst>
          </p:cNvPr>
          <p:cNvSpPr txBox="1"/>
          <p:nvPr/>
        </p:nvSpPr>
        <p:spPr>
          <a:xfrm>
            <a:off x="251520" y="11886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/>
              <a:t>기간</a:t>
            </a:r>
            <a:endParaRPr kumimoji="1" lang="ko-Kore-KR" altLang="en-US" sz="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0447CF5A-C0AC-A942-0FA6-AD36BFC9D78C}"/>
              </a:ext>
            </a:extLst>
          </p:cNvPr>
          <p:cNvGrpSpPr/>
          <p:nvPr/>
        </p:nvGrpSpPr>
        <p:grpSpPr>
          <a:xfrm>
            <a:off x="971600" y="1216345"/>
            <a:ext cx="936104" cy="159986"/>
            <a:chOff x="779979" y="826466"/>
            <a:chExt cx="936104" cy="159986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C8740B5-29A8-A9E5-92BB-340DF9D49C6E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13" name="Picture 4" descr="달력 - 무료 시간과 날짜개 아이콘">
              <a:extLst>
                <a:ext uri="{FF2B5EF4-FFF2-40B4-BE49-F238E27FC236}">
                  <a16:creationId xmlns:a16="http://schemas.microsoft.com/office/drawing/2014/main" id="{99B229A9-E123-4172-EDAE-B571190F24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13321A4C-D0A4-9A93-91CF-FC8B27E7DF82}"/>
              </a:ext>
            </a:extLst>
          </p:cNvPr>
          <p:cNvGrpSpPr/>
          <p:nvPr/>
        </p:nvGrpSpPr>
        <p:grpSpPr>
          <a:xfrm>
            <a:off x="2222224" y="1216345"/>
            <a:ext cx="936104" cy="159986"/>
            <a:chOff x="779979" y="826466"/>
            <a:chExt cx="936104" cy="159986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067BDC0-4EF3-353D-F335-F30398CBE61D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16" name="Picture 4" descr="달력 - 무료 시간과 날짜개 아이콘">
              <a:extLst>
                <a:ext uri="{FF2B5EF4-FFF2-40B4-BE49-F238E27FC236}">
                  <a16:creationId xmlns:a16="http://schemas.microsoft.com/office/drawing/2014/main" id="{4770690E-104A-422A-5E6B-EBE7341973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8BE8E86F-11E6-D4AA-6DD2-D9DDFC7BA046}"/>
              </a:ext>
            </a:extLst>
          </p:cNvPr>
          <p:cNvSpPr txBox="1"/>
          <p:nvPr/>
        </p:nvSpPr>
        <p:spPr>
          <a:xfrm>
            <a:off x="1939031" y="1188616"/>
            <a:ext cx="213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~</a:t>
            </a:r>
            <a:endParaRPr kumimoji="1" lang="ko-Kore-KR" altLang="en-US" sz="8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EF1E96-E8A6-0AEA-5AE4-EA641CD4B923}"/>
              </a:ext>
            </a:extLst>
          </p:cNvPr>
          <p:cNvSpPr txBox="1"/>
          <p:nvPr/>
        </p:nvSpPr>
        <p:spPr>
          <a:xfrm>
            <a:off x="251520" y="172825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29E36CD-075F-14BE-F74F-EBA260A86029}"/>
              </a:ext>
            </a:extLst>
          </p:cNvPr>
          <p:cNvSpPr/>
          <p:nvPr/>
        </p:nvSpPr>
        <p:spPr>
          <a:xfrm>
            <a:off x="971600" y="1521813"/>
            <a:ext cx="5400600" cy="615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4A9AFCD1-FFD0-F042-102D-7E47B6093E9F}"/>
              </a:ext>
            </a:extLst>
          </p:cNvPr>
          <p:cNvSpPr/>
          <p:nvPr/>
        </p:nvSpPr>
        <p:spPr>
          <a:xfrm>
            <a:off x="1115616" y="1577588"/>
            <a:ext cx="504056" cy="5040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십자형[C] 120">
            <a:extLst>
              <a:ext uri="{FF2B5EF4-FFF2-40B4-BE49-F238E27FC236}">
                <a16:creationId xmlns:a16="http://schemas.microsoft.com/office/drawing/2014/main" id="{2D799461-968C-8505-1FAA-D94335402F42}"/>
              </a:ext>
            </a:extLst>
          </p:cNvPr>
          <p:cNvSpPr/>
          <p:nvPr/>
        </p:nvSpPr>
        <p:spPr>
          <a:xfrm>
            <a:off x="1199642" y="1662895"/>
            <a:ext cx="336004" cy="336004"/>
          </a:xfrm>
          <a:prstGeom prst="plus">
            <a:avLst>
              <a:gd name="adj" fmla="val 4200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5" name="Picture 2" descr="20200622_115241">
            <a:extLst>
              <a:ext uri="{FF2B5EF4-FFF2-40B4-BE49-F238E27FC236}">
                <a16:creationId xmlns:a16="http://schemas.microsoft.com/office/drawing/2014/main" id="{4B1B9801-620B-86EC-5700-EAF20E94BC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21"/>
          <a:stretch/>
        </p:blipFill>
        <p:spPr bwMode="auto">
          <a:xfrm>
            <a:off x="519351" y="2668449"/>
            <a:ext cx="578548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7D5FAAF4-6653-5A28-6C0A-1C6030079DF9}"/>
              </a:ext>
            </a:extLst>
          </p:cNvPr>
          <p:cNvSpPr txBox="1"/>
          <p:nvPr/>
        </p:nvSpPr>
        <p:spPr>
          <a:xfrm>
            <a:off x="916673" y="2166951"/>
            <a:ext cx="131638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700" u="sng" dirty="0">
                <a:solidFill>
                  <a:srgbClr val="0070C0"/>
                </a:solidFill>
              </a:rPr>
              <a:t>1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</a:t>
            </a:r>
            <a:r>
              <a:rPr kumimoji="1" lang="ko-KR" altLang="en-US" sz="700" u="sng" dirty="0">
                <a:solidFill>
                  <a:srgbClr val="0070C0"/>
                </a:solidFill>
              </a:rPr>
              <a:t>게시글 등록 양식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.doc</a:t>
            </a:r>
          </a:p>
          <a:p>
            <a:pPr>
              <a:lnSpc>
                <a:spcPct val="150000"/>
              </a:lnSpc>
            </a:pPr>
            <a:r>
              <a:rPr kumimoji="1" lang="en-US" altLang="ko-KR" sz="700" u="sng" dirty="0">
                <a:solidFill>
                  <a:srgbClr val="0070C0"/>
                </a:solidFill>
              </a:rPr>
              <a:t>2.</a:t>
            </a:r>
            <a:r>
              <a:rPr kumimoji="1" lang="ko-KR" altLang="en-US" sz="700" u="sng" dirty="0">
                <a:solidFill>
                  <a:srgbClr val="0070C0"/>
                </a:solidFill>
              </a:rPr>
              <a:t>게시들 등록 모범 사례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.ppt</a:t>
            </a:r>
            <a:endParaRPr kumimoji="1" lang="ko-Kore-KR" altLang="en-US" sz="700" u="sng" dirty="0">
              <a:solidFill>
                <a:srgbClr val="0070C0"/>
              </a:solidFill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002C0F49-801C-0662-9FD2-E46F8518D73F}"/>
              </a:ext>
            </a:extLst>
          </p:cNvPr>
          <p:cNvGrpSpPr/>
          <p:nvPr/>
        </p:nvGrpSpPr>
        <p:grpSpPr>
          <a:xfrm>
            <a:off x="1906990" y="2176570"/>
            <a:ext cx="388720" cy="200055"/>
            <a:chOff x="4727047" y="5307508"/>
            <a:chExt cx="388720" cy="200055"/>
          </a:xfrm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A9C5AB5C-E914-60D8-D5C5-B87BE67452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59" name="TextBox 27">
              <a:extLst>
                <a:ext uri="{FF2B5EF4-FFF2-40B4-BE49-F238E27FC236}">
                  <a16:creationId xmlns:a16="http://schemas.microsoft.com/office/drawing/2014/main" id="{AE562087-62E2-DCF6-3171-D9F1F3FE7B3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F63A33E5-28D0-C30E-D7C0-CB23B4559854}"/>
              </a:ext>
            </a:extLst>
          </p:cNvPr>
          <p:cNvGrpSpPr/>
          <p:nvPr/>
        </p:nvGrpSpPr>
        <p:grpSpPr>
          <a:xfrm>
            <a:off x="2059828" y="2352375"/>
            <a:ext cx="388720" cy="200055"/>
            <a:chOff x="4727047" y="5307508"/>
            <a:chExt cx="388720" cy="200055"/>
          </a:xfrm>
        </p:grpSpPr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C59A837B-4571-366F-1F14-4676ED72D10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62" name="TextBox 27">
              <a:extLst>
                <a:ext uri="{FF2B5EF4-FFF2-40B4-BE49-F238E27FC236}">
                  <a16:creationId xmlns:a16="http://schemas.microsoft.com/office/drawing/2014/main" id="{3F60845F-ED0C-47D8-F760-8A512DAE616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4990264" y="1793821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0360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기존 등록한 첨부파일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버튼 클릭하여 삭제 가능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문항 추가 버튼 클릭 시 추가 화면으로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객관식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단일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문항 예시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객관식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복수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문항 예시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서술형 문항 예시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상세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729364-9341-C21E-3B44-A557364163D5}"/>
              </a:ext>
            </a:extLst>
          </p:cNvPr>
          <p:cNvSpPr txBox="1"/>
          <p:nvPr/>
        </p:nvSpPr>
        <p:spPr>
          <a:xfrm>
            <a:off x="3059832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상태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C2E7EA-8E86-4695-05EF-BF378D62C8DE}"/>
              </a:ext>
            </a:extLst>
          </p:cNvPr>
          <p:cNvSpPr txBox="1"/>
          <p:nvPr/>
        </p:nvSpPr>
        <p:spPr>
          <a:xfrm>
            <a:off x="395536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설문명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FD804C9-63A9-013F-92FB-BDA6B17F1DF0}"/>
              </a:ext>
            </a:extLst>
          </p:cNvPr>
          <p:cNvSpPr txBox="1"/>
          <p:nvPr/>
        </p:nvSpPr>
        <p:spPr>
          <a:xfrm>
            <a:off x="395536" y="87286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/>
              <a:t>기간</a:t>
            </a:r>
            <a:endParaRPr kumimoji="1" lang="ko-Kore-KR" altLang="en-US" sz="8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EF1E96-E8A6-0AEA-5AE4-EA641CD4B923}"/>
              </a:ext>
            </a:extLst>
          </p:cNvPr>
          <p:cNvSpPr txBox="1"/>
          <p:nvPr/>
        </p:nvSpPr>
        <p:spPr>
          <a:xfrm>
            <a:off x="395536" y="112338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D5FAAF4-6653-5A28-6C0A-1C6030079DF9}"/>
              </a:ext>
            </a:extLst>
          </p:cNvPr>
          <p:cNvSpPr txBox="1"/>
          <p:nvPr/>
        </p:nvSpPr>
        <p:spPr>
          <a:xfrm>
            <a:off x="1003592" y="1095055"/>
            <a:ext cx="131638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700" u="sng" dirty="0">
                <a:solidFill>
                  <a:srgbClr val="0070C0"/>
                </a:solidFill>
              </a:rPr>
              <a:t>1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</a:t>
            </a:r>
            <a:r>
              <a:rPr kumimoji="1" lang="ko-KR" altLang="en-US" sz="700" u="sng" dirty="0">
                <a:solidFill>
                  <a:srgbClr val="0070C0"/>
                </a:solidFill>
              </a:rPr>
              <a:t>게시글 등록 양식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.doc</a:t>
            </a:r>
          </a:p>
          <a:p>
            <a:pPr>
              <a:lnSpc>
                <a:spcPct val="150000"/>
              </a:lnSpc>
            </a:pPr>
            <a:r>
              <a:rPr kumimoji="1" lang="en-US" altLang="ko-KR" sz="700" u="sng" dirty="0">
                <a:solidFill>
                  <a:srgbClr val="0070C0"/>
                </a:solidFill>
              </a:rPr>
              <a:t>2.</a:t>
            </a:r>
            <a:r>
              <a:rPr kumimoji="1" lang="ko-KR" altLang="en-US" sz="700" u="sng" dirty="0">
                <a:solidFill>
                  <a:srgbClr val="0070C0"/>
                </a:solidFill>
              </a:rPr>
              <a:t>게시들 등록 모범 사례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.ppt</a:t>
            </a:r>
            <a:endParaRPr kumimoji="1" lang="ko-Kore-KR" altLang="en-US" sz="700" u="sng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C280B-AEB6-F752-D9B4-A1274F9C97E2}"/>
              </a:ext>
            </a:extLst>
          </p:cNvPr>
          <p:cNvSpPr txBox="1"/>
          <p:nvPr/>
        </p:nvSpPr>
        <p:spPr>
          <a:xfrm>
            <a:off x="1043608" y="657420"/>
            <a:ext cx="1608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설립기념일</a:t>
            </a:r>
            <a:r>
              <a:rPr kumimoji="1" lang="ko-KR" altLang="en-US" sz="800" dirty="0"/>
              <a:t> 행사 찬반 투표</a:t>
            </a:r>
            <a:endParaRPr kumimoji="1" lang="ko-Kore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CC145A-7017-1CC3-F9C2-3158A0635D2F}"/>
              </a:ext>
            </a:extLst>
          </p:cNvPr>
          <p:cNvSpPr txBox="1"/>
          <p:nvPr/>
        </p:nvSpPr>
        <p:spPr>
          <a:xfrm>
            <a:off x="1043608" y="872864"/>
            <a:ext cx="1608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023-03-31</a:t>
            </a:r>
            <a:r>
              <a:rPr kumimoji="1" lang="en-US" altLang="ko-Kore-KR" sz="800" dirty="0"/>
              <a:t>~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2023-06-30</a:t>
            </a:r>
            <a:endParaRPr kumimoji="1" lang="en-US" altLang="ko-KR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CD775C-6D96-F8CA-D1B8-D379A0875551}"/>
              </a:ext>
            </a:extLst>
          </p:cNvPr>
          <p:cNvSpPr txBox="1"/>
          <p:nvPr/>
        </p:nvSpPr>
        <p:spPr>
          <a:xfrm>
            <a:off x="3383868" y="657420"/>
            <a:ext cx="1608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대기</a:t>
            </a:r>
            <a:endParaRPr kumimoji="1" lang="ko-Kore-KR" alt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67D25-B227-5F1F-F72D-657501FC279F}"/>
              </a:ext>
            </a:extLst>
          </p:cNvPr>
          <p:cNvSpPr txBox="1"/>
          <p:nvPr/>
        </p:nvSpPr>
        <p:spPr>
          <a:xfrm>
            <a:off x="1043608" y="1578377"/>
            <a:ext cx="43924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설립기념일 행사 관련 찬반투표입니다</a:t>
            </a:r>
            <a:r>
              <a:rPr kumimoji="1" lang="en-US" altLang="ko-KR" sz="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91ED9-3AF0-37A5-9715-DC2627F62577}"/>
              </a:ext>
            </a:extLst>
          </p:cNvPr>
          <p:cNvSpPr txBox="1"/>
          <p:nvPr/>
        </p:nvSpPr>
        <p:spPr>
          <a:xfrm>
            <a:off x="395536" y="157837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내용</a:t>
            </a:r>
            <a:endParaRPr kumimoji="1" lang="ko-Kore-KR" altLang="en-US" sz="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4C99EE-0127-BA7C-F554-CAB7F28C1430}"/>
              </a:ext>
            </a:extLst>
          </p:cNvPr>
          <p:cNvSpPr/>
          <p:nvPr/>
        </p:nvSpPr>
        <p:spPr>
          <a:xfrm>
            <a:off x="5292080" y="1921396"/>
            <a:ext cx="576064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문항 추가</a:t>
            </a:r>
            <a:endParaRPr kumimoji="1" lang="ko-Kore-KR" altLang="en-US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01CB88-7A71-AEB3-3974-A0D6415FCD1F}"/>
              </a:ext>
            </a:extLst>
          </p:cNvPr>
          <p:cNvSpPr/>
          <p:nvPr/>
        </p:nvSpPr>
        <p:spPr>
          <a:xfrm>
            <a:off x="5903609" y="1921396"/>
            <a:ext cx="337611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kumimoji="1" lang="ko-Kore-KR" altLang="en-US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E7D0886-7ED4-BF45-6F7E-AC2EFC91325C}"/>
              </a:ext>
            </a:extLst>
          </p:cNvPr>
          <p:cNvSpPr/>
          <p:nvPr/>
        </p:nvSpPr>
        <p:spPr>
          <a:xfrm>
            <a:off x="579160" y="2817436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4BABF06-F5BD-7681-CCB1-93321AE57DBC}"/>
              </a:ext>
            </a:extLst>
          </p:cNvPr>
          <p:cNvSpPr/>
          <p:nvPr/>
        </p:nvSpPr>
        <p:spPr>
          <a:xfrm>
            <a:off x="1053822" y="2817436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1A9759-001C-9C77-A7B9-621A1431CB29}"/>
              </a:ext>
            </a:extLst>
          </p:cNvPr>
          <p:cNvSpPr txBox="1"/>
          <p:nvPr/>
        </p:nvSpPr>
        <p:spPr>
          <a:xfrm>
            <a:off x="1083216" y="274977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반대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59E93B4-4B46-B519-8163-02C973C777F3}"/>
              </a:ext>
            </a:extLst>
          </p:cNvPr>
          <p:cNvSpPr/>
          <p:nvPr/>
        </p:nvSpPr>
        <p:spPr>
          <a:xfrm>
            <a:off x="595555" y="2833526"/>
            <a:ext cx="39600" cy="39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32BBAE-6279-D3D5-A5A8-449441BD6A17}"/>
              </a:ext>
            </a:extLst>
          </p:cNvPr>
          <p:cNvSpPr txBox="1"/>
          <p:nvPr/>
        </p:nvSpPr>
        <p:spPr>
          <a:xfrm>
            <a:off x="285067" y="2503267"/>
            <a:ext cx="5355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문항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1.</a:t>
            </a:r>
            <a:r>
              <a:rPr kumimoji="1" lang="ko-KR" altLang="en-US" sz="1000" dirty="0"/>
              <a:t> 설립기념일 행사 진행자 및 가수 섭외하여 파티식으로 진행함에 대한 찬반 의견</a:t>
            </a:r>
            <a:endParaRPr kumimoji="1" lang="ko-Kore-KR" alt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D4E06A-3995-1E11-AB23-F8F60A9868F1}"/>
              </a:ext>
            </a:extLst>
          </p:cNvPr>
          <p:cNvSpPr txBox="1"/>
          <p:nvPr/>
        </p:nvSpPr>
        <p:spPr>
          <a:xfrm>
            <a:off x="611560" y="274977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찬성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86C8B95-E692-8B86-709C-B40221C14CAB}"/>
              </a:ext>
            </a:extLst>
          </p:cNvPr>
          <p:cNvSpPr/>
          <p:nvPr/>
        </p:nvSpPr>
        <p:spPr>
          <a:xfrm>
            <a:off x="1426550" y="2817436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AD6BDB-ECA3-EA5C-A1C2-91EAA9542BC9}"/>
              </a:ext>
            </a:extLst>
          </p:cNvPr>
          <p:cNvSpPr txBox="1"/>
          <p:nvPr/>
        </p:nvSpPr>
        <p:spPr>
          <a:xfrm>
            <a:off x="1455944" y="274977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기권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7D8942-D362-B349-5E0B-C6BDBD1FF9C9}"/>
              </a:ext>
            </a:extLst>
          </p:cNvPr>
          <p:cNvSpPr txBox="1"/>
          <p:nvPr/>
        </p:nvSpPr>
        <p:spPr>
          <a:xfrm>
            <a:off x="285067" y="3073524"/>
            <a:ext cx="35734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문항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2.</a:t>
            </a:r>
            <a:r>
              <a:rPr kumimoji="1" lang="ko-KR" altLang="en-US" sz="1000" dirty="0"/>
              <a:t> 문항 </a:t>
            </a:r>
            <a:r>
              <a:rPr kumimoji="1" lang="en-US" altLang="ko-KR" sz="1000" dirty="0"/>
              <a:t>1</a:t>
            </a:r>
            <a:r>
              <a:rPr kumimoji="1" lang="ko-KR" altLang="en-US" sz="1000" dirty="0"/>
              <a:t>에 찬성일 경우 음악 테마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복수 선택 가능</a:t>
            </a:r>
            <a:r>
              <a:rPr kumimoji="1" lang="en-US" altLang="ko-KR" sz="1000" dirty="0"/>
              <a:t>)</a:t>
            </a:r>
            <a:endParaRPr kumimoji="1" lang="ko-Kore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27CD7E-C880-2987-5B62-1D757891B655}"/>
              </a:ext>
            </a:extLst>
          </p:cNvPr>
          <p:cNvSpPr txBox="1"/>
          <p:nvPr/>
        </p:nvSpPr>
        <p:spPr>
          <a:xfrm>
            <a:off x="611560" y="3320035"/>
            <a:ext cx="3874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가요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E6AA6A-E491-76C4-4AF0-F6B2FCC7981D}"/>
              </a:ext>
            </a:extLst>
          </p:cNvPr>
          <p:cNvSpPr/>
          <p:nvPr/>
        </p:nvSpPr>
        <p:spPr>
          <a:xfrm>
            <a:off x="583552" y="3386850"/>
            <a:ext cx="84248" cy="720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446D9E-103C-4140-23CF-E4BF269B67B7}"/>
              </a:ext>
            </a:extLst>
          </p:cNvPr>
          <p:cNvSpPr/>
          <p:nvPr/>
        </p:nvSpPr>
        <p:spPr>
          <a:xfrm>
            <a:off x="998968" y="3386850"/>
            <a:ext cx="84248" cy="720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04CF7F-AFA8-70D3-5CE3-C55E1E5FE051}"/>
              </a:ext>
            </a:extLst>
          </p:cNvPr>
          <p:cNvSpPr txBox="1"/>
          <p:nvPr/>
        </p:nvSpPr>
        <p:spPr>
          <a:xfrm>
            <a:off x="1042259" y="3320035"/>
            <a:ext cx="2832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6C3813F-D055-681E-60CB-927CF0CE63FA}"/>
              </a:ext>
            </a:extLst>
          </p:cNvPr>
          <p:cNvSpPr/>
          <p:nvPr/>
        </p:nvSpPr>
        <p:spPr>
          <a:xfrm>
            <a:off x="1342302" y="3386850"/>
            <a:ext cx="84248" cy="720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32CCBE-C531-732C-58FD-0F76416E9AA7}"/>
              </a:ext>
            </a:extLst>
          </p:cNvPr>
          <p:cNvSpPr txBox="1"/>
          <p:nvPr/>
        </p:nvSpPr>
        <p:spPr>
          <a:xfrm>
            <a:off x="1378583" y="3320035"/>
            <a:ext cx="4954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트로트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1C5D23B-BC7C-E12A-91E6-1DED690DEFDE}"/>
              </a:ext>
            </a:extLst>
          </p:cNvPr>
          <p:cNvSpPr/>
          <p:nvPr/>
        </p:nvSpPr>
        <p:spPr>
          <a:xfrm>
            <a:off x="1885063" y="3386850"/>
            <a:ext cx="84248" cy="720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D727AA-B2D8-3170-161D-B72C6FDE05F6}"/>
              </a:ext>
            </a:extLst>
          </p:cNvPr>
          <p:cNvSpPr txBox="1"/>
          <p:nvPr/>
        </p:nvSpPr>
        <p:spPr>
          <a:xfrm>
            <a:off x="1932342" y="3320035"/>
            <a:ext cx="4954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기타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070AAB-CC95-F824-D3B2-9D1CDB5F681C}"/>
              </a:ext>
            </a:extLst>
          </p:cNvPr>
          <p:cNvSpPr txBox="1"/>
          <p:nvPr/>
        </p:nvSpPr>
        <p:spPr>
          <a:xfrm>
            <a:off x="285067" y="3602369"/>
            <a:ext cx="13612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문항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3.</a:t>
            </a:r>
            <a:r>
              <a:rPr kumimoji="1" lang="ko-KR" altLang="en-US" sz="1000" dirty="0"/>
              <a:t> 기타 의견</a:t>
            </a:r>
            <a:endParaRPr kumimoji="1" lang="ko-Kore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60EAC98-8453-3430-74BA-05B64742911A}"/>
              </a:ext>
            </a:extLst>
          </p:cNvPr>
          <p:cNvSpPr/>
          <p:nvPr/>
        </p:nvSpPr>
        <p:spPr>
          <a:xfrm>
            <a:off x="579160" y="3848590"/>
            <a:ext cx="4856936" cy="52107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242DE59-37F8-99E3-C8E8-780FE90585D9}"/>
              </a:ext>
            </a:extLst>
          </p:cNvPr>
          <p:cNvGrpSpPr/>
          <p:nvPr/>
        </p:nvGrpSpPr>
        <p:grpSpPr>
          <a:xfrm>
            <a:off x="90707" y="2529565"/>
            <a:ext cx="388720" cy="200055"/>
            <a:chOff x="4727047" y="5307508"/>
            <a:chExt cx="388720" cy="200055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6DCB6C88-D8DC-9D48-1517-84C9AEA3F33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:a16="http://schemas.microsoft.com/office/drawing/2014/main" id="{6092F179-64AC-F64D-1955-FA684F769BF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4448480-EC33-6DA4-D15D-65553EBCE26C}"/>
              </a:ext>
            </a:extLst>
          </p:cNvPr>
          <p:cNvGrpSpPr/>
          <p:nvPr/>
        </p:nvGrpSpPr>
        <p:grpSpPr>
          <a:xfrm>
            <a:off x="90707" y="3081291"/>
            <a:ext cx="388720" cy="200055"/>
            <a:chOff x="4727047" y="5307508"/>
            <a:chExt cx="388720" cy="20005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28BD754-3657-9A6C-E10A-208C09A7EF2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0" name="TextBox 27">
              <a:extLst>
                <a:ext uri="{FF2B5EF4-FFF2-40B4-BE49-F238E27FC236}">
                  <a16:creationId xmlns:a16="http://schemas.microsoft.com/office/drawing/2014/main" id="{A9574A99-A746-85CD-9FCF-C172A717FE4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06D7817-46CC-0901-8C1A-68158945D2A9}"/>
              </a:ext>
            </a:extLst>
          </p:cNvPr>
          <p:cNvGrpSpPr/>
          <p:nvPr/>
        </p:nvGrpSpPr>
        <p:grpSpPr>
          <a:xfrm>
            <a:off x="90707" y="3619771"/>
            <a:ext cx="388720" cy="200055"/>
            <a:chOff x="4727047" y="5307508"/>
            <a:chExt cx="388720" cy="200055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9C20806-A116-ED3E-ADBD-8271A0F0FF5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3" name="TextBox 27">
              <a:extLst>
                <a:ext uri="{FF2B5EF4-FFF2-40B4-BE49-F238E27FC236}">
                  <a16:creationId xmlns:a16="http://schemas.microsoft.com/office/drawing/2014/main" id="{FC93A202-A237-2581-47B3-A975668C4E1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1612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752443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설문 문항 등록 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2793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설문 문항 수정 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309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이메일 발송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11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C0245C10-3468-47CC-8C09-D3624B80E46C}"/>
              </a:ext>
            </a:extLst>
          </p:cNvPr>
          <p:cNvSpPr/>
          <p:nvPr/>
        </p:nvSpPr>
        <p:spPr>
          <a:xfrm>
            <a:off x="5104088" y="3201418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798D27-856C-4ABE-AD88-3547832FE000}"/>
              </a:ext>
            </a:extLst>
          </p:cNvPr>
          <p:cNvSpPr txBox="1"/>
          <p:nvPr/>
        </p:nvSpPr>
        <p:spPr>
          <a:xfrm>
            <a:off x="-8305" y="337220"/>
            <a:ext cx="45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클라이언트 유저 플로우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4C571064-81D9-41A8-AD92-C492C30DC26F}"/>
              </a:ext>
            </a:extLst>
          </p:cNvPr>
          <p:cNvSpPr/>
          <p:nvPr/>
        </p:nvSpPr>
        <p:spPr>
          <a:xfrm>
            <a:off x="815023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26EA4-1BEC-4D52-A248-9DEED862A71D}"/>
              </a:ext>
            </a:extLst>
          </p:cNvPr>
          <p:cNvSpPr/>
          <p:nvPr/>
        </p:nvSpPr>
        <p:spPr>
          <a:xfrm>
            <a:off x="823585" y="13969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프로젝트 등록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F541ABC-B8DD-46A0-BD55-31C4324E4F89}"/>
              </a:ext>
            </a:extLst>
          </p:cNvPr>
          <p:cNvSpPr/>
          <p:nvPr/>
        </p:nvSpPr>
        <p:spPr>
          <a:xfrm>
            <a:off x="735923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계정이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A2F5531-EEB3-43C4-9F84-C7A4D48D989B}"/>
              </a:ext>
            </a:extLst>
          </p:cNvPr>
          <p:cNvCxnSpPr>
            <a:cxnSpLocks/>
          </p:cNvCxnSpPr>
          <p:nvPr/>
        </p:nvCxnSpPr>
        <p:spPr>
          <a:xfrm>
            <a:off x="1827294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DBA1496-AB2D-4545-B4F6-BD901EA2C55F}"/>
              </a:ext>
            </a:extLst>
          </p:cNvPr>
          <p:cNvSpPr/>
          <p:nvPr/>
        </p:nvSpPr>
        <p:spPr>
          <a:xfrm>
            <a:off x="2163068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2F5B678-F2CC-46B2-B2E4-700C73B56179}"/>
              </a:ext>
            </a:extLst>
          </p:cNvPr>
          <p:cNvSpPr/>
          <p:nvPr/>
        </p:nvSpPr>
        <p:spPr>
          <a:xfrm>
            <a:off x="3315162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AE10EF0-EFF4-4B57-BB93-C11870971DA4}"/>
              </a:ext>
            </a:extLst>
          </p:cNvPr>
          <p:cNvCxnSpPr>
            <a:cxnSpLocks/>
          </p:cNvCxnSpPr>
          <p:nvPr/>
        </p:nvCxnSpPr>
        <p:spPr>
          <a:xfrm>
            <a:off x="3070066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5A8530-79EE-4D6C-9101-FD119E2EF8FE}"/>
              </a:ext>
            </a:extLst>
          </p:cNvPr>
          <p:cNvSpPr txBox="1"/>
          <p:nvPr/>
        </p:nvSpPr>
        <p:spPr>
          <a:xfrm>
            <a:off x="1791286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NO</a:t>
            </a:r>
            <a:endParaRPr lang="ko-KR" altLang="en-US" sz="6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EB3E6C-6E2D-4BD1-8D6A-2260E4C1472B}"/>
              </a:ext>
            </a:extLst>
          </p:cNvPr>
          <p:cNvSpPr txBox="1"/>
          <p:nvPr/>
        </p:nvSpPr>
        <p:spPr>
          <a:xfrm>
            <a:off x="1287157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78D7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YES</a:t>
            </a:r>
            <a:endParaRPr lang="ko-KR" altLang="en-US" sz="600" dirty="0">
              <a:solidFill>
                <a:srgbClr val="0078D7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032F5B2-C1EB-4A39-9F1F-854135E61A81}"/>
              </a:ext>
            </a:extLst>
          </p:cNvPr>
          <p:cNvCxnSpPr>
            <a:cxnSpLocks/>
          </p:cNvCxnSpPr>
          <p:nvPr/>
        </p:nvCxnSpPr>
        <p:spPr>
          <a:xfrm>
            <a:off x="1242411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9CC2D7F-214E-4B0B-8ABC-11BD0A62FCD6}"/>
              </a:ext>
            </a:extLst>
          </p:cNvPr>
          <p:cNvSpPr/>
          <p:nvPr/>
        </p:nvSpPr>
        <p:spPr>
          <a:xfrm>
            <a:off x="823585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지원자 모집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1253F8B-1C71-4B58-BF86-9D16259CD052}"/>
              </a:ext>
            </a:extLst>
          </p:cNvPr>
          <p:cNvCxnSpPr>
            <a:cxnSpLocks/>
          </p:cNvCxnSpPr>
          <p:nvPr/>
        </p:nvCxnSpPr>
        <p:spPr>
          <a:xfrm>
            <a:off x="3819548" y="237704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6817555-B28A-435A-AE5D-375CAAD988F6}"/>
              </a:ext>
            </a:extLst>
          </p:cNvPr>
          <p:cNvSpPr/>
          <p:nvPr/>
        </p:nvSpPr>
        <p:spPr>
          <a:xfrm>
            <a:off x="3316307" y="260621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ADFF599-A2F1-4343-81F9-375953B67182}"/>
              </a:ext>
            </a:extLst>
          </p:cNvPr>
          <p:cNvCxnSpPr>
            <a:cxnSpLocks/>
          </p:cNvCxnSpPr>
          <p:nvPr/>
        </p:nvCxnSpPr>
        <p:spPr>
          <a:xfrm flipH="1">
            <a:off x="1744497" y="2785471"/>
            <a:ext cx="149691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167ADC0-B21B-4B98-8893-32A4F42C8195}"/>
              </a:ext>
            </a:extLst>
          </p:cNvPr>
          <p:cNvSpPr/>
          <p:nvPr/>
        </p:nvSpPr>
        <p:spPr>
          <a:xfrm>
            <a:off x="823585" y="320293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미팅신청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33E5E80-71B6-475A-8D64-B6453E05E45D}"/>
              </a:ext>
            </a:extLst>
          </p:cNvPr>
          <p:cNvCxnSpPr>
            <a:cxnSpLocks/>
          </p:cNvCxnSpPr>
          <p:nvPr/>
        </p:nvCxnSpPr>
        <p:spPr>
          <a:xfrm>
            <a:off x="1242411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8D2397D-465C-4CBB-8180-C8ABFAEECAA4}"/>
              </a:ext>
            </a:extLst>
          </p:cNvPr>
          <p:cNvCxnSpPr>
            <a:cxnSpLocks/>
          </p:cNvCxnSpPr>
          <p:nvPr/>
        </p:nvCxnSpPr>
        <p:spPr>
          <a:xfrm>
            <a:off x="1242411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93D3515-2B26-4526-938A-3EF31B6C7B6B}"/>
              </a:ext>
            </a:extLst>
          </p:cNvPr>
          <p:cNvSpPr/>
          <p:nvPr/>
        </p:nvSpPr>
        <p:spPr>
          <a:xfrm>
            <a:off x="536559" y="3789674"/>
            <a:ext cx="1421436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계약대상을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선택하였습니까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74F3AF-FEA8-4D6C-AB73-E6B431ED7C92}"/>
              </a:ext>
            </a:extLst>
          </p:cNvPr>
          <p:cNvSpPr/>
          <p:nvPr/>
        </p:nvSpPr>
        <p:spPr>
          <a:xfrm>
            <a:off x="823585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계약서 날인</a:t>
            </a: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80F4EF49-1194-4449-A0A1-8FF494E8068F}"/>
              </a:ext>
            </a:extLst>
          </p:cNvPr>
          <p:cNvSpPr/>
          <p:nvPr/>
        </p:nvSpPr>
        <p:spPr>
          <a:xfrm>
            <a:off x="823585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8CD1DC-58C2-46B5-85BA-70E1A0B404A4}"/>
              </a:ext>
            </a:extLst>
          </p:cNvPr>
          <p:cNvCxnSpPr>
            <a:cxnSpLocks/>
          </p:cNvCxnSpPr>
          <p:nvPr/>
        </p:nvCxnSpPr>
        <p:spPr>
          <a:xfrm>
            <a:off x="1236382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51">
            <a:extLst>
              <a:ext uri="{FF2B5EF4-FFF2-40B4-BE49-F238E27FC236}">
                <a16:creationId xmlns:a16="http://schemas.microsoft.com/office/drawing/2014/main" id="{D7968543-166F-478D-BFD4-B78208D06262}"/>
              </a:ext>
            </a:extLst>
          </p:cNvPr>
          <p:cNvCxnSpPr>
            <a:cxnSpLocks/>
          </p:cNvCxnSpPr>
          <p:nvPr/>
        </p:nvCxnSpPr>
        <p:spPr>
          <a:xfrm rot="10800000">
            <a:off x="444564" y="2763669"/>
            <a:ext cx="12700" cy="1217083"/>
          </a:xfrm>
          <a:prstGeom prst="bentConnector3">
            <a:avLst>
              <a:gd name="adj1" fmla="val 1390976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7C88897-D3F6-41E7-AF44-C7949EB6E12D}"/>
              </a:ext>
            </a:extLst>
          </p:cNvPr>
          <p:cNvSpPr txBox="1"/>
          <p:nvPr/>
        </p:nvSpPr>
        <p:spPr>
          <a:xfrm>
            <a:off x="442241" y="2683156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NO</a:t>
            </a:r>
            <a:endParaRPr lang="ko-KR" altLang="en-US" sz="6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BA3C6A-B568-4923-98F4-C19EAC4292F8}"/>
              </a:ext>
            </a:extLst>
          </p:cNvPr>
          <p:cNvSpPr txBox="1"/>
          <p:nvPr/>
        </p:nvSpPr>
        <p:spPr>
          <a:xfrm>
            <a:off x="1287157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78D7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YES</a:t>
            </a:r>
            <a:endParaRPr lang="ko-KR" altLang="en-US" sz="600" dirty="0">
              <a:solidFill>
                <a:srgbClr val="0078D7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60231A5-AA22-49C6-B887-72E670AB7586}"/>
              </a:ext>
            </a:extLst>
          </p:cNvPr>
          <p:cNvCxnSpPr>
            <a:cxnSpLocks/>
          </p:cNvCxnSpPr>
          <p:nvPr/>
        </p:nvCxnSpPr>
        <p:spPr>
          <a:xfrm>
            <a:off x="1242411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>
            <a:extLst>
              <a:ext uri="{FF2B5EF4-FFF2-40B4-BE49-F238E27FC236}">
                <a16:creationId xmlns:a16="http://schemas.microsoft.com/office/drawing/2014/main" id="{8FDF1BE9-EC0C-4E73-BE0A-9EC7BB4BEFE3}"/>
              </a:ext>
            </a:extLst>
          </p:cNvPr>
          <p:cNvSpPr/>
          <p:nvPr/>
        </p:nvSpPr>
        <p:spPr>
          <a:xfrm>
            <a:off x="5338182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B65ADE7-6BC0-4662-A42C-2CFEB6F02973}"/>
              </a:ext>
            </a:extLst>
          </p:cNvPr>
          <p:cNvSpPr/>
          <p:nvPr/>
        </p:nvSpPr>
        <p:spPr>
          <a:xfrm>
            <a:off x="5198059" y="1396994"/>
            <a:ext cx="113787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프리모아</a:t>
            </a:r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웹사이트접속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7F1716E-9151-495B-B433-27D97257FF5C}"/>
              </a:ext>
            </a:extLst>
          </p:cNvPr>
          <p:cNvSpPr/>
          <p:nvPr/>
        </p:nvSpPr>
        <p:spPr>
          <a:xfrm>
            <a:off x="5259082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계정이 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3D0C245-3E1C-432B-B180-05D0E8EF92B5}"/>
              </a:ext>
            </a:extLst>
          </p:cNvPr>
          <p:cNvCxnSpPr>
            <a:cxnSpLocks/>
          </p:cNvCxnSpPr>
          <p:nvPr/>
        </p:nvCxnSpPr>
        <p:spPr>
          <a:xfrm>
            <a:off x="5765570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D09828B-6410-4B49-975A-1E4F8F322258}"/>
              </a:ext>
            </a:extLst>
          </p:cNvPr>
          <p:cNvCxnSpPr>
            <a:cxnSpLocks/>
          </p:cNvCxnSpPr>
          <p:nvPr/>
        </p:nvCxnSpPr>
        <p:spPr>
          <a:xfrm>
            <a:off x="6350453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D1FA220-2AC7-488E-92FD-AAB727F9E0F0}"/>
              </a:ext>
            </a:extLst>
          </p:cNvPr>
          <p:cNvSpPr/>
          <p:nvPr/>
        </p:nvSpPr>
        <p:spPr>
          <a:xfrm>
            <a:off x="6686227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0A341A0-5E89-461A-B7DE-58F26DF8B530}"/>
              </a:ext>
            </a:extLst>
          </p:cNvPr>
          <p:cNvSpPr/>
          <p:nvPr/>
        </p:nvSpPr>
        <p:spPr>
          <a:xfrm>
            <a:off x="7838321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8C5D7D0-C7D1-4535-9D94-B521F467159D}"/>
              </a:ext>
            </a:extLst>
          </p:cNvPr>
          <p:cNvCxnSpPr>
            <a:cxnSpLocks/>
          </p:cNvCxnSpPr>
          <p:nvPr/>
        </p:nvCxnSpPr>
        <p:spPr>
          <a:xfrm>
            <a:off x="7593225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361EB6-C4C7-4890-80D3-32920BD1A110}"/>
              </a:ext>
            </a:extLst>
          </p:cNvPr>
          <p:cNvSpPr txBox="1"/>
          <p:nvPr/>
        </p:nvSpPr>
        <p:spPr>
          <a:xfrm>
            <a:off x="6314445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NO</a:t>
            </a:r>
            <a:endParaRPr lang="ko-KR" altLang="en-US" sz="6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89A4301-0E27-40A9-9B2E-ED3B8A767A2F}"/>
              </a:ext>
            </a:extLst>
          </p:cNvPr>
          <p:cNvSpPr txBox="1"/>
          <p:nvPr/>
        </p:nvSpPr>
        <p:spPr>
          <a:xfrm>
            <a:off x="5810316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78D7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YES</a:t>
            </a:r>
            <a:endParaRPr lang="ko-KR" altLang="en-US" sz="600" dirty="0">
              <a:solidFill>
                <a:srgbClr val="0078D7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4AFE8D-FA9D-4568-8D06-3E02FBB79BC5}"/>
              </a:ext>
            </a:extLst>
          </p:cNvPr>
          <p:cNvCxnSpPr>
            <a:cxnSpLocks/>
          </p:cNvCxnSpPr>
          <p:nvPr/>
        </p:nvCxnSpPr>
        <p:spPr>
          <a:xfrm>
            <a:off x="5765570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9C6B0BE-0DF4-4F39-8223-38DF9B4ADFB5}"/>
              </a:ext>
            </a:extLst>
          </p:cNvPr>
          <p:cNvSpPr/>
          <p:nvPr/>
        </p:nvSpPr>
        <p:spPr>
          <a:xfrm>
            <a:off x="5346744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로그인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83D2AEF-3863-4DF2-B232-0C9F93DCFD37}"/>
              </a:ext>
            </a:extLst>
          </p:cNvPr>
          <p:cNvCxnSpPr>
            <a:cxnSpLocks/>
          </p:cNvCxnSpPr>
          <p:nvPr/>
        </p:nvCxnSpPr>
        <p:spPr>
          <a:xfrm>
            <a:off x="8342707" y="2550844"/>
            <a:ext cx="0" cy="16037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A8B0EAE-A922-43A6-8E61-270FA74A1BBD}"/>
              </a:ext>
            </a:extLst>
          </p:cNvPr>
          <p:cNvSpPr/>
          <p:nvPr/>
        </p:nvSpPr>
        <p:spPr>
          <a:xfrm>
            <a:off x="7839466" y="439456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6170BAEC-C5EE-4511-9E46-74AA6FA301B1}"/>
              </a:ext>
            </a:extLst>
          </p:cNvPr>
          <p:cNvCxnSpPr>
            <a:cxnSpLocks/>
          </p:cNvCxnSpPr>
          <p:nvPr/>
        </p:nvCxnSpPr>
        <p:spPr>
          <a:xfrm flipH="1">
            <a:off x="6335935" y="4573821"/>
            <a:ext cx="132556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A9733C0-A759-4CA7-A5DE-98AAFF7B3D69}"/>
              </a:ext>
            </a:extLst>
          </p:cNvPr>
          <p:cNvCxnSpPr>
            <a:cxnSpLocks/>
          </p:cNvCxnSpPr>
          <p:nvPr/>
        </p:nvCxnSpPr>
        <p:spPr>
          <a:xfrm>
            <a:off x="5765570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3453D9A-E108-45ED-9350-8142703E610A}"/>
              </a:ext>
            </a:extLst>
          </p:cNvPr>
          <p:cNvCxnSpPr>
            <a:cxnSpLocks/>
          </p:cNvCxnSpPr>
          <p:nvPr/>
        </p:nvCxnSpPr>
        <p:spPr>
          <a:xfrm>
            <a:off x="5765570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D6BC275-567E-4FF6-B8F8-9854F4D76E8A}"/>
              </a:ext>
            </a:extLst>
          </p:cNvPr>
          <p:cNvSpPr/>
          <p:nvPr/>
        </p:nvSpPr>
        <p:spPr>
          <a:xfrm>
            <a:off x="5027397" y="3789674"/>
            <a:ext cx="147920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비밀번호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확인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BA99EDD-6CEE-4FD7-84D8-BDDA7EB73F96}"/>
              </a:ext>
            </a:extLst>
          </p:cNvPr>
          <p:cNvSpPr/>
          <p:nvPr/>
        </p:nvSpPr>
        <p:spPr>
          <a:xfrm>
            <a:off x="5346744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마이페이지 노출</a:t>
            </a: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1545CF5C-9652-42C9-B52D-EA916D78866C}"/>
              </a:ext>
            </a:extLst>
          </p:cNvPr>
          <p:cNvSpPr/>
          <p:nvPr/>
        </p:nvSpPr>
        <p:spPr>
          <a:xfrm>
            <a:off x="5346744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225B93D-2579-44CC-A591-F86C1F45C7AA}"/>
              </a:ext>
            </a:extLst>
          </p:cNvPr>
          <p:cNvCxnSpPr>
            <a:cxnSpLocks/>
          </p:cNvCxnSpPr>
          <p:nvPr/>
        </p:nvCxnSpPr>
        <p:spPr>
          <a:xfrm>
            <a:off x="5759541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51">
            <a:extLst>
              <a:ext uri="{FF2B5EF4-FFF2-40B4-BE49-F238E27FC236}">
                <a16:creationId xmlns:a16="http://schemas.microsoft.com/office/drawing/2014/main" id="{3290B2E1-F73B-4375-940C-E7DDB2F06D8F}"/>
              </a:ext>
            </a:extLst>
          </p:cNvPr>
          <p:cNvCxnSpPr>
            <a:cxnSpLocks/>
          </p:cNvCxnSpPr>
          <p:nvPr/>
        </p:nvCxnSpPr>
        <p:spPr>
          <a:xfrm rot="10800000">
            <a:off x="6493897" y="2763669"/>
            <a:ext cx="12700" cy="1217083"/>
          </a:xfrm>
          <a:prstGeom prst="bentConnector3">
            <a:avLst>
              <a:gd name="adj1" fmla="val -5629024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937069A-B501-4877-AEAF-AA0C6C565FEF}"/>
              </a:ext>
            </a:extLst>
          </p:cNvPr>
          <p:cNvSpPr txBox="1"/>
          <p:nvPr/>
        </p:nvSpPr>
        <p:spPr>
          <a:xfrm>
            <a:off x="6705707" y="377305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NO</a:t>
            </a:r>
            <a:endParaRPr lang="ko-KR" altLang="en-US" sz="6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DF07F9B-FB0D-4A5D-A43C-FF32EE93861D}"/>
              </a:ext>
            </a:extLst>
          </p:cNvPr>
          <p:cNvSpPr txBox="1"/>
          <p:nvPr/>
        </p:nvSpPr>
        <p:spPr>
          <a:xfrm>
            <a:off x="5810316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78D7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YES</a:t>
            </a:r>
            <a:endParaRPr lang="ko-KR" altLang="en-US" sz="600" dirty="0">
              <a:solidFill>
                <a:srgbClr val="0078D7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E7EBA11-63F9-4B8E-B14B-764B42E038F7}"/>
              </a:ext>
            </a:extLst>
          </p:cNvPr>
          <p:cNvCxnSpPr>
            <a:cxnSpLocks/>
          </p:cNvCxnSpPr>
          <p:nvPr/>
        </p:nvCxnSpPr>
        <p:spPr>
          <a:xfrm>
            <a:off x="5765570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A813FC0-47D4-4F8D-A11C-E349DECF8FA2}"/>
              </a:ext>
            </a:extLst>
          </p:cNvPr>
          <p:cNvSpPr/>
          <p:nvPr/>
        </p:nvSpPr>
        <p:spPr>
          <a:xfrm>
            <a:off x="6681920" y="3181972"/>
            <a:ext cx="1098099" cy="33855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‘</a:t>
            </a:r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아이디와 비밀번호를 </a:t>
            </a:r>
            <a:endParaRPr lang="en-US" altLang="ko-KR" sz="75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확인해주세요</a:t>
            </a:r>
            <a:r>
              <a:rPr lang="en-US" altLang="ko-KR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.’ </a:t>
            </a:r>
            <a:r>
              <a:rPr lang="ko-KR" altLang="en-US" sz="75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얼럿</a:t>
            </a:r>
            <a:endParaRPr lang="ko-KR" altLang="en-US" sz="75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4B9737C-AF4C-4715-8F58-75FD2FA96A04}"/>
              </a:ext>
            </a:extLst>
          </p:cNvPr>
          <p:cNvSpPr txBox="1"/>
          <p:nvPr/>
        </p:nvSpPr>
        <p:spPr>
          <a:xfrm>
            <a:off x="4572000" y="350428"/>
            <a:ext cx="456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로그인 프로세스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2B5AF49-B377-4AD8-BC34-873DED121F0A}"/>
              </a:ext>
            </a:extLst>
          </p:cNvPr>
          <p:cNvCxnSpPr/>
          <p:nvPr/>
        </p:nvCxnSpPr>
        <p:spPr>
          <a:xfrm>
            <a:off x="4580308" y="195278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07504" y="4416603"/>
            <a:ext cx="8928992" cy="1169109"/>
            <a:chOff x="107504" y="4424692"/>
            <a:chExt cx="8928992" cy="1169109"/>
          </a:xfrm>
        </p:grpSpPr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4D66F489-279D-4000-BC3F-B3A7C546EF20}"/>
                </a:ext>
              </a:extLst>
            </p:cNvPr>
            <p:cNvSpPr/>
            <p:nvPr/>
          </p:nvSpPr>
          <p:spPr>
            <a:xfrm>
              <a:off x="107504" y="4424692"/>
              <a:ext cx="8928992" cy="1169109"/>
            </a:xfrm>
            <a:prstGeom prst="roundRect">
              <a:avLst>
                <a:gd name="adj" fmla="val 3624"/>
              </a:avLst>
            </a:prstGeom>
            <a:solidFill>
              <a:srgbClr val="F47710">
                <a:alpha val="95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D05CF60-96E2-4E47-AC6D-8282BA14BD4A}"/>
                </a:ext>
              </a:extLst>
            </p:cNvPr>
            <p:cNvSpPr txBox="1"/>
            <p:nvPr/>
          </p:nvSpPr>
          <p:spPr>
            <a:xfrm>
              <a:off x="264479" y="4548857"/>
              <a:ext cx="15265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플로우차트</a:t>
              </a:r>
              <a:endPara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38906745-2B8D-453F-820B-70D0F675995C}"/>
                </a:ext>
              </a:extLst>
            </p:cNvPr>
            <p:cNvSpPr/>
            <p:nvPr/>
          </p:nvSpPr>
          <p:spPr>
            <a:xfrm>
              <a:off x="1414345" y="4563218"/>
              <a:ext cx="6834472" cy="255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|   </a:t>
              </a:r>
              <a:r>
                <a:rPr lang="ko-KR" altLang="en-US" sz="8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서비스 또는 단위프로세스의 흐름을 도식화 한 문서</a:t>
              </a:r>
              <a:endPara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A669E4E-E698-4AD2-82C0-CF4378A79A1B}"/>
                </a:ext>
              </a:extLst>
            </p:cNvPr>
            <p:cNvSpPr/>
            <p:nvPr/>
          </p:nvSpPr>
          <p:spPr>
            <a:xfrm>
              <a:off x="257370" y="4867392"/>
              <a:ext cx="8563102" cy="558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서비스 유저 플로우는 개발자의 전체 흐름에 대한 파악에 용이합니다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세부 기능별 프로세스 플로우는 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각 기능에 발생 가능한 이슈사항을 확인할 수 잇고 대응에 대해 간결히 기술합니다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이 또한 정해진 양식은 없습니다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단 기호는 국제적으로 통일된 기호이기 때문에 맞추어 작성해주셔 야합니다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endPara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플로우차트에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모든 정보를 작성하려 하다 보면 오히려 이해가 어려울 수 있습니다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간결히 작성 후 상세 기획에 표기하는 것이 효율적입니다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pic>
          <p:nvPicPr>
            <p:cNvPr id="2" name="그래픽 1">
              <a:extLst>
                <a:ext uri="{FF2B5EF4-FFF2-40B4-BE49-F238E27FC236}">
                  <a16:creationId xmlns:a16="http://schemas.microsoft.com/office/drawing/2014/main" id="{E3ECD5B2-8F24-4B8A-A16B-DBA9C2E9B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43448" y="4610092"/>
              <a:ext cx="163184" cy="181316"/>
            </a:xfrm>
            <a:prstGeom prst="rect">
              <a:avLst/>
            </a:prstGeom>
          </p:spPr>
        </p:pic>
      </p:grp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5749699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2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33986"/>
              </p:ext>
            </p:extLst>
          </p:nvPr>
        </p:nvGraphicFramePr>
        <p:xfrm>
          <a:off x="275731" y="672901"/>
          <a:ext cx="8592538" cy="42605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3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175411272"/>
                    </a:ext>
                  </a:extLst>
                </a:gridCol>
                <a:gridCol w="1920005">
                  <a:extLst>
                    <a:ext uri="{9D8B030D-6E8A-4147-A177-3AD203B41FA5}">
                      <a16:colId xmlns:a16="http://schemas.microsoft.com/office/drawing/2014/main" val="966698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필수여부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게시판</a:t>
                      </a:r>
                      <a:endParaRPr lang="en-US" altLang="ko-KR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 검색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공지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이미지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일반형 게시판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에디터 포함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태그 관리</a:t>
                      </a:r>
                      <a:endParaRPr lang="en-US" altLang="ko-KR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 관련 태그 관리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권한 관리</a:t>
                      </a:r>
                      <a:endParaRPr lang="en-US" altLang="ko-KR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회원 권한 등급 관리 및 메뉴 접근 권한 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조직 관리</a:t>
                      </a:r>
                      <a:endParaRPr lang="en-US" altLang="ko-KR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관리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or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사용자 조직 구성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트리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관리자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관리자 사이트 회원 관리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사용자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사용자 사이트 회원 관리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메뉴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관리자 메뉴 관리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트리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코드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공통코드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사이트관리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필수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로고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팝업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홈 </a:t>
                      </a:r>
                      <a:r>
                        <a:rPr lang="en-US" altLang="ko-KR" sz="800" dirty="0"/>
                        <a:t>URL </a:t>
                      </a:r>
                      <a:r>
                        <a:rPr lang="ko-KR" altLang="en-US" sz="800" dirty="0"/>
                        <a:t>등 사이트 </a:t>
                      </a:r>
                      <a:r>
                        <a:rPr lang="ko-KR" altLang="en-US" sz="800" dirty="0" err="1"/>
                        <a:t>메인에</a:t>
                      </a:r>
                      <a:r>
                        <a:rPr lang="ko-KR" altLang="en-US" sz="800" dirty="0"/>
                        <a:t> 대한 정보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수정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831618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통계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892880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로그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로그인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에러 등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목록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4216762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개인정보열람기록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목록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4282025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내 정보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필수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관리자 마이페이지 기능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수정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68190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로그인 화면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필수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관리자 </a:t>
                      </a:r>
                      <a:r>
                        <a:rPr lang="ko-KR" altLang="en-US" sz="800" dirty="0" err="1"/>
                        <a:t>로그인페이지</a:t>
                      </a: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3229241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설문조사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필수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목록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등록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수정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305130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이메일 보내기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628744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995801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428759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3240297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8930671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5DE0BC2-CDA6-B6BD-E5AC-925B5D302807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기능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C4242-4E77-F627-46D3-4999494460D7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833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104454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검색영역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태그를 누르면 관련 태그 검색 결과 표출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 결과 목록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페이징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체크된 게시글 선택 삭제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등록화면으로 이동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048672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기본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EB7ABA-BC3E-31B2-5B8F-E0BDB86963A1}"/>
              </a:ext>
            </a:extLst>
          </p:cNvPr>
          <p:cNvSpPr/>
          <p:nvPr/>
        </p:nvSpPr>
        <p:spPr>
          <a:xfrm>
            <a:off x="779979" y="1301633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5890CB-078F-D975-501C-C242A02D2F72}"/>
              </a:ext>
            </a:extLst>
          </p:cNvPr>
          <p:cNvSpPr txBox="1"/>
          <p:nvPr/>
        </p:nvSpPr>
        <p:spPr>
          <a:xfrm>
            <a:off x="251520" y="127390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8E7B62-B676-71AB-48F8-2B386A1C88DC}"/>
              </a:ext>
            </a:extLst>
          </p:cNvPr>
          <p:cNvSpPr txBox="1"/>
          <p:nvPr/>
        </p:nvSpPr>
        <p:spPr>
          <a:xfrm>
            <a:off x="251520" y="10410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분류</a:t>
            </a:r>
            <a:endParaRPr kumimoji="1" lang="ko-Kore-KR" altLang="en-US" sz="8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41CA81-E8A3-B17F-0EDA-D1628806D7F5}"/>
              </a:ext>
            </a:extLst>
          </p:cNvPr>
          <p:cNvSpPr/>
          <p:nvPr/>
        </p:nvSpPr>
        <p:spPr>
          <a:xfrm>
            <a:off x="779979" y="104191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삼각형 46">
            <a:extLst>
              <a:ext uri="{FF2B5EF4-FFF2-40B4-BE49-F238E27FC236}">
                <a16:creationId xmlns:a16="http://schemas.microsoft.com/office/drawing/2014/main" id="{9E25677D-A066-2432-C7C8-77D37699697E}"/>
              </a:ext>
            </a:extLst>
          </p:cNvPr>
          <p:cNvSpPr/>
          <p:nvPr/>
        </p:nvSpPr>
        <p:spPr>
          <a:xfrm rot="10800000">
            <a:off x="1550078" y="108589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8494FD-39FC-7A37-9F6B-3D7C2F12E2DB}"/>
              </a:ext>
            </a:extLst>
          </p:cNvPr>
          <p:cNvSpPr txBox="1"/>
          <p:nvPr/>
        </p:nvSpPr>
        <p:spPr>
          <a:xfrm>
            <a:off x="251520" y="79873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작성일</a:t>
            </a:r>
            <a:endParaRPr kumimoji="1" lang="ko-Kore-KR" altLang="en-US" sz="800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968BFEC-D5FA-290B-3548-3EACE7238E51}"/>
              </a:ext>
            </a:extLst>
          </p:cNvPr>
          <p:cNvGrpSpPr/>
          <p:nvPr/>
        </p:nvGrpSpPr>
        <p:grpSpPr>
          <a:xfrm>
            <a:off x="779979" y="826466"/>
            <a:ext cx="936104" cy="159986"/>
            <a:chOff x="779979" y="826466"/>
            <a:chExt cx="936104" cy="15998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49FAB40-0BC7-9F11-FF44-2F63F9DE374B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28" name="Picture 4" descr="달력 - 무료 시간과 날짜개 아이콘">
              <a:extLst>
                <a:ext uri="{FF2B5EF4-FFF2-40B4-BE49-F238E27FC236}">
                  <a16:creationId xmlns:a16="http://schemas.microsoft.com/office/drawing/2014/main" id="{A48B038E-F970-B241-9063-4B017D3ED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2BD03F5-F470-5854-4FEF-365BAD58589B}"/>
              </a:ext>
            </a:extLst>
          </p:cNvPr>
          <p:cNvGrpSpPr/>
          <p:nvPr/>
        </p:nvGrpSpPr>
        <p:grpSpPr>
          <a:xfrm>
            <a:off x="2030603" y="826466"/>
            <a:ext cx="936104" cy="159986"/>
            <a:chOff x="779979" y="826466"/>
            <a:chExt cx="936104" cy="15998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270A126-D469-AA7A-3D6A-B25D2DC46685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4" descr="달력 - 무료 시간과 날짜개 아이콘">
              <a:extLst>
                <a:ext uri="{FF2B5EF4-FFF2-40B4-BE49-F238E27FC236}">
                  <a16:creationId xmlns:a16="http://schemas.microsoft.com/office/drawing/2014/main" id="{13B8BFED-BA96-1B3F-E230-0B7057AFB2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213D326-5871-8EC0-8915-502F086C0043}"/>
              </a:ext>
            </a:extLst>
          </p:cNvPr>
          <p:cNvSpPr txBox="1"/>
          <p:nvPr/>
        </p:nvSpPr>
        <p:spPr>
          <a:xfrm>
            <a:off x="1747410" y="798737"/>
            <a:ext cx="213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~</a:t>
            </a:r>
            <a:endParaRPr kumimoji="1" lang="ko-Kore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B0FA3D-7F88-64D2-78A1-DA0F2AAF7A8D}"/>
              </a:ext>
            </a:extLst>
          </p:cNvPr>
          <p:cNvSpPr txBox="1"/>
          <p:nvPr/>
        </p:nvSpPr>
        <p:spPr>
          <a:xfrm>
            <a:off x="251520" y="151707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C411EA33-AB85-A752-44CE-9B0C01D38885}"/>
              </a:ext>
            </a:extLst>
          </p:cNvPr>
          <p:cNvSpPr/>
          <p:nvPr/>
        </p:nvSpPr>
        <p:spPr>
          <a:xfrm>
            <a:off x="816105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DF8B8C6E-D31C-A0B9-9F14-02C6482A50AB}"/>
              </a:ext>
            </a:extLst>
          </p:cNvPr>
          <p:cNvSpPr/>
          <p:nvPr/>
        </p:nvSpPr>
        <p:spPr>
          <a:xfrm>
            <a:off x="1268768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3C2DBC45-2246-F1F7-F372-A499729EB8DE}"/>
              </a:ext>
            </a:extLst>
          </p:cNvPr>
          <p:cNvSpPr/>
          <p:nvPr/>
        </p:nvSpPr>
        <p:spPr>
          <a:xfrm>
            <a:off x="1721431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7812D9-9E1A-3009-D0CE-75EE325708A3}"/>
              </a:ext>
            </a:extLst>
          </p:cNvPr>
          <p:cNvSpPr/>
          <p:nvPr/>
        </p:nvSpPr>
        <p:spPr>
          <a:xfrm>
            <a:off x="5488030" y="799417"/>
            <a:ext cx="493372" cy="8879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2BC2C0-D8DC-8CE4-023B-5C4CC1070AF7}"/>
              </a:ext>
            </a:extLst>
          </p:cNvPr>
          <p:cNvSpPr/>
          <p:nvPr/>
        </p:nvSpPr>
        <p:spPr>
          <a:xfrm>
            <a:off x="2174094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6C73AC8A-FAD4-3A03-9A1F-1B0499F35206}"/>
              </a:ext>
            </a:extLst>
          </p:cNvPr>
          <p:cNvSpPr/>
          <p:nvPr/>
        </p:nvSpPr>
        <p:spPr>
          <a:xfrm>
            <a:off x="2626757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0AF889AB-2B22-0782-2C3E-5F073996A580}"/>
              </a:ext>
            </a:extLst>
          </p:cNvPr>
          <p:cNvSpPr/>
          <p:nvPr/>
        </p:nvSpPr>
        <p:spPr>
          <a:xfrm>
            <a:off x="3079420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52E720AC-35CC-37E1-485F-AA2FEC0959B1}"/>
              </a:ext>
            </a:extLst>
          </p:cNvPr>
          <p:cNvSpPr/>
          <p:nvPr/>
        </p:nvSpPr>
        <p:spPr>
          <a:xfrm>
            <a:off x="3532083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170781BB-6EC8-4BAD-2650-379B6D19AC18}"/>
              </a:ext>
            </a:extLst>
          </p:cNvPr>
          <p:cNvSpPr/>
          <p:nvPr/>
        </p:nvSpPr>
        <p:spPr>
          <a:xfrm>
            <a:off x="3984746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41274063-7C92-32CD-8906-0BED1BCC9F47}"/>
              </a:ext>
            </a:extLst>
          </p:cNvPr>
          <p:cNvSpPr/>
          <p:nvPr/>
        </p:nvSpPr>
        <p:spPr>
          <a:xfrm>
            <a:off x="4437406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00398B3-20D8-DC78-9EBD-BA0357A903DE}"/>
              </a:ext>
            </a:extLst>
          </p:cNvPr>
          <p:cNvSpPr/>
          <p:nvPr/>
        </p:nvSpPr>
        <p:spPr>
          <a:xfrm>
            <a:off x="323528" y="2263811"/>
            <a:ext cx="5760640" cy="26517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4BC50E2E-B3C6-FE1A-EF32-3A8559F786C2}"/>
              </a:ext>
            </a:extLst>
          </p:cNvPr>
          <p:cNvCxnSpPr/>
          <p:nvPr/>
        </p:nvCxnSpPr>
        <p:spPr>
          <a:xfrm>
            <a:off x="395536" y="254765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41542DD-9A79-BDD3-3F4B-7F617C67BF7A}"/>
              </a:ext>
            </a:extLst>
          </p:cNvPr>
          <p:cNvSpPr/>
          <p:nvPr/>
        </p:nvSpPr>
        <p:spPr>
          <a:xfrm>
            <a:off x="492296" y="239283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DB717BA-CF97-2750-4EF7-343017F88610}"/>
              </a:ext>
            </a:extLst>
          </p:cNvPr>
          <p:cNvSpPr/>
          <p:nvPr/>
        </p:nvSpPr>
        <p:spPr>
          <a:xfrm>
            <a:off x="492296" y="266601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170DA92-6D66-B146-F03C-71C4BD49DC6B}"/>
              </a:ext>
            </a:extLst>
          </p:cNvPr>
          <p:cNvSpPr/>
          <p:nvPr/>
        </p:nvSpPr>
        <p:spPr>
          <a:xfrm>
            <a:off x="492296" y="293187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8893E30-FB05-43FF-C341-F551A3002DE7}"/>
              </a:ext>
            </a:extLst>
          </p:cNvPr>
          <p:cNvSpPr txBox="1"/>
          <p:nvPr/>
        </p:nvSpPr>
        <p:spPr>
          <a:xfrm>
            <a:off x="663411" y="233394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B8166C4-8C1F-DD15-904D-5970459CD309}"/>
              </a:ext>
            </a:extLst>
          </p:cNvPr>
          <p:cNvSpPr txBox="1"/>
          <p:nvPr/>
        </p:nvSpPr>
        <p:spPr>
          <a:xfrm>
            <a:off x="5196036" y="233394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026F4B2-50B9-EF2A-6CF7-1C0FE37834C4}"/>
              </a:ext>
            </a:extLst>
          </p:cNvPr>
          <p:cNvSpPr txBox="1"/>
          <p:nvPr/>
        </p:nvSpPr>
        <p:spPr>
          <a:xfrm>
            <a:off x="4884625" y="2608845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6587737-327E-E0E9-D4DC-985783874136}"/>
              </a:ext>
            </a:extLst>
          </p:cNvPr>
          <p:cNvSpPr txBox="1"/>
          <p:nvPr/>
        </p:nvSpPr>
        <p:spPr>
          <a:xfrm>
            <a:off x="4884625" y="2872983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8D541E2-2ADF-1275-0BEA-1B87A1D788F9}"/>
              </a:ext>
            </a:extLst>
          </p:cNvPr>
          <p:cNvSpPr/>
          <p:nvPr/>
        </p:nvSpPr>
        <p:spPr>
          <a:xfrm>
            <a:off x="492296" y="319562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FD773A8-8B53-66ED-837B-37FE53AFB593}"/>
              </a:ext>
            </a:extLst>
          </p:cNvPr>
          <p:cNvSpPr txBox="1"/>
          <p:nvPr/>
        </p:nvSpPr>
        <p:spPr>
          <a:xfrm>
            <a:off x="4884625" y="313673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0C9BA00-C99D-9395-B4CA-3C33AC98BA84}"/>
              </a:ext>
            </a:extLst>
          </p:cNvPr>
          <p:cNvGrpSpPr/>
          <p:nvPr/>
        </p:nvGrpSpPr>
        <p:grpSpPr>
          <a:xfrm>
            <a:off x="46052" y="639181"/>
            <a:ext cx="388720" cy="200055"/>
            <a:chOff x="4727047" y="5307508"/>
            <a:chExt cx="388720" cy="20005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73486F16-D76D-A9A2-A06E-65A335A2288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7" name="TextBox 27">
              <a:extLst>
                <a:ext uri="{FF2B5EF4-FFF2-40B4-BE49-F238E27FC236}">
                  <a16:creationId xmlns:a16="http://schemas.microsoft.com/office/drawing/2014/main" id="{72210EB1-09A3-A91C-5231-B81B9FE2633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6967F0A-EBA3-7AF1-EC18-770C50469E05}"/>
              </a:ext>
            </a:extLst>
          </p:cNvPr>
          <p:cNvSpPr/>
          <p:nvPr/>
        </p:nvSpPr>
        <p:spPr>
          <a:xfrm>
            <a:off x="492296" y="344793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B7F71E6-D6ED-08A7-8388-F8223E215D6A}"/>
              </a:ext>
            </a:extLst>
          </p:cNvPr>
          <p:cNvSpPr txBox="1"/>
          <p:nvPr/>
        </p:nvSpPr>
        <p:spPr>
          <a:xfrm>
            <a:off x="4884625" y="338904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5347305-844A-982B-7981-DB8DB9EDEA34}"/>
              </a:ext>
            </a:extLst>
          </p:cNvPr>
          <p:cNvSpPr/>
          <p:nvPr/>
        </p:nvSpPr>
        <p:spPr>
          <a:xfrm>
            <a:off x="492296" y="3757849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C86AAD0-0389-C241-06DC-236B9A0A1C6E}"/>
              </a:ext>
            </a:extLst>
          </p:cNvPr>
          <p:cNvSpPr txBox="1"/>
          <p:nvPr/>
        </p:nvSpPr>
        <p:spPr>
          <a:xfrm>
            <a:off x="4884625" y="3698959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2C1FDC9-7DA5-6183-5E5D-85EA5D49A99C}"/>
              </a:ext>
            </a:extLst>
          </p:cNvPr>
          <p:cNvSpPr/>
          <p:nvPr/>
        </p:nvSpPr>
        <p:spPr>
          <a:xfrm>
            <a:off x="492296" y="403200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0EFCD1-07FD-CC5F-479C-771955539683}"/>
              </a:ext>
            </a:extLst>
          </p:cNvPr>
          <p:cNvSpPr txBox="1"/>
          <p:nvPr/>
        </p:nvSpPr>
        <p:spPr>
          <a:xfrm>
            <a:off x="4884625" y="3973118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2E2F98E-DECB-AC02-EB84-034E8FDBA4AA}"/>
              </a:ext>
            </a:extLst>
          </p:cNvPr>
          <p:cNvSpPr/>
          <p:nvPr/>
        </p:nvSpPr>
        <p:spPr>
          <a:xfrm>
            <a:off x="492296" y="434192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9ED748-88C8-2596-6088-8722BBDCA9B8}"/>
              </a:ext>
            </a:extLst>
          </p:cNvPr>
          <p:cNvSpPr txBox="1"/>
          <p:nvPr/>
        </p:nvSpPr>
        <p:spPr>
          <a:xfrm>
            <a:off x="4884625" y="4283033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B96FA51-8A45-71BA-7AD3-590DA76A7A55}"/>
              </a:ext>
            </a:extLst>
          </p:cNvPr>
          <p:cNvSpPr/>
          <p:nvPr/>
        </p:nvSpPr>
        <p:spPr>
          <a:xfrm>
            <a:off x="492296" y="4645162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18C7ED6-5620-A101-0D5A-C36893747770}"/>
              </a:ext>
            </a:extLst>
          </p:cNvPr>
          <p:cNvSpPr txBox="1"/>
          <p:nvPr/>
        </p:nvSpPr>
        <p:spPr>
          <a:xfrm>
            <a:off x="4884625" y="4586272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ABB9B26C-25F3-230F-6907-753B88711C70}"/>
              </a:ext>
            </a:extLst>
          </p:cNvPr>
          <p:cNvSpPr txBox="1"/>
          <p:nvPr/>
        </p:nvSpPr>
        <p:spPr>
          <a:xfrm>
            <a:off x="699271" y="260884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40</a:t>
            </a:r>
            <a:endParaRPr kumimoji="1" lang="ko-Kore-KR" altLang="en-US" sz="800" dirty="0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9EB3DA63-AEA1-0BAC-FEA4-0CA5E7DA3E67}"/>
              </a:ext>
            </a:extLst>
          </p:cNvPr>
          <p:cNvSpPr txBox="1"/>
          <p:nvPr/>
        </p:nvSpPr>
        <p:spPr>
          <a:xfrm>
            <a:off x="699271" y="286894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39</a:t>
            </a:r>
            <a:endParaRPr kumimoji="1" lang="ko-Kore-KR" altLang="en-US" sz="800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81E3942-7797-38FF-1F15-EB30CF401658}"/>
              </a:ext>
            </a:extLst>
          </p:cNvPr>
          <p:cNvSpPr txBox="1"/>
          <p:nvPr/>
        </p:nvSpPr>
        <p:spPr>
          <a:xfrm>
            <a:off x="699271" y="313673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38</a:t>
            </a:r>
            <a:endParaRPr kumimoji="1" lang="ko-Kore-KR" altLang="en-US" sz="800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D93235E-78DD-2A77-24B4-B21BE366160F}"/>
              </a:ext>
            </a:extLst>
          </p:cNvPr>
          <p:cNvSpPr txBox="1"/>
          <p:nvPr/>
        </p:nvSpPr>
        <p:spPr>
          <a:xfrm>
            <a:off x="699271" y="3393848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37</a:t>
            </a:r>
            <a:endParaRPr kumimoji="1" lang="ko-Kore-KR" altLang="en-US" sz="800" dirty="0"/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8C233C87-8C43-95E9-2131-430CD907E038}"/>
              </a:ext>
            </a:extLst>
          </p:cNvPr>
          <p:cNvSpPr txBox="1"/>
          <p:nvPr/>
        </p:nvSpPr>
        <p:spPr>
          <a:xfrm>
            <a:off x="699271" y="369895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36</a:t>
            </a:r>
            <a:endParaRPr kumimoji="1" lang="ko-Kore-KR" altLang="en-US" sz="800" dirty="0"/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0D22501E-BA73-93EC-16A3-DB5DE701A695}"/>
              </a:ext>
            </a:extLst>
          </p:cNvPr>
          <p:cNvSpPr txBox="1"/>
          <p:nvPr/>
        </p:nvSpPr>
        <p:spPr>
          <a:xfrm>
            <a:off x="699271" y="397679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35</a:t>
            </a:r>
            <a:endParaRPr kumimoji="1" lang="ko-Kore-KR" altLang="en-US" sz="800" dirty="0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1ADFA41B-02C6-9F44-C9BF-66905EB69B7F}"/>
              </a:ext>
            </a:extLst>
          </p:cNvPr>
          <p:cNvSpPr txBox="1"/>
          <p:nvPr/>
        </p:nvSpPr>
        <p:spPr>
          <a:xfrm>
            <a:off x="699271" y="428019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34</a:t>
            </a:r>
            <a:endParaRPr kumimoji="1" lang="ko-Kore-KR" altLang="en-US" sz="800" dirty="0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1AC87FDA-EEAB-3AE4-F69D-61EF9AFAB5B9}"/>
              </a:ext>
            </a:extLst>
          </p:cNvPr>
          <p:cNvSpPr txBox="1"/>
          <p:nvPr/>
        </p:nvSpPr>
        <p:spPr>
          <a:xfrm>
            <a:off x="699271" y="4586272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33</a:t>
            </a:r>
            <a:endParaRPr kumimoji="1" lang="ko-Kore-KR" altLang="en-US" sz="800" dirty="0"/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85071690-9895-38DE-2237-F80529A5FDCC}"/>
              </a:ext>
            </a:extLst>
          </p:cNvPr>
          <p:cNvSpPr txBox="1"/>
          <p:nvPr/>
        </p:nvSpPr>
        <p:spPr>
          <a:xfrm>
            <a:off x="1043608" y="233394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A92AAB56-1E9B-612F-C49C-7CDB5D8264FE}"/>
              </a:ext>
            </a:extLst>
          </p:cNvPr>
          <p:cNvSpPr txBox="1"/>
          <p:nvPr/>
        </p:nvSpPr>
        <p:spPr>
          <a:xfrm>
            <a:off x="2411760" y="233394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제목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BD83ECEE-B976-B121-7ED3-A62E80EDF3D5}"/>
              </a:ext>
            </a:extLst>
          </p:cNvPr>
          <p:cNvSpPr txBox="1"/>
          <p:nvPr/>
        </p:nvSpPr>
        <p:spPr>
          <a:xfrm>
            <a:off x="4507843" y="233394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작성자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ECE2A98B-8703-7887-1426-957393FD1E16}"/>
              </a:ext>
            </a:extLst>
          </p:cNvPr>
          <p:cNvSpPr txBox="1"/>
          <p:nvPr/>
        </p:nvSpPr>
        <p:spPr>
          <a:xfrm>
            <a:off x="1128246" y="260884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2D1B5414-72A6-CAD7-343F-80D907AE923B}"/>
              </a:ext>
            </a:extLst>
          </p:cNvPr>
          <p:cNvSpPr txBox="1"/>
          <p:nvPr/>
        </p:nvSpPr>
        <p:spPr>
          <a:xfrm>
            <a:off x="1128246" y="286894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DF316857-73DC-EFC3-EADA-5D461DD94A93}"/>
              </a:ext>
            </a:extLst>
          </p:cNvPr>
          <p:cNvSpPr txBox="1"/>
          <p:nvPr/>
        </p:nvSpPr>
        <p:spPr>
          <a:xfrm>
            <a:off x="1128246" y="313673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A3715B4F-DEE8-33A3-F01E-03A371D8720D}"/>
              </a:ext>
            </a:extLst>
          </p:cNvPr>
          <p:cNvSpPr txBox="1"/>
          <p:nvPr/>
        </p:nvSpPr>
        <p:spPr>
          <a:xfrm>
            <a:off x="1128246" y="3393848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EB492B39-679C-8902-CD0E-EAC015FB8C03}"/>
              </a:ext>
            </a:extLst>
          </p:cNvPr>
          <p:cNvSpPr txBox="1"/>
          <p:nvPr/>
        </p:nvSpPr>
        <p:spPr>
          <a:xfrm>
            <a:off x="1128246" y="369895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73A8528C-EA4D-7077-BB8F-CD767AC39E45}"/>
              </a:ext>
            </a:extLst>
          </p:cNvPr>
          <p:cNvSpPr txBox="1"/>
          <p:nvPr/>
        </p:nvSpPr>
        <p:spPr>
          <a:xfrm>
            <a:off x="1128246" y="397679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7F37ACAD-FA19-0945-9838-2DB79CC6A46B}"/>
              </a:ext>
            </a:extLst>
          </p:cNvPr>
          <p:cNvSpPr txBox="1"/>
          <p:nvPr/>
        </p:nvSpPr>
        <p:spPr>
          <a:xfrm>
            <a:off x="1128246" y="428019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FF79ECB4-FB53-9F7F-881D-B76844771D90}"/>
              </a:ext>
            </a:extLst>
          </p:cNvPr>
          <p:cNvSpPr txBox="1"/>
          <p:nvPr/>
        </p:nvSpPr>
        <p:spPr>
          <a:xfrm>
            <a:off x="1128246" y="4586272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FE027993-A86C-E635-3365-DAF08EE90019}"/>
              </a:ext>
            </a:extLst>
          </p:cNvPr>
          <p:cNvSpPr txBox="1"/>
          <p:nvPr/>
        </p:nvSpPr>
        <p:spPr>
          <a:xfrm>
            <a:off x="1653351" y="2608845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공지사항</a:t>
            </a:r>
            <a:r>
              <a:rPr kumimoji="1" lang="en-US" altLang="ko-Kore-KR" sz="800" dirty="0"/>
              <a:t>(</a:t>
            </a:r>
            <a:r>
              <a:rPr kumimoji="1" lang="ko-KR" altLang="en-US" sz="800" dirty="0"/>
              <a:t>필독</a:t>
            </a:r>
            <a:r>
              <a:rPr kumimoji="1" lang="en-US" altLang="ko-KR" sz="800" dirty="0"/>
              <a:t>)</a:t>
            </a:r>
            <a:endParaRPr kumimoji="1" lang="ko-Kore-KR" altLang="en-US" sz="800" dirty="0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540C8D36-E919-FAEA-D182-4300738301F7}"/>
              </a:ext>
            </a:extLst>
          </p:cNvPr>
          <p:cNvSpPr txBox="1"/>
          <p:nvPr/>
        </p:nvSpPr>
        <p:spPr>
          <a:xfrm>
            <a:off x="1653351" y="2868949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글 작성 가이드</a:t>
            </a:r>
            <a:endParaRPr kumimoji="1" lang="ko-Kore-KR" altLang="en-US" sz="800" dirty="0"/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07B3706B-14AC-0A95-62D7-58F0C7F933AD}"/>
              </a:ext>
            </a:extLst>
          </p:cNvPr>
          <p:cNvSpPr txBox="1"/>
          <p:nvPr/>
        </p:nvSpPr>
        <p:spPr>
          <a:xfrm>
            <a:off x="1653351" y="3136734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2023</a:t>
            </a:r>
            <a:r>
              <a:rPr kumimoji="1" lang="ko-KR" altLang="en-US" sz="800" dirty="0"/>
              <a:t>년도 행사 예정</a:t>
            </a:r>
            <a:endParaRPr kumimoji="1" lang="ko-Kore-KR" altLang="en-US" sz="800" dirty="0"/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BF364F26-CAD5-202B-B7AC-EF54E9D3E9EE}"/>
              </a:ext>
            </a:extLst>
          </p:cNvPr>
          <p:cNvSpPr txBox="1"/>
          <p:nvPr/>
        </p:nvSpPr>
        <p:spPr>
          <a:xfrm>
            <a:off x="1653351" y="3393848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베스트 게시글 선정 기준</a:t>
            </a:r>
            <a:endParaRPr kumimoji="1" lang="ko-Kore-KR" altLang="en-US" sz="800" dirty="0"/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350A50C5-A2AC-AEA7-66A7-4280705AD1CD}"/>
              </a:ext>
            </a:extLst>
          </p:cNvPr>
          <p:cNvSpPr txBox="1"/>
          <p:nvPr/>
        </p:nvSpPr>
        <p:spPr>
          <a:xfrm>
            <a:off x="1653351" y="3698959"/>
            <a:ext cx="2342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알아두면</a:t>
            </a:r>
            <a:r>
              <a:rPr kumimoji="1" lang="ko-KR" altLang="en-US" sz="800" dirty="0"/>
              <a:t> 반드시 도움이 되는</a:t>
            </a:r>
            <a:endParaRPr kumimoji="1" lang="en-US" altLang="ko-KR" sz="800" dirty="0"/>
          </a:p>
          <a:p>
            <a:r>
              <a:rPr kumimoji="1" lang="ko-KR" altLang="en-US" sz="800" dirty="0"/>
              <a:t>일상 </a:t>
            </a:r>
            <a:r>
              <a:rPr kumimoji="1" lang="en-US" altLang="ko-KR" sz="800" dirty="0"/>
              <a:t>Tip Best5</a:t>
            </a:r>
            <a:endParaRPr kumimoji="1" lang="ko-Kore-KR" altLang="en-US" sz="800" dirty="0"/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A400DDF0-80F4-ADAA-7979-D10D91716541}"/>
              </a:ext>
            </a:extLst>
          </p:cNvPr>
          <p:cNvSpPr txBox="1"/>
          <p:nvPr/>
        </p:nvSpPr>
        <p:spPr>
          <a:xfrm>
            <a:off x="1653351" y="3976790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2023</a:t>
            </a:r>
            <a:r>
              <a:rPr kumimoji="1" lang="ko-KR" altLang="en-US" sz="800" dirty="0"/>
              <a:t>년도 </a:t>
            </a:r>
            <a:r>
              <a:rPr kumimoji="1" lang="en-US" altLang="ko-KR" sz="800" dirty="0"/>
              <a:t>10</a:t>
            </a:r>
            <a:r>
              <a:rPr kumimoji="1" lang="ko-KR" altLang="en-US" sz="800" dirty="0"/>
              <a:t>주차 구내식당 메뉴</a:t>
            </a:r>
            <a:endParaRPr kumimoji="1" lang="ko-Kore-KR" altLang="en-US" sz="800" dirty="0"/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6785F5A2-2795-7D26-2BFB-27486C4914C9}"/>
              </a:ext>
            </a:extLst>
          </p:cNvPr>
          <p:cNvSpPr txBox="1"/>
          <p:nvPr/>
        </p:nvSpPr>
        <p:spPr>
          <a:xfrm>
            <a:off x="1653351" y="4280199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전자결재 규정</a:t>
            </a:r>
            <a:endParaRPr kumimoji="1" lang="ko-Kore-KR" altLang="en-US" sz="800" dirty="0"/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4CE162DE-4B37-AA03-1E34-8C2D6BB72FCB}"/>
              </a:ext>
            </a:extLst>
          </p:cNvPr>
          <p:cNvSpPr txBox="1"/>
          <p:nvPr/>
        </p:nvSpPr>
        <p:spPr>
          <a:xfrm>
            <a:off x="1653351" y="4586272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 작성 요령</a:t>
            </a:r>
            <a:endParaRPr kumimoji="1" lang="ko-Kore-KR" altLang="en-US" sz="800" dirty="0"/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D1344B54-C228-ED7E-1C66-CFC6427D4DC6}"/>
              </a:ext>
            </a:extLst>
          </p:cNvPr>
          <p:cNvSpPr txBox="1"/>
          <p:nvPr/>
        </p:nvSpPr>
        <p:spPr>
          <a:xfrm>
            <a:off x="4491063" y="260884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BB360264-8458-5BF3-187E-44B40525E2FC}"/>
              </a:ext>
            </a:extLst>
          </p:cNvPr>
          <p:cNvSpPr txBox="1"/>
          <p:nvPr/>
        </p:nvSpPr>
        <p:spPr>
          <a:xfrm>
            <a:off x="4491063" y="286894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8B17599F-6FF7-85E2-44F7-08D1A70F0486}"/>
              </a:ext>
            </a:extLst>
          </p:cNvPr>
          <p:cNvSpPr txBox="1"/>
          <p:nvPr/>
        </p:nvSpPr>
        <p:spPr>
          <a:xfrm>
            <a:off x="4491063" y="313673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행사팀</a:t>
            </a:r>
            <a:endParaRPr kumimoji="1" lang="ko-Kore-KR" altLang="en-US" sz="800" dirty="0"/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380A6C8C-ED86-F91B-7A79-37EA24C22F26}"/>
              </a:ext>
            </a:extLst>
          </p:cNvPr>
          <p:cNvSpPr txBox="1"/>
          <p:nvPr/>
        </p:nvSpPr>
        <p:spPr>
          <a:xfrm>
            <a:off x="4491063" y="3393848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운영팀</a:t>
            </a:r>
            <a:endParaRPr kumimoji="1" lang="ko-Kore-KR" altLang="en-US" sz="800" dirty="0"/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8C22F344-DB49-0CF6-C156-4930D3B399C9}"/>
              </a:ext>
            </a:extLst>
          </p:cNvPr>
          <p:cNvSpPr txBox="1"/>
          <p:nvPr/>
        </p:nvSpPr>
        <p:spPr>
          <a:xfrm>
            <a:off x="4491063" y="369895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홍길동</a:t>
            </a:r>
            <a:endParaRPr kumimoji="1" lang="ko-Kore-KR" altLang="en-US" sz="800" dirty="0"/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AB090DA7-3E63-5996-1D0E-832CA5EE38B3}"/>
              </a:ext>
            </a:extLst>
          </p:cNvPr>
          <p:cNvSpPr txBox="1"/>
          <p:nvPr/>
        </p:nvSpPr>
        <p:spPr>
          <a:xfrm>
            <a:off x="4491063" y="3976790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1DA40F2E-0828-3547-A346-34F26741FD8C}"/>
              </a:ext>
            </a:extLst>
          </p:cNvPr>
          <p:cNvSpPr txBox="1"/>
          <p:nvPr/>
        </p:nvSpPr>
        <p:spPr>
          <a:xfrm>
            <a:off x="4491063" y="428019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CF139936-2D72-5C89-22D5-A2D7672DC591}"/>
              </a:ext>
            </a:extLst>
          </p:cNvPr>
          <p:cNvSpPr txBox="1"/>
          <p:nvPr/>
        </p:nvSpPr>
        <p:spPr>
          <a:xfrm>
            <a:off x="4491063" y="4586272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pic>
        <p:nvPicPr>
          <p:cNvPr id="1089" name="그림 1088">
            <a:extLst>
              <a:ext uri="{FF2B5EF4-FFF2-40B4-BE49-F238E27FC236}">
                <a16:creationId xmlns:a16="http://schemas.microsoft.com/office/drawing/2014/main" id="{234D3D1E-AF9E-8320-5796-6CAA5DF35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938" y="4991147"/>
            <a:ext cx="1816481" cy="215984"/>
          </a:xfrm>
          <a:prstGeom prst="rect">
            <a:avLst/>
          </a:prstGeom>
        </p:spPr>
      </p:pic>
      <p:sp>
        <p:nvSpPr>
          <p:cNvPr id="1090" name="직사각형 1089">
            <a:extLst>
              <a:ext uri="{FF2B5EF4-FFF2-40B4-BE49-F238E27FC236}">
                <a16:creationId xmlns:a16="http://schemas.microsoft.com/office/drawing/2014/main" id="{76C3ED69-D59C-6C6C-68C9-F28AFB5E9ECC}"/>
              </a:ext>
            </a:extLst>
          </p:cNvPr>
          <p:cNvSpPr/>
          <p:nvPr/>
        </p:nvSpPr>
        <p:spPr>
          <a:xfrm>
            <a:off x="292775" y="725278"/>
            <a:ext cx="5791393" cy="11241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1" name="그룹 1090">
            <a:extLst>
              <a:ext uri="{FF2B5EF4-FFF2-40B4-BE49-F238E27FC236}">
                <a16:creationId xmlns:a16="http://schemas.microsoft.com/office/drawing/2014/main" id="{16801826-1915-0FB5-9386-1102EC01FF9E}"/>
              </a:ext>
            </a:extLst>
          </p:cNvPr>
          <p:cNvGrpSpPr/>
          <p:nvPr/>
        </p:nvGrpSpPr>
        <p:grpSpPr>
          <a:xfrm>
            <a:off x="46052" y="2122294"/>
            <a:ext cx="388720" cy="200055"/>
            <a:chOff x="4727047" y="5307508"/>
            <a:chExt cx="388720" cy="200055"/>
          </a:xfrm>
        </p:grpSpPr>
        <p:sp>
          <p:nvSpPr>
            <p:cNvPr id="1092" name="타원 1091">
              <a:extLst>
                <a:ext uri="{FF2B5EF4-FFF2-40B4-BE49-F238E27FC236}">
                  <a16:creationId xmlns:a16="http://schemas.microsoft.com/office/drawing/2014/main" id="{750D2EB4-4B72-13AD-FC39-51AF621B06E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93" name="TextBox 27">
              <a:extLst>
                <a:ext uri="{FF2B5EF4-FFF2-40B4-BE49-F238E27FC236}">
                  <a16:creationId xmlns:a16="http://schemas.microsoft.com/office/drawing/2014/main" id="{4CBE71E8-8DDC-F32D-C3B3-579823C926A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094" name="그룹 1093">
            <a:extLst>
              <a:ext uri="{FF2B5EF4-FFF2-40B4-BE49-F238E27FC236}">
                <a16:creationId xmlns:a16="http://schemas.microsoft.com/office/drawing/2014/main" id="{15A024AC-FAAD-E5BC-6923-1B999BAFB5D4}"/>
              </a:ext>
            </a:extLst>
          </p:cNvPr>
          <p:cNvGrpSpPr/>
          <p:nvPr/>
        </p:nvGrpSpPr>
        <p:grpSpPr>
          <a:xfrm>
            <a:off x="1763688" y="5017740"/>
            <a:ext cx="388720" cy="200055"/>
            <a:chOff x="4727047" y="5307508"/>
            <a:chExt cx="388720" cy="200055"/>
          </a:xfrm>
        </p:grpSpPr>
        <p:sp>
          <p:nvSpPr>
            <p:cNvPr id="1095" name="타원 1094">
              <a:extLst>
                <a:ext uri="{FF2B5EF4-FFF2-40B4-BE49-F238E27FC236}">
                  <a16:creationId xmlns:a16="http://schemas.microsoft.com/office/drawing/2014/main" id="{80CD3ED4-C076-C3E8-68C6-A3E6000ECFB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96" name="TextBox 27">
              <a:extLst>
                <a:ext uri="{FF2B5EF4-FFF2-40B4-BE49-F238E27FC236}">
                  <a16:creationId xmlns:a16="http://schemas.microsoft.com/office/drawing/2014/main" id="{7BF38B37-4E5F-5F19-13B2-55D30D2E9FA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97" name="직사각형 1096">
            <a:extLst>
              <a:ext uri="{FF2B5EF4-FFF2-40B4-BE49-F238E27FC236}">
                <a16:creationId xmlns:a16="http://schemas.microsoft.com/office/drawing/2014/main" id="{A9B314ED-866D-29D9-183B-F6D9A25B1A4E}"/>
              </a:ext>
            </a:extLst>
          </p:cNvPr>
          <p:cNvSpPr/>
          <p:nvPr/>
        </p:nvSpPr>
        <p:spPr>
          <a:xfrm>
            <a:off x="5652120" y="496070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098" name="직사각형 1097">
            <a:extLst>
              <a:ext uri="{FF2B5EF4-FFF2-40B4-BE49-F238E27FC236}">
                <a16:creationId xmlns:a16="http://schemas.microsoft.com/office/drawing/2014/main" id="{73732FD4-B178-2A65-844A-189572C535CA}"/>
              </a:ext>
            </a:extLst>
          </p:cNvPr>
          <p:cNvSpPr/>
          <p:nvPr/>
        </p:nvSpPr>
        <p:spPr>
          <a:xfrm>
            <a:off x="323528" y="496070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1099" name="그룹 1098">
            <a:extLst>
              <a:ext uri="{FF2B5EF4-FFF2-40B4-BE49-F238E27FC236}">
                <a16:creationId xmlns:a16="http://schemas.microsoft.com/office/drawing/2014/main" id="{2303EA46-E3E1-9E05-1E00-CC820128B096}"/>
              </a:ext>
            </a:extLst>
          </p:cNvPr>
          <p:cNvGrpSpPr/>
          <p:nvPr/>
        </p:nvGrpSpPr>
        <p:grpSpPr>
          <a:xfrm>
            <a:off x="45365" y="4961701"/>
            <a:ext cx="388720" cy="200055"/>
            <a:chOff x="4727047" y="5307508"/>
            <a:chExt cx="388720" cy="200055"/>
          </a:xfrm>
        </p:grpSpPr>
        <p:sp>
          <p:nvSpPr>
            <p:cNvPr id="1100" name="타원 1099">
              <a:extLst>
                <a:ext uri="{FF2B5EF4-FFF2-40B4-BE49-F238E27FC236}">
                  <a16:creationId xmlns:a16="http://schemas.microsoft.com/office/drawing/2014/main" id="{7C543982-BDF6-1C1C-5147-3D6C6AB8307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01" name="TextBox 27">
              <a:extLst>
                <a:ext uri="{FF2B5EF4-FFF2-40B4-BE49-F238E27FC236}">
                  <a16:creationId xmlns:a16="http://schemas.microsoft.com/office/drawing/2014/main" id="{76D5012D-667B-D3CD-C358-32F5E2FED71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102" name="그룹 1101">
            <a:extLst>
              <a:ext uri="{FF2B5EF4-FFF2-40B4-BE49-F238E27FC236}">
                <a16:creationId xmlns:a16="http://schemas.microsoft.com/office/drawing/2014/main" id="{789D8100-2978-791C-A496-2F4B8B2779DA}"/>
              </a:ext>
            </a:extLst>
          </p:cNvPr>
          <p:cNvGrpSpPr/>
          <p:nvPr/>
        </p:nvGrpSpPr>
        <p:grpSpPr>
          <a:xfrm>
            <a:off x="5360342" y="4961701"/>
            <a:ext cx="388720" cy="200055"/>
            <a:chOff x="4727047" y="5307508"/>
            <a:chExt cx="388720" cy="200055"/>
          </a:xfrm>
        </p:grpSpPr>
        <p:sp>
          <p:nvSpPr>
            <p:cNvPr id="1103" name="타원 1102">
              <a:extLst>
                <a:ext uri="{FF2B5EF4-FFF2-40B4-BE49-F238E27FC236}">
                  <a16:creationId xmlns:a16="http://schemas.microsoft.com/office/drawing/2014/main" id="{0279E8A4-43B4-EDD3-3BA5-FA2EC503685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04" name="TextBox 27">
              <a:extLst>
                <a:ext uri="{FF2B5EF4-FFF2-40B4-BE49-F238E27FC236}">
                  <a16:creationId xmlns:a16="http://schemas.microsoft.com/office/drawing/2014/main" id="{030527ED-5DF7-6F32-ACCC-D474AAF9C66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AAC80C-7013-B371-BC2E-65140C52A737}"/>
              </a:ext>
            </a:extLst>
          </p:cNvPr>
          <p:cNvSpPr txBox="1"/>
          <p:nvPr/>
        </p:nvSpPr>
        <p:spPr>
          <a:xfrm>
            <a:off x="251520" y="2001865"/>
            <a:ext cx="1465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/ 22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페이지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19C9F-06B0-D3F9-A8BF-FC7FD0284242}"/>
              </a:ext>
            </a:extLst>
          </p:cNvPr>
          <p:cNvSpPr txBox="1"/>
          <p:nvPr/>
        </p:nvSpPr>
        <p:spPr>
          <a:xfrm>
            <a:off x="3801812" y="233394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태그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68DB09-EE58-E15E-5B91-66B04EB52C3E}"/>
              </a:ext>
            </a:extLst>
          </p:cNvPr>
          <p:cNvGrpSpPr/>
          <p:nvPr/>
        </p:nvGrpSpPr>
        <p:grpSpPr>
          <a:xfrm>
            <a:off x="3491880" y="2639757"/>
            <a:ext cx="966288" cy="129272"/>
            <a:chOff x="2775281" y="2019871"/>
            <a:chExt cx="966288" cy="129272"/>
          </a:xfrm>
        </p:grpSpPr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4D0E7F68-9240-8C05-5C0A-469AFDB72350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6AEBEAD4-E2D3-8449-D07C-529744DE966A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430EA584-AD00-FEC9-C130-9698A0C4A134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9FC9AC-0ED1-8DB4-3A21-8FBE50FC56A5}"/>
              </a:ext>
            </a:extLst>
          </p:cNvPr>
          <p:cNvGrpSpPr/>
          <p:nvPr/>
        </p:nvGrpSpPr>
        <p:grpSpPr>
          <a:xfrm>
            <a:off x="3491880" y="2906983"/>
            <a:ext cx="966288" cy="129272"/>
            <a:chOff x="2775281" y="2019871"/>
            <a:chExt cx="966288" cy="129272"/>
          </a:xfrm>
        </p:grpSpPr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6EDA5B77-D6C9-D569-FA9A-3ECE75B228A5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FE691CF9-C09A-29CD-2680-9CF411359762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30EC7ADF-89DC-4CC1-5FFC-21BF6A9F7DE8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0587EB-42BB-B618-9B13-C389DEC5DB77}"/>
              </a:ext>
            </a:extLst>
          </p:cNvPr>
          <p:cNvGrpSpPr/>
          <p:nvPr/>
        </p:nvGrpSpPr>
        <p:grpSpPr>
          <a:xfrm>
            <a:off x="3491880" y="3180063"/>
            <a:ext cx="966288" cy="129272"/>
            <a:chOff x="2775281" y="2019871"/>
            <a:chExt cx="966288" cy="129272"/>
          </a:xfrm>
        </p:grpSpPr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21DCFB7B-49E6-53EF-CB99-B5C93CAFECBC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7F68F55F-0820-693A-0582-BF4CA7D53F75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FE2DA2B3-F094-E4C0-1196-49910C658990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BB7CD65-5CC2-7A44-7566-323C3097D52D}"/>
              </a:ext>
            </a:extLst>
          </p:cNvPr>
          <p:cNvGrpSpPr/>
          <p:nvPr/>
        </p:nvGrpSpPr>
        <p:grpSpPr>
          <a:xfrm>
            <a:off x="3491880" y="3432130"/>
            <a:ext cx="966288" cy="129272"/>
            <a:chOff x="2775281" y="2019871"/>
            <a:chExt cx="966288" cy="129272"/>
          </a:xfrm>
        </p:grpSpPr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D3F44E6F-5845-93E3-395A-302F1120E715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0942D783-D2F5-742F-60E1-67E4E5DB565A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0F33AC46-FDE4-390B-90DC-EDDD1EEFD7D4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B8B9C52-F4B2-41F3-4E0A-C5A022506ADE}"/>
              </a:ext>
            </a:extLst>
          </p:cNvPr>
          <p:cNvGrpSpPr/>
          <p:nvPr/>
        </p:nvGrpSpPr>
        <p:grpSpPr>
          <a:xfrm>
            <a:off x="3666080" y="3769109"/>
            <a:ext cx="690428" cy="129272"/>
            <a:chOff x="2775281" y="2019871"/>
            <a:chExt cx="690428" cy="129272"/>
          </a:xfrm>
        </p:grpSpPr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C3D01B1D-70FC-DEBF-98CF-FC74A437D24F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CA28ACBE-D115-BF3D-E3FF-04774010DAF8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20C45C2-907A-A96C-80CE-520AF0A42F19}"/>
              </a:ext>
            </a:extLst>
          </p:cNvPr>
          <p:cNvGrpSpPr/>
          <p:nvPr/>
        </p:nvGrpSpPr>
        <p:grpSpPr>
          <a:xfrm>
            <a:off x="3707151" y="4020432"/>
            <a:ext cx="534993" cy="129272"/>
            <a:chOff x="3206576" y="2019871"/>
            <a:chExt cx="534993" cy="129272"/>
          </a:xfrm>
        </p:grpSpPr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766889CE-38D9-56D3-7154-10A1EE608FB5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B14FF247-1188-A376-1F40-0D92139E0369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898EB8FE-6F56-0E32-D3EC-3BB1EEAAB6F3}"/>
              </a:ext>
            </a:extLst>
          </p:cNvPr>
          <p:cNvSpPr/>
          <p:nvPr/>
        </p:nvSpPr>
        <p:spPr>
          <a:xfrm>
            <a:off x="3882104" y="4323576"/>
            <a:ext cx="259133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DECE53A7-6919-9483-C3B5-E09D09BB4B82}"/>
              </a:ext>
            </a:extLst>
          </p:cNvPr>
          <p:cNvSpPr/>
          <p:nvPr/>
        </p:nvSpPr>
        <p:spPr>
          <a:xfrm>
            <a:off x="3882104" y="4627889"/>
            <a:ext cx="259133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5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200622_115241">
            <a:extLst>
              <a:ext uri="{FF2B5EF4-FFF2-40B4-BE49-F238E27FC236}">
                <a16:creationId xmlns:a16="http://schemas.microsoft.com/office/drawing/2014/main" id="{A93FB6E7-0384-5A27-7E88-B06F99BCC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1" y="2087369"/>
            <a:ext cx="5785480" cy="301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741236" y="569082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분류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혹은 말머리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및 제목 입력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첨부파일 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드랍 가능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멀티첨부 가능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 검색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–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글자 입력하면 태그추천 선택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구분으로 태그 구분 효과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텍스트 에디터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(ex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네이버 스마트 에디터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480720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기본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D99BD-202B-746F-E05A-2ABBFF9CD689}"/>
              </a:ext>
            </a:extLst>
          </p:cNvPr>
          <p:cNvSpPr/>
          <p:nvPr/>
        </p:nvSpPr>
        <p:spPr>
          <a:xfrm>
            <a:off x="971600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480090-A387-0FA7-4215-2C97B6154264}"/>
              </a:ext>
            </a:extLst>
          </p:cNvPr>
          <p:cNvSpPr/>
          <p:nvPr/>
        </p:nvSpPr>
        <p:spPr>
          <a:xfrm>
            <a:off x="197971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448EE742-FDC8-6A3A-7AE7-DC9A747A1DB8}"/>
              </a:ext>
            </a:extLst>
          </p:cNvPr>
          <p:cNvSpPr/>
          <p:nvPr/>
        </p:nvSpPr>
        <p:spPr>
          <a:xfrm rot="10800000">
            <a:off x="1741699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A76D-CA96-7B69-FDD3-9EF26336991D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  <a:r>
              <a:rPr kumimoji="1" lang="en-US" altLang="ko-Kore-KR" sz="800" dirty="0"/>
              <a:t>/</a:t>
            </a:r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ED528-12DF-F447-233D-77E760D00F67}"/>
              </a:ext>
            </a:extLst>
          </p:cNvPr>
          <p:cNvSpPr txBox="1"/>
          <p:nvPr/>
        </p:nvSpPr>
        <p:spPr>
          <a:xfrm>
            <a:off x="251520" y="115218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38C41-F628-04A5-6DD2-301D39BE9373}"/>
              </a:ext>
            </a:extLst>
          </p:cNvPr>
          <p:cNvSpPr/>
          <p:nvPr/>
        </p:nvSpPr>
        <p:spPr>
          <a:xfrm>
            <a:off x="971600" y="945748"/>
            <a:ext cx="5400600" cy="615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530F427-72B7-8C13-D8A2-A80DF9D81B62}"/>
              </a:ext>
            </a:extLst>
          </p:cNvPr>
          <p:cNvSpPr/>
          <p:nvPr/>
        </p:nvSpPr>
        <p:spPr>
          <a:xfrm>
            <a:off x="1115616" y="1001523"/>
            <a:ext cx="504056" cy="5040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십자형[C] 17">
            <a:extLst>
              <a:ext uri="{FF2B5EF4-FFF2-40B4-BE49-F238E27FC236}">
                <a16:creationId xmlns:a16="http://schemas.microsoft.com/office/drawing/2014/main" id="{8FDD3C62-AD25-4C06-6DDE-75615CA3FE54}"/>
              </a:ext>
            </a:extLst>
          </p:cNvPr>
          <p:cNvSpPr/>
          <p:nvPr/>
        </p:nvSpPr>
        <p:spPr>
          <a:xfrm>
            <a:off x="1199642" y="1086830"/>
            <a:ext cx="336004" cy="336004"/>
          </a:xfrm>
          <a:prstGeom prst="plus">
            <a:avLst>
              <a:gd name="adj" fmla="val 4200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F550853-C8EF-F794-27A7-453A5EB24E8B}"/>
              </a:ext>
            </a:extLst>
          </p:cNvPr>
          <p:cNvGrpSpPr/>
          <p:nvPr/>
        </p:nvGrpSpPr>
        <p:grpSpPr>
          <a:xfrm>
            <a:off x="741236" y="917924"/>
            <a:ext cx="388720" cy="200055"/>
            <a:chOff x="4727047" y="5307508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BB7080-6FF6-A769-7A6B-8D0982FDF73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B560D7E9-9219-C004-3B0C-71D21F1A174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FF9BA6E-4A12-830B-E730-0FF5CDD68C36}"/>
              </a:ext>
            </a:extLst>
          </p:cNvPr>
          <p:cNvSpPr txBox="1"/>
          <p:nvPr/>
        </p:nvSpPr>
        <p:spPr>
          <a:xfrm>
            <a:off x="251520" y="167291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0C51F9-D7B6-4388-32A8-844D81E302D2}"/>
              </a:ext>
            </a:extLst>
          </p:cNvPr>
          <p:cNvSpPr/>
          <p:nvPr/>
        </p:nvSpPr>
        <p:spPr>
          <a:xfrm>
            <a:off x="971600" y="1690335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BCC4EB-7733-544C-48D3-E5ED62096CD5}"/>
              </a:ext>
            </a:extLst>
          </p:cNvPr>
          <p:cNvSpPr/>
          <p:nvPr/>
        </p:nvSpPr>
        <p:spPr>
          <a:xfrm>
            <a:off x="1005509" y="1716001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38A45D1-E8FD-4169-22B8-BC6328601710}"/>
              </a:ext>
            </a:extLst>
          </p:cNvPr>
          <p:cNvSpPr/>
          <p:nvPr/>
        </p:nvSpPr>
        <p:spPr>
          <a:xfrm>
            <a:off x="1451720" y="1719246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F25EE0-9B0E-7F34-E355-CC618E856F5F}"/>
              </a:ext>
            </a:extLst>
          </p:cNvPr>
          <p:cNvSpPr/>
          <p:nvPr/>
        </p:nvSpPr>
        <p:spPr>
          <a:xfrm>
            <a:off x="1897931" y="172046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ED3837-E40F-6EC9-F329-F0F4588DF0BC}"/>
              </a:ext>
            </a:extLst>
          </p:cNvPr>
          <p:cNvGrpSpPr/>
          <p:nvPr/>
        </p:nvGrpSpPr>
        <p:grpSpPr>
          <a:xfrm>
            <a:off x="741236" y="1643993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5A1F66B-0C1D-4EEB-B635-31995110A36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95DCD16F-AAD9-4EEA-DF7A-6BCFE5CCC9B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75725C2-9306-370D-8D3C-CD7573A14AFB}"/>
              </a:ext>
            </a:extLst>
          </p:cNvPr>
          <p:cNvGrpSpPr/>
          <p:nvPr/>
        </p:nvGrpSpPr>
        <p:grpSpPr>
          <a:xfrm>
            <a:off x="324991" y="1987341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04C8781-FD27-C300-308C-D183A1BD3B8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3F6DDE22-5299-F580-C646-8D4F313613A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AF29E0-9712-E47E-3107-16513E389763}"/>
              </a:ext>
            </a:extLst>
          </p:cNvPr>
          <p:cNvSpPr/>
          <p:nvPr/>
        </p:nvSpPr>
        <p:spPr>
          <a:xfrm>
            <a:off x="5724128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A93AC8-2490-8827-FE9C-F971D3901078}"/>
              </a:ext>
            </a:extLst>
          </p:cNvPr>
          <p:cNvSpPr/>
          <p:nvPr/>
        </p:nvSpPr>
        <p:spPr>
          <a:xfrm>
            <a:off x="6228184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5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200622_115241">
            <a:extLst>
              <a:ext uri="{FF2B5EF4-FFF2-40B4-BE49-F238E27FC236}">
                <a16:creationId xmlns:a16="http://schemas.microsoft.com/office/drawing/2014/main" id="{A93FB6E7-0384-5A27-7E88-B06F99BCCB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11"/>
          <a:stretch/>
        </p:blipFill>
        <p:spPr bwMode="auto">
          <a:xfrm>
            <a:off x="519351" y="2506941"/>
            <a:ext cx="5785480" cy="221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956305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기존 등록한 첨부파일 목록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&gt;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클릭 시 다운로드 기능 구현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X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버튼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틀릭하여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삭제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480720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기본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D99BD-202B-746F-E05A-2ABBFF9CD689}"/>
              </a:ext>
            </a:extLst>
          </p:cNvPr>
          <p:cNvSpPr/>
          <p:nvPr/>
        </p:nvSpPr>
        <p:spPr>
          <a:xfrm>
            <a:off x="971600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480090-A387-0FA7-4215-2C97B6154264}"/>
              </a:ext>
            </a:extLst>
          </p:cNvPr>
          <p:cNvSpPr/>
          <p:nvPr/>
        </p:nvSpPr>
        <p:spPr>
          <a:xfrm>
            <a:off x="197971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448EE742-FDC8-6A3A-7AE7-DC9A747A1DB8}"/>
              </a:ext>
            </a:extLst>
          </p:cNvPr>
          <p:cNvSpPr/>
          <p:nvPr/>
        </p:nvSpPr>
        <p:spPr>
          <a:xfrm rot="10800000">
            <a:off x="1741699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A76D-CA96-7B69-FDD3-9EF26336991D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  <a:r>
              <a:rPr kumimoji="1" lang="en-US" altLang="ko-Kore-KR" sz="800" dirty="0"/>
              <a:t>/</a:t>
            </a:r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ED528-12DF-F447-233D-77E760D00F67}"/>
              </a:ext>
            </a:extLst>
          </p:cNvPr>
          <p:cNvSpPr txBox="1"/>
          <p:nvPr/>
        </p:nvSpPr>
        <p:spPr>
          <a:xfrm>
            <a:off x="251520" y="115218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38C41-F628-04A5-6DD2-301D39BE9373}"/>
              </a:ext>
            </a:extLst>
          </p:cNvPr>
          <p:cNvSpPr/>
          <p:nvPr/>
        </p:nvSpPr>
        <p:spPr>
          <a:xfrm>
            <a:off x="971600" y="945748"/>
            <a:ext cx="5400600" cy="615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530F427-72B7-8C13-D8A2-A80DF9D81B62}"/>
              </a:ext>
            </a:extLst>
          </p:cNvPr>
          <p:cNvSpPr/>
          <p:nvPr/>
        </p:nvSpPr>
        <p:spPr>
          <a:xfrm>
            <a:off x="1115616" y="1001523"/>
            <a:ext cx="504056" cy="5040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십자형[C] 17">
            <a:extLst>
              <a:ext uri="{FF2B5EF4-FFF2-40B4-BE49-F238E27FC236}">
                <a16:creationId xmlns:a16="http://schemas.microsoft.com/office/drawing/2014/main" id="{8FDD3C62-AD25-4C06-6DDE-75615CA3FE54}"/>
              </a:ext>
            </a:extLst>
          </p:cNvPr>
          <p:cNvSpPr/>
          <p:nvPr/>
        </p:nvSpPr>
        <p:spPr>
          <a:xfrm>
            <a:off x="1199642" y="1086830"/>
            <a:ext cx="336004" cy="336004"/>
          </a:xfrm>
          <a:prstGeom prst="plus">
            <a:avLst>
              <a:gd name="adj" fmla="val 4200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F9BA6E-4A12-830B-E730-0FF5CDD68C36}"/>
              </a:ext>
            </a:extLst>
          </p:cNvPr>
          <p:cNvSpPr txBox="1"/>
          <p:nvPr/>
        </p:nvSpPr>
        <p:spPr>
          <a:xfrm>
            <a:off x="251520" y="213742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0C51F9-D7B6-4388-32A8-844D81E302D2}"/>
              </a:ext>
            </a:extLst>
          </p:cNvPr>
          <p:cNvSpPr/>
          <p:nvPr/>
        </p:nvSpPr>
        <p:spPr>
          <a:xfrm>
            <a:off x="971600" y="2154840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BCC4EB-7733-544C-48D3-E5ED62096CD5}"/>
              </a:ext>
            </a:extLst>
          </p:cNvPr>
          <p:cNvSpPr/>
          <p:nvPr/>
        </p:nvSpPr>
        <p:spPr>
          <a:xfrm>
            <a:off x="1005509" y="2180506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38A45D1-E8FD-4169-22B8-BC6328601710}"/>
              </a:ext>
            </a:extLst>
          </p:cNvPr>
          <p:cNvSpPr/>
          <p:nvPr/>
        </p:nvSpPr>
        <p:spPr>
          <a:xfrm>
            <a:off x="1451720" y="2183751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F25EE0-9B0E-7F34-E355-CC618E856F5F}"/>
              </a:ext>
            </a:extLst>
          </p:cNvPr>
          <p:cNvSpPr/>
          <p:nvPr/>
        </p:nvSpPr>
        <p:spPr>
          <a:xfrm>
            <a:off x="1897931" y="2184972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ED3837-E40F-6EC9-F329-F0F4588DF0BC}"/>
              </a:ext>
            </a:extLst>
          </p:cNvPr>
          <p:cNvGrpSpPr/>
          <p:nvPr/>
        </p:nvGrpSpPr>
        <p:grpSpPr>
          <a:xfrm>
            <a:off x="651236" y="1613355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5A1F66B-0C1D-4EEB-B635-31995110A36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95DCD16F-AAD9-4EEA-DF7A-6BCFE5CCC9B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AF29E0-9712-E47E-3107-16513E389763}"/>
              </a:ext>
            </a:extLst>
          </p:cNvPr>
          <p:cNvSpPr/>
          <p:nvPr/>
        </p:nvSpPr>
        <p:spPr>
          <a:xfrm>
            <a:off x="5724128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A93AC8-2490-8827-FE9C-F971D3901078}"/>
              </a:ext>
            </a:extLst>
          </p:cNvPr>
          <p:cNvSpPr/>
          <p:nvPr/>
        </p:nvSpPr>
        <p:spPr>
          <a:xfrm>
            <a:off x="6228184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6A0C-ACD7-305D-588A-7CCFD7AC7534}"/>
              </a:ext>
            </a:extLst>
          </p:cNvPr>
          <p:cNvSpPr txBox="1"/>
          <p:nvPr/>
        </p:nvSpPr>
        <p:spPr>
          <a:xfrm>
            <a:off x="869829" y="1577325"/>
            <a:ext cx="131638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700" u="sng" dirty="0">
                <a:solidFill>
                  <a:srgbClr val="0070C0"/>
                </a:solidFill>
              </a:rPr>
              <a:t>1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</a:t>
            </a:r>
            <a:r>
              <a:rPr kumimoji="1" lang="ko-KR" altLang="en-US" sz="700" u="sng" dirty="0">
                <a:solidFill>
                  <a:srgbClr val="0070C0"/>
                </a:solidFill>
              </a:rPr>
              <a:t>게시글 등록 양식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.doc</a:t>
            </a:r>
          </a:p>
          <a:p>
            <a:pPr>
              <a:lnSpc>
                <a:spcPct val="150000"/>
              </a:lnSpc>
            </a:pPr>
            <a:r>
              <a:rPr kumimoji="1" lang="en-US" altLang="ko-KR" sz="700" u="sng" dirty="0">
                <a:solidFill>
                  <a:srgbClr val="0070C0"/>
                </a:solidFill>
              </a:rPr>
              <a:t>2.</a:t>
            </a:r>
            <a:r>
              <a:rPr kumimoji="1" lang="ko-KR" altLang="en-US" sz="700" u="sng" dirty="0">
                <a:solidFill>
                  <a:srgbClr val="0070C0"/>
                </a:solidFill>
              </a:rPr>
              <a:t>게시들 등록 모범 사례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.ppt</a:t>
            </a:r>
            <a:endParaRPr kumimoji="1" lang="ko-Kore-KR" altLang="en-US" sz="700" u="sng" dirty="0">
              <a:solidFill>
                <a:srgbClr val="0070C0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5AD6D05-6876-1D73-21BD-ED69317DD9DB}"/>
              </a:ext>
            </a:extLst>
          </p:cNvPr>
          <p:cNvGrpSpPr/>
          <p:nvPr/>
        </p:nvGrpSpPr>
        <p:grpSpPr>
          <a:xfrm>
            <a:off x="1850129" y="1606828"/>
            <a:ext cx="388720" cy="200055"/>
            <a:chOff x="4727047" y="5307508"/>
            <a:chExt cx="388720" cy="200055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925A2DC-C05D-B65B-E040-D995F9B2883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4" name="TextBox 27">
              <a:extLst>
                <a:ext uri="{FF2B5EF4-FFF2-40B4-BE49-F238E27FC236}">
                  <a16:creationId xmlns:a16="http://schemas.microsoft.com/office/drawing/2014/main" id="{3BAFB4AC-5462-9EA0-C145-60EA64D9C9D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6059BD0-700C-1751-BF1D-58E0DA9EEC9C}"/>
              </a:ext>
            </a:extLst>
          </p:cNvPr>
          <p:cNvGrpSpPr/>
          <p:nvPr/>
        </p:nvGrpSpPr>
        <p:grpSpPr>
          <a:xfrm>
            <a:off x="2012846" y="1783323"/>
            <a:ext cx="388720" cy="200055"/>
            <a:chOff x="4727047" y="5307508"/>
            <a:chExt cx="388720" cy="200055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01488F8-CC3D-5116-46EA-75C4A86FA1D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1" name="TextBox 27">
              <a:extLst>
                <a:ext uri="{FF2B5EF4-FFF2-40B4-BE49-F238E27FC236}">
                  <a16:creationId xmlns:a16="http://schemas.microsoft.com/office/drawing/2014/main" id="{EE354A4A-A093-F35C-EED4-B834D60E51C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54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804933"/>
              </p:ext>
            </p:extLst>
          </p:nvPr>
        </p:nvGraphicFramePr>
        <p:xfrm>
          <a:off x="6972300" y="193204"/>
          <a:ext cx="2171700" cy="5125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검색영역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태그를 누르면 관련 태그 검색 결과 표출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 결과 목록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24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시간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New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표시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제목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내용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조회수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등록일 표기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페이징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등록화면으로 이동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048672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이미지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EB7ABA-BC3E-31B2-5B8F-E0BDB86963A1}"/>
              </a:ext>
            </a:extLst>
          </p:cNvPr>
          <p:cNvSpPr/>
          <p:nvPr/>
        </p:nvSpPr>
        <p:spPr>
          <a:xfrm>
            <a:off x="779979" y="1301633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5890CB-078F-D975-501C-C242A02D2F72}"/>
              </a:ext>
            </a:extLst>
          </p:cNvPr>
          <p:cNvSpPr txBox="1"/>
          <p:nvPr/>
        </p:nvSpPr>
        <p:spPr>
          <a:xfrm>
            <a:off x="251520" y="127390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8E7B62-B676-71AB-48F8-2B386A1C88DC}"/>
              </a:ext>
            </a:extLst>
          </p:cNvPr>
          <p:cNvSpPr txBox="1"/>
          <p:nvPr/>
        </p:nvSpPr>
        <p:spPr>
          <a:xfrm>
            <a:off x="251520" y="10410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분류</a:t>
            </a:r>
            <a:endParaRPr kumimoji="1" lang="ko-Kore-KR" altLang="en-US" sz="8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41CA81-E8A3-B17F-0EDA-D1628806D7F5}"/>
              </a:ext>
            </a:extLst>
          </p:cNvPr>
          <p:cNvSpPr/>
          <p:nvPr/>
        </p:nvSpPr>
        <p:spPr>
          <a:xfrm>
            <a:off x="779979" y="104191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삼각형 46">
            <a:extLst>
              <a:ext uri="{FF2B5EF4-FFF2-40B4-BE49-F238E27FC236}">
                <a16:creationId xmlns:a16="http://schemas.microsoft.com/office/drawing/2014/main" id="{9E25677D-A066-2432-C7C8-77D37699697E}"/>
              </a:ext>
            </a:extLst>
          </p:cNvPr>
          <p:cNvSpPr/>
          <p:nvPr/>
        </p:nvSpPr>
        <p:spPr>
          <a:xfrm rot="10800000">
            <a:off x="1550078" y="108589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8494FD-39FC-7A37-9F6B-3D7C2F12E2DB}"/>
              </a:ext>
            </a:extLst>
          </p:cNvPr>
          <p:cNvSpPr txBox="1"/>
          <p:nvPr/>
        </p:nvSpPr>
        <p:spPr>
          <a:xfrm>
            <a:off x="251520" y="79873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작성일</a:t>
            </a:r>
            <a:endParaRPr kumimoji="1" lang="ko-Kore-KR" altLang="en-US" sz="800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968BFEC-D5FA-290B-3548-3EACE7238E51}"/>
              </a:ext>
            </a:extLst>
          </p:cNvPr>
          <p:cNvGrpSpPr/>
          <p:nvPr/>
        </p:nvGrpSpPr>
        <p:grpSpPr>
          <a:xfrm>
            <a:off x="779979" y="826466"/>
            <a:ext cx="936104" cy="159986"/>
            <a:chOff x="779979" y="826466"/>
            <a:chExt cx="936104" cy="15998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49FAB40-0BC7-9F11-FF44-2F63F9DE374B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28" name="Picture 4" descr="달력 - 무료 시간과 날짜개 아이콘">
              <a:extLst>
                <a:ext uri="{FF2B5EF4-FFF2-40B4-BE49-F238E27FC236}">
                  <a16:creationId xmlns:a16="http://schemas.microsoft.com/office/drawing/2014/main" id="{A48B038E-F970-B241-9063-4B017D3ED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2BD03F5-F470-5854-4FEF-365BAD58589B}"/>
              </a:ext>
            </a:extLst>
          </p:cNvPr>
          <p:cNvGrpSpPr/>
          <p:nvPr/>
        </p:nvGrpSpPr>
        <p:grpSpPr>
          <a:xfrm>
            <a:off x="2030603" y="826466"/>
            <a:ext cx="936104" cy="159986"/>
            <a:chOff x="779979" y="826466"/>
            <a:chExt cx="936104" cy="15998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270A126-D469-AA7A-3D6A-B25D2DC46685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4" descr="달력 - 무료 시간과 날짜개 아이콘">
              <a:extLst>
                <a:ext uri="{FF2B5EF4-FFF2-40B4-BE49-F238E27FC236}">
                  <a16:creationId xmlns:a16="http://schemas.microsoft.com/office/drawing/2014/main" id="{13B8BFED-BA96-1B3F-E230-0B7057AFB2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213D326-5871-8EC0-8915-502F086C0043}"/>
              </a:ext>
            </a:extLst>
          </p:cNvPr>
          <p:cNvSpPr txBox="1"/>
          <p:nvPr/>
        </p:nvSpPr>
        <p:spPr>
          <a:xfrm>
            <a:off x="1747410" y="798737"/>
            <a:ext cx="213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~</a:t>
            </a:r>
            <a:endParaRPr kumimoji="1" lang="ko-Kore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B0FA3D-7F88-64D2-78A1-DA0F2AAF7A8D}"/>
              </a:ext>
            </a:extLst>
          </p:cNvPr>
          <p:cNvSpPr txBox="1"/>
          <p:nvPr/>
        </p:nvSpPr>
        <p:spPr>
          <a:xfrm>
            <a:off x="251520" y="151707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C411EA33-AB85-A752-44CE-9B0C01D38885}"/>
              </a:ext>
            </a:extLst>
          </p:cNvPr>
          <p:cNvSpPr/>
          <p:nvPr/>
        </p:nvSpPr>
        <p:spPr>
          <a:xfrm>
            <a:off x="816105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DF8B8C6E-D31C-A0B9-9F14-02C6482A50AB}"/>
              </a:ext>
            </a:extLst>
          </p:cNvPr>
          <p:cNvSpPr/>
          <p:nvPr/>
        </p:nvSpPr>
        <p:spPr>
          <a:xfrm>
            <a:off x="1268768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3C2DBC45-2246-F1F7-F372-A499729EB8DE}"/>
              </a:ext>
            </a:extLst>
          </p:cNvPr>
          <p:cNvSpPr/>
          <p:nvPr/>
        </p:nvSpPr>
        <p:spPr>
          <a:xfrm>
            <a:off x="1721431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7812D9-9E1A-3009-D0CE-75EE325708A3}"/>
              </a:ext>
            </a:extLst>
          </p:cNvPr>
          <p:cNvSpPr/>
          <p:nvPr/>
        </p:nvSpPr>
        <p:spPr>
          <a:xfrm>
            <a:off x="5488030" y="799417"/>
            <a:ext cx="493372" cy="8879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2BC2C0-D8DC-8CE4-023B-5C4CC1070AF7}"/>
              </a:ext>
            </a:extLst>
          </p:cNvPr>
          <p:cNvSpPr/>
          <p:nvPr/>
        </p:nvSpPr>
        <p:spPr>
          <a:xfrm>
            <a:off x="2174094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6C73AC8A-FAD4-3A03-9A1F-1B0499F35206}"/>
              </a:ext>
            </a:extLst>
          </p:cNvPr>
          <p:cNvSpPr/>
          <p:nvPr/>
        </p:nvSpPr>
        <p:spPr>
          <a:xfrm>
            <a:off x="2626757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0AF889AB-2B22-0782-2C3E-5F073996A580}"/>
              </a:ext>
            </a:extLst>
          </p:cNvPr>
          <p:cNvSpPr/>
          <p:nvPr/>
        </p:nvSpPr>
        <p:spPr>
          <a:xfrm>
            <a:off x="3079420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52E720AC-35CC-37E1-485F-AA2FEC0959B1}"/>
              </a:ext>
            </a:extLst>
          </p:cNvPr>
          <p:cNvSpPr/>
          <p:nvPr/>
        </p:nvSpPr>
        <p:spPr>
          <a:xfrm>
            <a:off x="3532083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170781BB-6EC8-4BAD-2650-379B6D19AC18}"/>
              </a:ext>
            </a:extLst>
          </p:cNvPr>
          <p:cNvSpPr/>
          <p:nvPr/>
        </p:nvSpPr>
        <p:spPr>
          <a:xfrm>
            <a:off x="3984746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41274063-7C92-32CD-8906-0BED1BCC9F47}"/>
              </a:ext>
            </a:extLst>
          </p:cNvPr>
          <p:cNvSpPr/>
          <p:nvPr/>
        </p:nvSpPr>
        <p:spPr>
          <a:xfrm>
            <a:off x="4437406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0C9BA00-C99D-9395-B4CA-3C33AC98BA84}"/>
              </a:ext>
            </a:extLst>
          </p:cNvPr>
          <p:cNvGrpSpPr/>
          <p:nvPr/>
        </p:nvGrpSpPr>
        <p:grpSpPr>
          <a:xfrm>
            <a:off x="46052" y="639181"/>
            <a:ext cx="388720" cy="200055"/>
            <a:chOff x="4727047" y="5307508"/>
            <a:chExt cx="388720" cy="20005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73486F16-D76D-A9A2-A06E-65A335A2288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7" name="TextBox 27">
              <a:extLst>
                <a:ext uri="{FF2B5EF4-FFF2-40B4-BE49-F238E27FC236}">
                  <a16:creationId xmlns:a16="http://schemas.microsoft.com/office/drawing/2014/main" id="{72210EB1-09A3-A91C-5231-B81B9FE2633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1089" name="그림 1088">
            <a:extLst>
              <a:ext uri="{FF2B5EF4-FFF2-40B4-BE49-F238E27FC236}">
                <a16:creationId xmlns:a16="http://schemas.microsoft.com/office/drawing/2014/main" id="{234D3D1E-AF9E-8320-5796-6CAA5DF35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938" y="4991147"/>
            <a:ext cx="1816481" cy="215984"/>
          </a:xfrm>
          <a:prstGeom prst="rect">
            <a:avLst/>
          </a:prstGeom>
        </p:spPr>
      </p:pic>
      <p:sp>
        <p:nvSpPr>
          <p:cNvPr id="1090" name="직사각형 1089">
            <a:extLst>
              <a:ext uri="{FF2B5EF4-FFF2-40B4-BE49-F238E27FC236}">
                <a16:creationId xmlns:a16="http://schemas.microsoft.com/office/drawing/2014/main" id="{76C3ED69-D59C-6C6C-68C9-F28AFB5E9ECC}"/>
              </a:ext>
            </a:extLst>
          </p:cNvPr>
          <p:cNvSpPr/>
          <p:nvPr/>
        </p:nvSpPr>
        <p:spPr>
          <a:xfrm>
            <a:off x="292775" y="725278"/>
            <a:ext cx="5791393" cy="11241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1" name="그룹 1090">
            <a:extLst>
              <a:ext uri="{FF2B5EF4-FFF2-40B4-BE49-F238E27FC236}">
                <a16:creationId xmlns:a16="http://schemas.microsoft.com/office/drawing/2014/main" id="{16801826-1915-0FB5-9386-1102EC01FF9E}"/>
              </a:ext>
            </a:extLst>
          </p:cNvPr>
          <p:cNvGrpSpPr/>
          <p:nvPr/>
        </p:nvGrpSpPr>
        <p:grpSpPr>
          <a:xfrm>
            <a:off x="46052" y="1849388"/>
            <a:ext cx="388720" cy="200055"/>
            <a:chOff x="4727047" y="5307508"/>
            <a:chExt cx="388720" cy="200055"/>
          </a:xfrm>
        </p:grpSpPr>
        <p:sp>
          <p:nvSpPr>
            <p:cNvPr id="1092" name="타원 1091">
              <a:extLst>
                <a:ext uri="{FF2B5EF4-FFF2-40B4-BE49-F238E27FC236}">
                  <a16:creationId xmlns:a16="http://schemas.microsoft.com/office/drawing/2014/main" id="{750D2EB4-4B72-13AD-FC39-51AF621B06E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93" name="TextBox 27">
              <a:extLst>
                <a:ext uri="{FF2B5EF4-FFF2-40B4-BE49-F238E27FC236}">
                  <a16:creationId xmlns:a16="http://schemas.microsoft.com/office/drawing/2014/main" id="{4CBE71E8-8DDC-F32D-C3B3-579823C926A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094" name="그룹 1093">
            <a:extLst>
              <a:ext uri="{FF2B5EF4-FFF2-40B4-BE49-F238E27FC236}">
                <a16:creationId xmlns:a16="http://schemas.microsoft.com/office/drawing/2014/main" id="{15A024AC-FAAD-E5BC-6923-1B999BAFB5D4}"/>
              </a:ext>
            </a:extLst>
          </p:cNvPr>
          <p:cNvGrpSpPr/>
          <p:nvPr/>
        </p:nvGrpSpPr>
        <p:grpSpPr>
          <a:xfrm>
            <a:off x="1763688" y="5017740"/>
            <a:ext cx="388720" cy="200055"/>
            <a:chOff x="4727047" y="5307508"/>
            <a:chExt cx="388720" cy="200055"/>
          </a:xfrm>
        </p:grpSpPr>
        <p:sp>
          <p:nvSpPr>
            <p:cNvPr id="1095" name="타원 1094">
              <a:extLst>
                <a:ext uri="{FF2B5EF4-FFF2-40B4-BE49-F238E27FC236}">
                  <a16:creationId xmlns:a16="http://schemas.microsoft.com/office/drawing/2014/main" id="{80CD3ED4-C076-C3E8-68C6-A3E6000ECFB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96" name="TextBox 27">
              <a:extLst>
                <a:ext uri="{FF2B5EF4-FFF2-40B4-BE49-F238E27FC236}">
                  <a16:creationId xmlns:a16="http://schemas.microsoft.com/office/drawing/2014/main" id="{7BF38B37-4E5F-5F19-13B2-55D30D2E9FA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97" name="직사각형 1096">
            <a:extLst>
              <a:ext uri="{FF2B5EF4-FFF2-40B4-BE49-F238E27FC236}">
                <a16:creationId xmlns:a16="http://schemas.microsoft.com/office/drawing/2014/main" id="{A9B314ED-866D-29D9-183B-F6D9A25B1A4E}"/>
              </a:ext>
            </a:extLst>
          </p:cNvPr>
          <p:cNvSpPr/>
          <p:nvPr/>
        </p:nvSpPr>
        <p:spPr>
          <a:xfrm>
            <a:off x="5652120" y="496070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1102" name="그룹 1101">
            <a:extLst>
              <a:ext uri="{FF2B5EF4-FFF2-40B4-BE49-F238E27FC236}">
                <a16:creationId xmlns:a16="http://schemas.microsoft.com/office/drawing/2014/main" id="{789D8100-2978-791C-A496-2F4B8B2779DA}"/>
              </a:ext>
            </a:extLst>
          </p:cNvPr>
          <p:cNvGrpSpPr/>
          <p:nvPr/>
        </p:nvGrpSpPr>
        <p:grpSpPr>
          <a:xfrm>
            <a:off x="5360342" y="4961701"/>
            <a:ext cx="388720" cy="200055"/>
            <a:chOff x="4727047" y="5307508"/>
            <a:chExt cx="388720" cy="200055"/>
          </a:xfrm>
        </p:grpSpPr>
        <p:sp>
          <p:nvSpPr>
            <p:cNvPr id="1103" name="타원 1102">
              <a:extLst>
                <a:ext uri="{FF2B5EF4-FFF2-40B4-BE49-F238E27FC236}">
                  <a16:creationId xmlns:a16="http://schemas.microsoft.com/office/drawing/2014/main" id="{0279E8A4-43B4-EDD3-3BA5-FA2EC503685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04" name="TextBox 27">
              <a:extLst>
                <a:ext uri="{FF2B5EF4-FFF2-40B4-BE49-F238E27FC236}">
                  <a16:creationId xmlns:a16="http://schemas.microsoft.com/office/drawing/2014/main" id="{030527ED-5DF7-6F32-ACCC-D474AAF9C66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AAC80C-7013-B371-BC2E-65140C52A737}"/>
              </a:ext>
            </a:extLst>
          </p:cNvPr>
          <p:cNvSpPr txBox="1"/>
          <p:nvPr/>
        </p:nvSpPr>
        <p:spPr>
          <a:xfrm>
            <a:off x="234259" y="2006878"/>
            <a:ext cx="1465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/ 22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페이지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3432521B-4BFF-55B5-06C9-A7ACD215B911}"/>
              </a:ext>
            </a:extLst>
          </p:cNvPr>
          <p:cNvGrpSpPr/>
          <p:nvPr/>
        </p:nvGrpSpPr>
        <p:grpSpPr>
          <a:xfrm>
            <a:off x="310178" y="2281436"/>
            <a:ext cx="1559178" cy="1730195"/>
            <a:chOff x="310178" y="2281436"/>
            <a:chExt cx="1559178" cy="173019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0865CBA-4127-B23A-130D-D5838B354647}"/>
                </a:ext>
              </a:extLst>
            </p:cNvPr>
            <p:cNvGrpSpPr/>
            <p:nvPr/>
          </p:nvGrpSpPr>
          <p:grpSpPr>
            <a:xfrm>
              <a:off x="310178" y="2281436"/>
              <a:ext cx="1559178" cy="1730195"/>
              <a:chOff x="292037" y="2497459"/>
              <a:chExt cx="1559178" cy="173019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B0110A8-1C65-ED22-FB08-012219EFB6D0}"/>
                  </a:ext>
                </a:extLst>
              </p:cNvPr>
              <p:cNvSpPr/>
              <p:nvPr/>
            </p:nvSpPr>
            <p:spPr>
              <a:xfrm>
                <a:off x="292775" y="2497460"/>
                <a:ext cx="1542921" cy="936104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9A308B2-05CB-2A4B-6821-FEE69B3AA6DD}"/>
                  </a:ext>
                </a:extLst>
              </p:cNvPr>
              <p:cNvSpPr/>
              <p:nvPr/>
            </p:nvSpPr>
            <p:spPr>
              <a:xfrm>
                <a:off x="292775" y="2497459"/>
                <a:ext cx="1542921" cy="152345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026" name="Picture 2" descr="선데이 라이언&gt; Ep.6 영화보다 스니커">
                <a:extLst>
                  <a:ext uri="{FF2B5EF4-FFF2-40B4-BE49-F238E27FC236}">
                    <a16:creationId xmlns:a16="http://schemas.microsoft.com/office/drawing/2014/main" id="{C1755D8D-4F2E-B21A-B92D-1FB9532E8D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585" y="2501854"/>
                <a:ext cx="1489970" cy="9286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B28212-1590-57D6-274B-B6BEE707CD48}"/>
                  </a:ext>
                </a:extLst>
              </p:cNvPr>
              <p:cNvSpPr txBox="1"/>
              <p:nvPr/>
            </p:nvSpPr>
            <p:spPr>
              <a:xfrm>
                <a:off x="539055" y="3433564"/>
                <a:ext cx="1008609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sz="600" dirty="0"/>
                  <a:t>골방에서</a:t>
                </a:r>
                <a:r>
                  <a:rPr kumimoji="1" lang="ko-KR" altLang="en-US" sz="600" dirty="0"/>
                  <a:t> 일하는 라이언</a:t>
                </a:r>
                <a:endParaRPr kumimoji="1" lang="ko-Kore-KR" altLang="en-US" sz="600" dirty="0"/>
              </a:p>
            </p:txBody>
          </p:sp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65AF4417-B12E-CDE7-C785-0C07D964082D}"/>
                  </a:ext>
                </a:extLst>
              </p:cNvPr>
              <p:cNvSpPr/>
              <p:nvPr/>
            </p:nvSpPr>
            <p:spPr>
              <a:xfrm>
                <a:off x="323528" y="3466766"/>
                <a:ext cx="246645" cy="112658"/>
              </a:xfrm>
              <a:prstGeom prst="roundRect">
                <a:avLst>
                  <a:gd name="adj" fmla="val 44850"/>
                </a:avLst>
              </a:pr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ko-Kore-KR" sz="500" b="1" dirty="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NEW</a:t>
                </a:r>
                <a:endParaRPr kumimoji="1" lang="ko-Kore-KR" altLang="en-US" sz="500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F6EB8D-15CC-FC12-45BE-DF3F7DD327DF}"/>
                  </a:ext>
                </a:extLst>
              </p:cNvPr>
              <p:cNvSpPr txBox="1"/>
              <p:nvPr/>
            </p:nvSpPr>
            <p:spPr>
              <a:xfrm>
                <a:off x="292775" y="3604742"/>
                <a:ext cx="155844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600" dirty="0"/>
                  <a:t>골방에서 일하는 라이언이 넘나 </a:t>
                </a:r>
                <a:r>
                  <a:rPr kumimoji="1" lang="ko-KR" altLang="en-US" sz="600" dirty="0" err="1"/>
                  <a:t>불쌍</a:t>
                </a:r>
                <a:r>
                  <a:rPr kumimoji="1" lang="en-US" altLang="ko-KR" sz="600" dirty="0"/>
                  <a:t>……</a:t>
                </a:r>
                <a:endParaRPr kumimoji="1" lang="ko-Kore-KR" altLang="en-US" sz="600" dirty="0"/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58A4832D-A8F6-85FB-54C2-E672B5EA28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528" y="4077404"/>
                <a:ext cx="140694" cy="107050"/>
              </a:xfrm>
              <a:prstGeom prst="rect">
                <a:avLst/>
              </a:prstGeom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4CA4FFE-762A-0412-3ED9-B72F3D66F52C}"/>
                  </a:ext>
                </a:extLst>
              </p:cNvPr>
              <p:cNvSpPr/>
              <p:nvPr/>
            </p:nvSpPr>
            <p:spPr>
              <a:xfrm>
                <a:off x="292037" y="4020911"/>
                <a:ext cx="1542921" cy="19267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63D18D-A289-2BE7-64E4-6F4C689E1C0C}"/>
                  </a:ext>
                </a:extLst>
              </p:cNvPr>
              <p:cNvSpPr txBox="1"/>
              <p:nvPr/>
            </p:nvSpPr>
            <p:spPr>
              <a:xfrm>
                <a:off x="393875" y="4042988"/>
                <a:ext cx="31575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600" dirty="0"/>
                  <a:t>150</a:t>
                </a:r>
                <a:endParaRPr kumimoji="1" lang="ko-Kore-KR" altLang="en-US" sz="6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2B4AAE-B59D-22BC-0225-53480C898577}"/>
                  </a:ext>
                </a:extLst>
              </p:cNvPr>
              <p:cNvSpPr txBox="1"/>
              <p:nvPr/>
            </p:nvSpPr>
            <p:spPr>
              <a:xfrm>
                <a:off x="1187625" y="4042988"/>
                <a:ext cx="64733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600" dirty="0"/>
                  <a:t>2023.03.20</a:t>
                </a:r>
                <a:endParaRPr kumimoji="1" lang="ko-Kore-KR" altLang="en-US" sz="600" dirty="0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AE1F47C4-C9E0-18BC-37B6-D2C4FA71815C}"/>
                </a:ext>
              </a:extLst>
            </p:cNvPr>
            <p:cNvGrpSpPr/>
            <p:nvPr/>
          </p:nvGrpSpPr>
          <p:grpSpPr>
            <a:xfrm>
              <a:off x="418201" y="3601614"/>
              <a:ext cx="1317628" cy="129272"/>
              <a:chOff x="418201" y="3804713"/>
              <a:chExt cx="1317628" cy="129272"/>
            </a:xfrm>
          </p:grpSpPr>
          <p:sp>
            <p:nvSpPr>
              <p:cNvPr id="87" name="모서리가 둥근 직사각형 86">
                <a:extLst>
                  <a:ext uri="{FF2B5EF4-FFF2-40B4-BE49-F238E27FC236}">
                    <a16:creationId xmlns:a16="http://schemas.microsoft.com/office/drawing/2014/main" id="{C51AD247-1F08-A776-FA9F-CED00D6FC9F9}"/>
                  </a:ext>
                </a:extLst>
              </p:cNvPr>
              <p:cNvSpPr/>
              <p:nvPr/>
            </p:nvSpPr>
            <p:spPr>
              <a:xfrm>
                <a:off x="418201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회원가입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모서리가 둥근 직사각형 88">
                <a:extLst>
                  <a:ext uri="{FF2B5EF4-FFF2-40B4-BE49-F238E27FC236}">
                    <a16:creationId xmlns:a16="http://schemas.microsoft.com/office/drawing/2014/main" id="{65B29655-0AA5-4B8D-E7CB-99861846258E}"/>
                  </a:ext>
                </a:extLst>
              </p:cNvPr>
              <p:cNvSpPr/>
              <p:nvPr/>
            </p:nvSpPr>
            <p:spPr>
              <a:xfrm>
                <a:off x="870864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공지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모서리가 둥근 직사각형 89">
                <a:extLst>
                  <a:ext uri="{FF2B5EF4-FFF2-40B4-BE49-F238E27FC236}">
                    <a16:creationId xmlns:a16="http://schemas.microsoft.com/office/drawing/2014/main" id="{901C9874-7D6D-DAAE-BC82-581E21EE0A9C}"/>
                  </a:ext>
                </a:extLst>
              </p:cNvPr>
              <p:cNvSpPr/>
              <p:nvPr/>
            </p:nvSpPr>
            <p:spPr>
              <a:xfrm>
                <a:off x="1323527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추천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A1419B5A-5F22-5AE6-B002-8821E17F9B6C}"/>
              </a:ext>
            </a:extLst>
          </p:cNvPr>
          <p:cNvGrpSpPr/>
          <p:nvPr/>
        </p:nvGrpSpPr>
        <p:grpSpPr>
          <a:xfrm>
            <a:off x="2424259" y="2281436"/>
            <a:ext cx="1543659" cy="1730195"/>
            <a:chOff x="2424259" y="2281436"/>
            <a:chExt cx="1543659" cy="173019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65786CB-AD4A-C1B8-E82C-F00C3757C2AE}"/>
                </a:ext>
              </a:extLst>
            </p:cNvPr>
            <p:cNvGrpSpPr/>
            <p:nvPr/>
          </p:nvGrpSpPr>
          <p:grpSpPr>
            <a:xfrm>
              <a:off x="2424259" y="2281436"/>
              <a:ext cx="1543659" cy="1730195"/>
              <a:chOff x="292037" y="2497459"/>
              <a:chExt cx="1543659" cy="1730195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25AA2DD-7E33-C7F1-4629-661075028C23}"/>
                  </a:ext>
                </a:extLst>
              </p:cNvPr>
              <p:cNvSpPr/>
              <p:nvPr/>
            </p:nvSpPr>
            <p:spPr>
              <a:xfrm>
                <a:off x="292775" y="2497460"/>
                <a:ext cx="1542921" cy="936104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2B8E20-23EA-92BB-D021-8F6F4A2591B1}"/>
                  </a:ext>
                </a:extLst>
              </p:cNvPr>
              <p:cNvSpPr/>
              <p:nvPr/>
            </p:nvSpPr>
            <p:spPr>
              <a:xfrm>
                <a:off x="292775" y="2497459"/>
                <a:ext cx="1542921" cy="15232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0D8533-162D-1C5C-8CDD-7F014C2B1EAB}"/>
                  </a:ext>
                </a:extLst>
              </p:cNvPr>
              <p:cNvSpPr txBox="1"/>
              <p:nvPr/>
            </p:nvSpPr>
            <p:spPr>
              <a:xfrm>
                <a:off x="296368" y="3433564"/>
                <a:ext cx="854721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600" dirty="0"/>
                  <a:t>라이언의 여름 휴가</a:t>
                </a:r>
                <a:endParaRPr kumimoji="1" lang="ko-Kore-KR" altLang="en-US" sz="6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B33D22-7210-3E9A-E317-48A769E9BAE9}"/>
                  </a:ext>
                </a:extLst>
              </p:cNvPr>
              <p:cNvSpPr txBox="1"/>
              <p:nvPr/>
            </p:nvSpPr>
            <p:spPr>
              <a:xfrm>
                <a:off x="292775" y="3604742"/>
                <a:ext cx="5966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600" dirty="0"/>
                  <a:t>수박 </a:t>
                </a:r>
                <a:r>
                  <a:rPr kumimoji="1" lang="ko-KR" altLang="en-US" sz="600" dirty="0" err="1"/>
                  <a:t>옴뇸뇸</a:t>
                </a:r>
                <a:endParaRPr kumimoji="1" lang="ko-Kore-KR" altLang="en-US" sz="600" dirty="0"/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8A0285A6-03F0-F8AD-ED22-DBEDE87C04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528" y="4077404"/>
                <a:ext cx="140694" cy="107050"/>
              </a:xfrm>
              <a:prstGeom prst="rect">
                <a:avLst/>
              </a:prstGeom>
            </p:spPr>
          </p:pic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003FD14-E488-29F3-341D-7DA6EC9ACCB8}"/>
                  </a:ext>
                </a:extLst>
              </p:cNvPr>
              <p:cNvSpPr/>
              <p:nvPr/>
            </p:nvSpPr>
            <p:spPr>
              <a:xfrm>
                <a:off x="292037" y="4020736"/>
                <a:ext cx="1542921" cy="19284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02EEE0-6A03-5431-BD31-757D0FDC21D2}"/>
                  </a:ext>
                </a:extLst>
              </p:cNvPr>
              <p:cNvSpPr txBox="1"/>
              <p:nvPr/>
            </p:nvSpPr>
            <p:spPr>
              <a:xfrm>
                <a:off x="393875" y="4042988"/>
                <a:ext cx="31575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600" dirty="0"/>
                  <a:t>39</a:t>
                </a:r>
                <a:endParaRPr kumimoji="1" lang="ko-Kore-KR" altLang="en-US" sz="6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EC9510-CD7C-7692-8D20-9848DA55B2E2}"/>
                  </a:ext>
                </a:extLst>
              </p:cNvPr>
              <p:cNvSpPr txBox="1"/>
              <p:nvPr/>
            </p:nvSpPr>
            <p:spPr>
              <a:xfrm>
                <a:off x="1187625" y="4042988"/>
                <a:ext cx="64733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600" dirty="0"/>
                  <a:t>2023.03.19</a:t>
                </a:r>
                <a:endParaRPr kumimoji="1" lang="ko-Kore-KR" altLang="en-US" sz="600" dirty="0"/>
              </a:p>
            </p:txBody>
          </p:sp>
        </p:grpSp>
        <p:pic>
          <p:nvPicPr>
            <p:cNvPr id="1032" name="Picture 8" descr="라이언 – TrendSafari">
              <a:extLst>
                <a:ext uri="{FF2B5EF4-FFF2-40B4-BE49-F238E27FC236}">
                  <a16:creationId xmlns:a16="http://schemas.microsoft.com/office/drawing/2014/main" id="{A94AB633-9A55-D56A-4FEF-E236BD15B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050" y="2285883"/>
              <a:ext cx="1535129" cy="927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329DC8EC-7107-A0E4-E66D-FD794F63181C}"/>
                </a:ext>
              </a:extLst>
            </p:cNvPr>
            <p:cNvGrpSpPr/>
            <p:nvPr/>
          </p:nvGrpSpPr>
          <p:grpSpPr>
            <a:xfrm>
              <a:off x="2526097" y="3601614"/>
              <a:ext cx="1317628" cy="129272"/>
              <a:chOff x="418201" y="3804713"/>
              <a:chExt cx="1317628" cy="129272"/>
            </a:xfrm>
          </p:grpSpPr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AB8B48AA-8DA1-D7D9-949A-B74A1A7EEA71}"/>
                  </a:ext>
                </a:extLst>
              </p:cNvPr>
              <p:cNvSpPr/>
              <p:nvPr/>
            </p:nvSpPr>
            <p:spPr>
              <a:xfrm>
                <a:off x="418201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회원가입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모서리가 둥근 직사각형 97">
                <a:extLst>
                  <a:ext uri="{FF2B5EF4-FFF2-40B4-BE49-F238E27FC236}">
                    <a16:creationId xmlns:a16="http://schemas.microsoft.com/office/drawing/2014/main" id="{CD266389-94A3-DE79-981F-03B10A778B90}"/>
                  </a:ext>
                </a:extLst>
              </p:cNvPr>
              <p:cNvSpPr/>
              <p:nvPr/>
            </p:nvSpPr>
            <p:spPr>
              <a:xfrm>
                <a:off x="870864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공지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모서리가 둥근 직사각형 98">
                <a:extLst>
                  <a:ext uri="{FF2B5EF4-FFF2-40B4-BE49-F238E27FC236}">
                    <a16:creationId xmlns:a16="http://schemas.microsoft.com/office/drawing/2014/main" id="{76A8E617-FA4D-E7AB-3CE3-2C38B22C6E50}"/>
                  </a:ext>
                </a:extLst>
              </p:cNvPr>
              <p:cNvSpPr/>
              <p:nvPr/>
            </p:nvSpPr>
            <p:spPr>
              <a:xfrm>
                <a:off x="1323527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추천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2C733F02-BE75-7487-20B7-1F9DFFF2D734}"/>
              </a:ext>
            </a:extLst>
          </p:cNvPr>
          <p:cNvGrpSpPr/>
          <p:nvPr/>
        </p:nvGrpSpPr>
        <p:grpSpPr>
          <a:xfrm>
            <a:off x="4521656" y="2281436"/>
            <a:ext cx="1546616" cy="1721136"/>
            <a:chOff x="4521656" y="2281436"/>
            <a:chExt cx="1546616" cy="172113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B88770AE-8FC6-2301-41A4-BADA74FF9CA7}"/>
                </a:ext>
              </a:extLst>
            </p:cNvPr>
            <p:cNvGrpSpPr/>
            <p:nvPr/>
          </p:nvGrpSpPr>
          <p:grpSpPr>
            <a:xfrm>
              <a:off x="4521656" y="2281436"/>
              <a:ext cx="1546616" cy="1721136"/>
              <a:chOff x="4521656" y="2497459"/>
              <a:chExt cx="1546616" cy="1721136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631D8F14-E4CA-0C2F-7250-FB9388243277}"/>
                  </a:ext>
                </a:extLst>
              </p:cNvPr>
              <p:cNvGrpSpPr/>
              <p:nvPr/>
            </p:nvGrpSpPr>
            <p:grpSpPr>
              <a:xfrm>
                <a:off x="4521656" y="2497459"/>
                <a:ext cx="1546616" cy="1721136"/>
                <a:chOff x="289080" y="2497459"/>
                <a:chExt cx="1546616" cy="1721136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D2F6E390-441D-26A8-9E08-2C33433F8EB3}"/>
                    </a:ext>
                  </a:extLst>
                </p:cNvPr>
                <p:cNvSpPr/>
                <p:nvPr/>
              </p:nvSpPr>
              <p:spPr>
                <a:xfrm>
                  <a:off x="292775" y="2497460"/>
                  <a:ext cx="1542921" cy="936104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l"/>
                  <a:endParaRPr kumimoji="1" lang="ko-Kore-KR" altLang="en-US" sz="85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94F9785-7963-56E6-39DA-D8A9EE10F41C}"/>
                    </a:ext>
                  </a:extLst>
                </p:cNvPr>
                <p:cNvSpPr/>
                <p:nvPr/>
              </p:nvSpPr>
              <p:spPr>
                <a:xfrm>
                  <a:off x="292775" y="2497459"/>
                  <a:ext cx="1542921" cy="152327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l"/>
                  <a:endParaRPr kumimoji="1" lang="ko-Kore-KR" altLang="en-US" sz="85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BEFD5E5-0B51-AAAB-5442-FEE736D686D8}"/>
                    </a:ext>
                  </a:extLst>
                </p:cNvPr>
                <p:cNvSpPr txBox="1"/>
                <p:nvPr/>
              </p:nvSpPr>
              <p:spPr>
                <a:xfrm>
                  <a:off x="289080" y="3433564"/>
                  <a:ext cx="569387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R" altLang="en-US" sz="600" dirty="0" err="1"/>
                    <a:t>충성라이언</a:t>
                  </a:r>
                  <a:endParaRPr kumimoji="1" lang="ko-Kore-KR" altLang="en-US" sz="6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EDCAA4F-2774-A77C-8D25-9EE7BC0099CE}"/>
                    </a:ext>
                  </a:extLst>
                </p:cNvPr>
                <p:cNvSpPr txBox="1"/>
                <p:nvPr/>
              </p:nvSpPr>
              <p:spPr>
                <a:xfrm>
                  <a:off x="292775" y="3604742"/>
                  <a:ext cx="537327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R" altLang="en-US" sz="600" dirty="0"/>
                    <a:t>충성충성</a:t>
                  </a:r>
                  <a:r>
                    <a:rPr kumimoji="1" lang="en-US" altLang="ko-KR" sz="600" dirty="0"/>
                    <a:t>!!</a:t>
                  </a:r>
                  <a:endParaRPr kumimoji="1" lang="ko-Kore-KR" altLang="en-US" sz="600" dirty="0"/>
                </a:p>
              </p:txBody>
            </p:sp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23759653-5B81-653A-1ECC-5D66E4A1CE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3528" y="4068345"/>
                  <a:ext cx="140694" cy="107050"/>
                </a:xfrm>
                <a:prstGeom prst="rect">
                  <a:avLst/>
                </a:prstGeom>
              </p:spPr>
            </p:pic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B099AAFB-9ACF-EAC8-2A82-23C88A0259FC}"/>
                    </a:ext>
                  </a:extLst>
                </p:cNvPr>
                <p:cNvSpPr/>
                <p:nvPr/>
              </p:nvSpPr>
              <p:spPr>
                <a:xfrm>
                  <a:off x="292037" y="4020734"/>
                  <a:ext cx="1542921" cy="192847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l"/>
                  <a:endParaRPr kumimoji="1" lang="ko-Kore-KR" altLang="en-US" sz="85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EAA1809-7D31-A9AD-D907-D7C35A486C51}"/>
                    </a:ext>
                  </a:extLst>
                </p:cNvPr>
                <p:cNvSpPr txBox="1"/>
                <p:nvPr/>
              </p:nvSpPr>
              <p:spPr>
                <a:xfrm>
                  <a:off x="393875" y="4033929"/>
                  <a:ext cx="31575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600" dirty="0"/>
                    <a:t>20</a:t>
                  </a:r>
                  <a:endParaRPr kumimoji="1" lang="ko-Kore-KR" altLang="en-US" sz="600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6B47B14-661A-C795-833F-A9C886BB78D7}"/>
                    </a:ext>
                  </a:extLst>
                </p:cNvPr>
                <p:cNvSpPr txBox="1"/>
                <p:nvPr/>
              </p:nvSpPr>
              <p:spPr>
                <a:xfrm>
                  <a:off x="1187625" y="4033929"/>
                  <a:ext cx="647334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ko-KR" sz="600" dirty="0"/>
                    <a:t>2023.03.18</a:t>
                  </a:r>
                  <a:endParaRPr kumimoji="1" lang="ko-Kore-KR" altLang="en-US" sz="600" dirty="0"/>
                </a:p>
              </p:txBody>
            </p:sp>
          </p:grpSp>
          <p:pic>
            <p:nvPicPr>
              <p:cNvPr id="1030" name="Picture 6" descr="브라보 라이언">
                <a:extLst>
                  <a:ext uri="{FF2B5EF4-FFF2-40B4-BE49-F238E27FC236}">
                    <a16:creationId xmlns:a16="http://schemas.microsoft.com/office/drawing/2014/main" id="{C591B52E-62AD-DDE8-CA0C-F7F31751F6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38640" y="2508309"/>
                <a:ext cx="914865" cy="9148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31DC5776-77F1-2505-01B7-5C8D5FC707C5}"/>
                </a:ext>
              </a:extLst>
            </p:cNvPr>
            <p:cNvGrpSpPr/>
            <p:nvPr/>
          </p:nvGrpSpPr>
          <p:grpSpPr>
            <a:xfrm>
              <a:off x="4618701" y="3601614"/>
              <a:ext cx="1317628" cy="129272"/>
              <a:chOff x="418201" y="3804713"/>
              <a:chExt cx="1317628" cy="129272"/>
            </a:xfrm>
          </p:grpSpPr>
          <p:sp>
            <p:nvSpPr>
              <p:cNvPr id="102" name="모서리가 둥근 직사각형 101">
                <a:extLst>
                  <a:ext uri="{FF2B5EF4-FFF2-40B4-BE49-F238E27FC236}">
                    <a16:creationId xmlns:a16="http://schemas.microsoft.com/office/drawing/2014/main" id="{264FCACA-C9D8-EFF3-18FF-7E35928EFFAB}"/>
                  </a:ext>
                </a:extLst>
              </p:cNvPr>
              <p:cNvSpPr/>
              <p:nvPr/>
            </p:nvSpPr>
            <p:spPr>
              <a:xfrm>
                <a:off x="418201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회원가입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모서리가 둥근 직사각형 102">
                <a:extLst>
                  <a:ext uri="{FF2B5EF4-FFF2-40B4-BE49-F238E27FC236}">
                    <a16:creationId xmlns:a16="http://schemas.microsoft.com/office/drawing/2014/main" id="{76B31AB0-CA3B-00B4-23AD-C8AF19C016A9}"/>
                  </a:ext>
                </a:extLst>
              </p:cNvPr>
              <p:cNvSpPr/>
              <p:nvPr/>
            </p:nvSpPr>
            <p:spPr>
              <a:xfrm>
                <a:off x="870864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공지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모서리가 둥근 직사각형 103">
                <a:extLst>
                  <a:ext uri="{FF2B5EF4-FFF2-40B4-BE49-F238E27FC236}">
                    <a16:creationId xmlns:a16="http://schemas.microsoft.com/office/drawing/2014/main" id="{616474CA-6347-148F-93D6-011D5EA6F6C9}"/>
                  </a:ext>
                </a:extLst>
              </p:cNvPr>
              <p:cNvSpPr/>
              <p:nvPr/>
            </p:nvSpPr>
            <p:spPr>
              <a:xfrm>
                <a:off x="1323527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추천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731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rtlCol="0" anchor="ctr"/>
      <a:lstStyle>
        <a:defPPr algn="l">
          <a:defRPr kumimoji="1" sz="850" dirty="0" smtClean="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18026</TotalTime>
  <Words>2488</Words>
  <Application>Microsoft Macintosh PowerPoint</Application>
  <PresentationFormat>화면 슬라이드 쇼(16:10)</PresentationFormat>
  <Paragraphs>1238</Paragraphs>
  <Slides>38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맑은 고딕</vt:lpstr>
      <vt:lpstr>NanumGothic</vt:lpstr>
      <vt:lpstr>Arial</vt:lpstr>
      <vt:lpstr>Calibri</vt:lpstr>
      <vt:lpstr>Segoe UI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승용 유</cp:lastModifiedBy>
  <cp:revision>1713</cp:revision>
  <cp:lastPrinted>2020-01-08T09:16:57Z</cp:lastPrinted>
  <dcterms:created xsi:type="dcterms:W3CDTF">2018-01-08T06:52:41Z</dcterms:created>
  <dcterms:modified xsi:type="dcterms:W3CDTF">2023-03-21T01:39:38Z</dcterms:modified>
</cp:coreProperties>
</file>