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76" r:id="rId7"/>
    <p:sldId id="277" r:id="rId8"/>
    <p:sldId id="278" r:id="rId9"/>
    <p:sldId id="260" r:id="rId10"/>
    <p:sldId id="279" r:id="rId11"/>
    <p:sldId id="280" r:id="rId12"/>
    <p:sldId id="281" r:id="rId13"/>
    <p:sldId id="28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07C2D-D84F-0A17-95ED-FD3F67FBD607}" v="404" dt="2023-03-20T09:08:26.910"/>
    <p1510:client id="{857D6C9A-28D9-F94A-96D2-BA80ADA3A198}" v="19" dt="2023-01-03T10:42:14.033"/>
  </p1510:revLst>
</p1510:revInfo>
</file>

<file path=ppt/tableStyles.xml><?xml version="1.0" encoding="utf-8"?>
<a:tblStyleLst xmlns:a="http://schemas.openxmlformats.org/drawingml/2006/main" def="{5940675A-B579-460E-94D1-54222C63F5DA}">
  <a:tblStyle styleId="{FCB4D75F-D37D-41ED-8C1B-5C51C8DAD204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E9F3F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007CB4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7CB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8"/>
    <p:restoredTop sz="94749"/>
  </p:normalViewPr>
  <p:slideViewPr>
    <p:cSldViewPr snapToGrid="0">
      <p:cViewPr varScale="1">
        <p:scale>
          <a:sx n="52" d="100"/>
          <a:sy n="52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Pierret" userId="0d5637f1-ed85-4aae-9966-3e575f5a9304" providerId="ADAL" clId="{776FD0F4-01E4-C743-9226-6DF0E6E39237}"/>
    <pc:docChg chg="modSld">
      <pc:chgData name="Olivier Pierret" userId="0d5637f1-ed85-4aae-9966-3e575f5a9304" providerId="ADAL" clId="{776FD0F4-01E4-C743-9226-6DF0E6E39237}" dt="2021-03-29T06:57:22.944" v="2"/>
      <pc:docMkLst>
        <pc:docMk/>
      </pc:docMkLst>
      <pc:sldChg chg="addSp delSp modSp mod">
        <pc:chgData name="Olivier Pierret" userId="0d5637f1-ed85-4aae-9966-3e575f5a9304" providerId="ADAL" clId="{776FD0F4-01E4-C743-9226-6DF0E6E39237}" dt="2021-03-29T06:57:22.944" v="2"/>
        <pc:sldMkLst>
          <pc:docMk/>
          <pc:sldMk cId="0" sldId="257"/>
        </pc:sldMkLst>
        <pc:spChg chg="add del mod">
          <ac:chgData name="Olivier Pierret" userId="0d5637f1-ed85-4aae-9966-3e575f5a9304" providerId="ADAL" clId="{776FD0F4-01E4-C743-9226-6DF0E6E39237}" dt="2021-03-29T06:57:22.944" v="2"/>
          <ac:spMkLst>
            <pc:docMk/>
            <pc:sldMk cId="0" sldId="257"/>
            <ac:spMk id="2" creationId="{C38C059B-826A-A54D-8718-A4C0665D4BE8}"/>
          </ac:spMkLst>
        </pc:spChg>
      </pc:sldChg>
    </pc:docChg>
  </pc:docChgLst>
  <pc:docChgLst>
    <pc:chgData name="Loic Etienne" userId="S::l.etienne@afelio.be::fcae8bb6-0314-4c2e-8ced-9ed99b2bf27f" providerId="AD" clId="Web-{44807C2D-D84F-0A17-95ED-FD3F67FBD607}"/>
    <pc:docChg chg="addSld delSld modSld sldOrd">
      <pc:chgData name="Loic Etienne" userId="S::l.etienne@afelio.be::fcae8bb6-0314-4c2e-8ced-9ed99b2bf27f" providerId="AD" clId="Web-{44807C2D-D84F-0A17-95ED-FD3F67FBD607}" dt="2023-03-20T09:08:26.910" v="350" actId="20577"/>
      <pc:docMkLst>
        <pc:docMk/>
      </pc:docMkLst>
      <pc:sldChg chg="modSp">
        <pc:chgData name="Loic Etienne" userId="S::l.etienne@afelio.be::fcae8bb6-0314-4c2e-8ced-9ed99b2bf27f" providerId="AD" clId="Web-{44807C2D-D84F-0A17-95ED-FD3F67FBD607}" dt="2023-03-20T09:08:26.910" v="350" actId="20577"/>
        <pc:sldMkLst>
          <pc:docMk/>
          <pc:sldMk cId="0" sldId="256"/>
        </pc:sldMkLst>
        <pc:spChg chg="mod">
          <ac:chgData name="Loic Etienne" userId="S::l.etienne@afelio.be::fcae8bb6-0314-4c2e-8ced-9ed99b2bf27f" providerId="AD" clId="Web-{44807C2D-D84F-0A17-95ED-FD3F67FBD607}" dt="2023-03-20T09:08:26.910" v="350" actId="20577"/>
          <ac:spMkLst>
            <pc:docMk/>
            <pc:sldMk cId="0" sldId="256"/>
            <ac:spMk id="2" creationId="{33C8947B-4B05-4616-AF95-E14751406D9A}"/>
          </ac:spMkLst>
        </pc:spChg>
      </pc:sldChg>
      <pc:sldChg chg="addSp delSp modSp add del">
        <pc:chgData name="Loic Etienne" userId="S::l.etienne@afelio.be::fcae8bb6-0314-4c2e-8ced-9ed99b2bf27f" providerId="AD" clId="Web-{44807C2D-D84F-0A17-95ED-FD3F67FBD607}" dt="2023-03-20T09:07:23.690" v="250"/>
        <pc:sldMkLst>
          <pc:docMk/>
          <pc:sldMk cId="0" sldId="257"/>
        </pc:sldMkLst>
        <pc:spChg chg="add del mod">
          <ac:chgData name="Loic Etienne" userId="S::l.etienne@afelio.be::fcae8bb6-0314-4c2e-8ced-9ed99b2bf27f" providerId="AD" clId="Web-{44807C2D-D84F-0A17-95ED-FD3F67FBD607}" dt="2023-03-20T09:07:21.456" v="249" actId="20577"/>
          <ac:spMkLst>
            <pc:docMk/>
            <pc:sldMk cId="0" sldId="257"/>
            <ac:spMk id="3" creationId="{18D3380A-D7D1-961E-8C86-9C01F143E194}"/>
          </ac:spMkLst>
        </pc:spChg>
        <pc:spChg chg="mod">
          <ac:chgData name="Loic Etienne" userId="S::l.etienne@afelio.be::fcae8bb6-0314-4c2e-8ced-9ed99b2bf27f" providerId="AD" clId="Web-{44807C2D-D84F-0A17-95ED-FD3F67FBD607}" dt="2023-03-20T08:37:25.023" v="19" actId="20577"/>
          <ac:spMkLst>
            <pc:docMk/>
            <pc:sldMk cId="0" sldId="257"/>
            <ac:spMk id="307" creationId="{00000000-0000-0000-0000-000000000000}"/>
          </ac:spMkLst>
        </pc:spChg>
        <pc:picChg chg="add del">
          <ac:chgData name="Loic Etienne" userId="S::l.etienne@afelio.be::fcae8bb6-0314-4c2e-8ced-9ed99b2bf27f" providerId="AD" clId="Web-{44807C2D-D84F-0A17-95ED-FD3F67FBD607}" dt="2023-03-20T09:07:23.690" v="250"/>
          <ac:picMkLst>
            <pc:docMk/>
            <pc:sldMk cId="0" sldId="257"/>
            <ac:picMk id="2050" creationId="{EC3A4E1A-9431-EC44-8D68-52BD8BA92682}"/>
          </ac:picMkLst>
        </pc:picChg>
      </pc:sldChg>
      <pc:sldChg chg="modSp">
        <pc:chgData name="Loic Etienne" userId="S::l.etienne@afelio.be::fcae8bb6-0314-4c2e-8ced-9ed99b2bf27f" providerId="AD" clId="Web-{44807C2D-D84F-0A17-95ED-FD3F67FBD607}" dt="2023-03-20T09:08:21.863" v="349" actId="20577"/>
        <pc:sldMkLst>
          <pc:docMk/>
          <pc:sldMk cId="0" sldId="260"/>
        </pc:sldMkLst>
        <pc:spChg chg="mod">
          <ac:chgData name="Loic Etienne" userId="S::l.etienne@afelio.be::fcae8bb6-0314-4c2e-8ced-9ed99b2bf27f" providerId="AD" clId="Web-{44807C2D-D84F-0A17-95ED-FD3F67FBD607}" dt="2023-03-20T09:08:17.097" v="346" actId="20577"/>
          <ac:spMkLst>
            <pc:docMk/>
            <pc:sldMk cId="0" sldId="260"/>
            <ac:spMk id="315" creationId="{00000000-0000-0000-0000-000000000000}"/>
          </ac:spMkLst>
        </pc:spChg>
        <pc:spChg chg="mod">
          <ac:chgData name="Loic Etienne" userId="S::l.etienne@afelio.be::fcae8bb6-0314-4c2e-8ced-9ed99b2bf27f" providerId="AD" clId="Web-{44807C2D-D84F-0A17-95ED-FD3F67FBD607}" dt="2023-03-20T09:08:21.863" v="349" actId="20577"/>
          <ac:spMkLst>
            <pc:docMk/>
            <pc:sldMk cId="0" sldId="260"/>
            <ac:spMk id="316" creationId="{00000000-0000-0000-0000-000000000000}"/>
          </ac:spMkLst>
        </pc:spChg>
      </pc:sldChg>
      <pc:sldChg chg="modSp ord">
        <pc:chgData name="Loic Etienne" userId="S::l.etienne@afelio.be::fcae8bb6-0314-4c2e-8ced-9ed99b2bf27f" providerId="AD" clId="Web-{44807C2D-D84F-0A17-95ED-FD3F67FBD607}" dt="2023-03-20T09:07:54.988" v="343"/>
        <pc:sldMkLst>
          <pc:docMk/>
          <pc:sldMk cId="0" sldId="261"/>
        </pc:sldMkLst>
        <pc:spChg chg="mod">
          <ac:chgData name="Loic Etienne" userId="S::l.etienne@afelio.be::fcae8bb6-0314-4c2e-8ced-9ed99b2bf27f" providerId="AD" clId="Web-{44807C2D-D84F-0A17-95ED-FD3F67FBD607}" dt="2023-03-20T09:07:52.784" v="342" actId="20577"/>
          <ac:spMkLst>
            <pc:docMk/>
            <pc:sldMk cId="0" sldId="261"/>
            <ac:spMk id="320" creationId="{00000000-0000-0000-0000-000000000000}"/>
          </ac:spMkLst>
        </pc:spChg>
      </pc:sldChg>
      <pc:sldChg chg="modSp add del replId">
        <pc:chgData name="Loic Etienne" userId="S::l.etienne@afelio.be::fcae8bb6-0314-4c2e-8ced-9ed99b2bf27f" providerId="AD" clId="Web-{44807C2D-D84F-0A17-95ED-FD3F67FBD607}" dt="2023-03-20T09:08:12.879" v="345"/>
        <pc:sldMkLst>
          <pc:docMk/>
          <pc:sldMk cId="2204229987" sldId="276"/>
        </pc:sldMkLst>
        <pc:spChg chg="mod">
          <ac:chgData name="Loic Etienne" userId="S::l.etienne@afelio.be::fcae8bb6-0314-4c2e-8ced-9ed99b2bf27f" providerId="AD" clId="Web-{44807C2D-D84F-0A17-95ED-FD3F67FBD607}" dt="2023-03-20T09:07:48.503" v="333" actId="20577"/>
          <ac:spMkLst>
            <pc:docMk/>
            <pc:sldMk cId="2204229987" sldId="276"/>
            <ac:spMk id="315" creationId="{00000000-0000-0000-0000-000000000000}"/>
          </ac:spMkLst>
        </pc:spChg>
        <pc:spChg chg="mod">
          <ac:chgData name="Loic Etienne" userId="S::l.etienne@afelio.be::fcae8bb6-0314-4c2e-8ced-9ed99b2bf27f" providerId="AD" clId="Web-{44807C2D-D84F-0A17-95ED-FD3F67FBD607}" dt="2023-03-20T09:07:34.378" v="310" actId="20577"/>
          <ac:spMkLst>
            <pc:docMk/>
            <pc:sldMk cId="2204229987" sldId="276"/>
            <ac:spMk id="316" creationId="{00000000-0000-0000-0000-000000000000}"/>
          </ac:spMkLst>
        </pc:spChg>
      </pc:sldChg>
      <pc:sldChg chg="add del replId">
        <pc:chgData name="Loic Etienne" userId="S::l.etienne@afelio.be::fcae8bb6-0314-4c2e-8ced-9ed99b2bf27f" providerId="AD" clId="Web-{44807C2D-D84F-0A17-95ED-FD3F67FBD607}" dt="2023-03-20T08:42:53.296" v="100"/>
        <pc:sldMkLst>
          <pc:docMk/>
          <pc:sldMk cId="3500157449" sldId="276"/>
        </pc:sldMkLst>
      </pc:sldChg>
      <pc:sldChg chg="modSp add del replId">
        <pc:chgData name="Loic Etienne" userId="S::l.etienne@afelio.be::fcae8bb6-0314-4c2e-8ced-9ed99b2bf27f" providerId="AD" clId="Web-{44807C2D-D84F-0A17-95ED-FD3F67FBD607}" dt="2023-03-20T09:08:12.019" v="344"/>
        <pc:sldMkLst>
          <pc:docMk/>
          <pc:sldMk cId="1225515130" sldId="277"/>
        </pc:sldMkLst>
        <pc:spChg chg="mod">
          <ac:chgData name="Loic Etienne" userId="S::l.etienne@afelio.be::fcae8bb6-0314-4c2e-8ced-9ed99b2bf27f" providerId="AD" clId="Web-{44807C2D-D84F-0A17-95ED-FD3F67FBD607}" dt="2023-03-20T09:07:46.284" v="330" actId="20577"/>
          <ac:spMkLst>
            <pc:docMk/>
            <pc:sldMk cId="1225515130" sldId="277"/>
            <ac:spMk id="315" creationId="{00000000-0000-0000-0000-000000000000}"/>
          </ac:spMkLst>
        </pc:spChg>
        <pc:spChg chg="mod">
          <ac:chgData name="Loic Etienne" userId="S::l.etienne@afelio.be::fcae8bb6-0314-4c2e-8ced-9ed99b2bf27f" providerId="AD" clId="Web-{44807C2D-D84F-0A17-95ED-FD3F67FBD607}" dt="2023-03-20T09:07:29.893" v="278" actId="20577"/>
          <ac:spMkLst>
            <pc:docMk/>
            <pc:sldMk cId="1225515130" sldId="277"/>
            <ac:spMk id="316" creationId="{00000000-0000-0000-0000-000000000000}"/>
          </ac:spMkLst>
        </pc:spChg>
      </pc:sldChg>
      <pc:sldChg chg="modSp add del replId">
        <pc:chgData name="Loic Etienne" userId="S::l.etienne@afelio.be::fcae8bb6-0314-4c2e-8ced-9ed99b2bf27f" providerId="AD" clId="Web-{44807C2D-D84F-0A17-95ED-FD3F67FBD607}" dt="2023-03-20T09:07:44.237" v="326"/>
        <pc:sldMkLst>
          <pc:docMk/>
          <pc:sldMk cId="1569715348" sldId="278"/>
        </pc:sldMkLst>
        <pc:spChg chg="mod">
          <ac:chgData name="Loic Etienne" userId="S::l.etienne@afelio.be::fcae8bb6-0314-4c2e-8ced-9ed99b2bf27f" providerId="AD" clId="Web-{44807C2D-D84F-0A17-95ED-FD3F67FBD607}" dt="2023-03-20T09:07:42.003" v="325" actId="20577"/>
          <ac:spMkLst>
            <pc:docMk/>
            <pc:sldMk cId="1569715348" sldId="278"/>
            <ac:spMk id="315" creationId="{00000000-0000-0000-0000-000000000000}"/>
          </ac:spMkLst>
        </pc:spChg>
        <pc:spChg chg="mod">
          <ac:chgData name="Loic Etienne" userId="S::l.etienne@afelio.be::fcae8bb6-0314-4c2e-8ced-9ed99b2bf27f" providerId="AD" clId="Web-{44807C2D-D84F-0A17-95ED-FD3F67FBD607}" dt="2023-03-20T09:07:25.393" v="258" actId="20577"/>
          <ac:spMkLst>
            <pc:docMk/>
            <pc:sldMk cId="1569715348" sldId="278"/>
            <ac:spMk id="316" creationId="{00000000-0000-0000-0000-000000000000}"/>
          </ac:spMkLst>
        </pc:spChg>
      </pc:sldChg>
      <pc:sldChg chg="modSp add del ord replId">
        <pc:chgData name="Loic Etienne" userId="S::l.etienne@afelio.be::fcae8bb6-0314-4c2e-8ced-9ed99b2bf27f" providerId="AD" clId="Web-{44807C2D-D84F-0A17-95ED-FD3F67FBD607}" dt="2023-03-20T09:07:41.722" v="323"/>
        <pc:sldMkLst>
          <pc:docMk/>
          <pc:sldMk cId="3538531804" sldId="279"/>
        </pc:sldMkLst>
        <pc:spChg chg="mod">
          <ac:chgData name="Loic Etienne" userId="S::l.etienne@afelio.be::fcae8bb6-0314-4c2e-8ced-9ed99b2bf27f" providerId="AD" clId="Web-{44807C2D-D84F-0A17-95ED-FD3F67FBD607}" dt="2023-03-20T09:07:38.878" v="321" actId="20577"/>
          <ac:spMkLst>
            <pc:docMk/>
            <pc:sldMk cId="3538531804" sldId="279"/>
            <ac:spMk id="2" creationId="{33C8947B-4B05-4616-AF95-E14751406D9A}"/>
          </ac:spMkLst>
        </pc:spChg>
      </pc:sldChg>
    </pc:docChg>
  </pc:docChgLst>
  <pc:docChgLst>
    <pc:chgData name="Didier Elias" userId="S::d.elias@afelio.be::eac7a2bf-abc9-4fd4-b613-c8046ce781f7" providerId="AD" clId="Web-{D7A2AA90-6DE5-E033-E322-8D0479C439BE}"/>
    <pc:docChg chg="modSld">
      <pc:chgData name="Didier Elias" userId="S::d.elias@afelio.be::eac7a2bf-abc9-4fd4-b613-c8046ce781f7" providerId="AD" clId="Web-{D7A2AA90-6DE5-E033-E322-8D0479C439BE}" dt="2020-12-15T10:51:32.340" v="17" actId="20577"/>
      <pc:docMkLst>
        <pc:docMk/>
      </pc:docMkLst>
      <pc:sldChg chg="modSp">
        <pc:chgData name="Didier Elias" userId="S::d.elias@afelio.be::eac7a2bf-abc9-4fd4-b613-c8046ce781f7" providerId="AD" clId="Web-{D7A2AA90-6DE5-E033-E322-8D0479C439BE}" dt="2020-12-15T10:51:32.340" v="17" actId="20577"/>
        <pc:sldMkLst>
          <pc:docMk/>
          <pc:sldMk cId="0" sldId="256"/>
        </pc:sldMkLst>
        <pc:spChg chg="mod">
          <ac:chgData name="Didier Elias" userId="S::d.elias@afelio.be::eac7a2bf-abc9-4fd4-b613-c8046ce781f7" providerId="AD" clId="Web-{D7A2AA90-6DE5-E033-E322-8D0479C439BE}" dt="2020-12-15T10:51:32.340" v="17" actId="20577"/>
          <ac:spMkLst>
            <pc:docMk/>
            <pc:sldMk cId="0" sldId="256"/>
            <ac:spMk id="303" creationId="{00000000-0000-0000-0000-000000000000}"/>
          </ac:spMkLst>
        </pc:spChg>
      </pc:sldChg>
    </pc:docChg>
  </pc:docChgLst>
  <pc:docChgLst>
    <pc:chgData name="Richard Ion" userId="b26fe2c7-fcb5-4d5f-848a-bf4eca301d91" providerId="ADAL" clId="{445188EA-C511-4F17-82C0-426F8BF950AE}"/>
    <pc:docChg chg="undo custSel modSld">
      <pc:chgData name="Richard Ion" userId="b26fe2c7-fcb5-4d5f-848a-bf4eca301d91" providerId="ADAL" clId="{445188EA-C511-4F17-82C0-426F8BF950AE}" dt="2020-08-12T11:33:25.371" v="12" actId="20577"/>
      <pc:docMkLst>
        <pc:docMk/>
      </pc:docMkLst>
      <pc:sldChg chg="modSp mod">
        <pc:chgData name="Richard Ion" userId="b26fe2c7-fcb5-4d5f-848a-bf4eca301d91" providerId="ADAL" clId="{445188EA-C511-4F17-82C0-426F8BF950AE}" dt="2020-08-12T11:33:25.371" v="12" actId="20577"/>
        <pc:sldMkLst>
          <pc:docMk/>
          <pc:sldMk cId="0" sldId="257"/>
        </pc:sldMkLst>
        <pc:spChg chg="mod">
          <ac:chgData name="Richard Ion" userId="b26fe2c7-fcb5-4d5f-848a-bf4eca301d91" providerId="ADAL" clId="{445188EA-C511-4F17-82C0-426F8BF950AE}" dt="2020-08-12T11:33:19.879" v="11" actId="14100"/>
          <ac:spMkLst>
            <pc:docMk/>
            <pc:sldMk cId="0" sldId="257"/>
            <ac:spMk id="3" creationId="{821BD3F7-46A0-4DD8-AA4B-BE3D775C5BC7}"/>
          </ac:spMkLst>
        </pc:spChg>
        <pc:spChg chg="mod">
          <ac:chgData name="Richard Ion" userId="b26fe2c7-fcb5-4d5f-848a-bf4eca301d91" providerId="ADAL" clId="{445188EA-C511-4F17-82C0-426F8BF950AE}" dt="2020-08-12T11:33:25.371" v="12" actId="20577"/>
          <ac:spMkLst>
            <pc:docMk/>
            <pc:sldMk cId="0" sldId="257"/>
            <ac:spMk id="307" creationId="{00000000-0000-0000-0000-000000000000}"/>
          </ac:spMkLst>
        </pc:spChg>
      </pc:sldChg>
    </pc:docChg>
  </pc:docChgLst>
  <pc:docChgLst>
    <pc:chgData name="Nathalie Verbeeck" userId="S::n.verbeeck@afelio.be::9f8b1a1d-e5f2-449e-ae91-801e21e41c0a" providerId="AD" clId="Web-{38957474-988C-B699-1A9D-303729FE1C02}"/>
    <pc:docChg chg="modSld">
      <pc:chgData name="Nathalie Verbeeck" userId="S::n.verbeeck@afelio.be::9f8b1a1d-e5f2-449e-ae91-801e21e41c0a" providerId="AD" clId="Web-{38957474-988C-B699-1A9D-303729FE1C02}" dt="2022-07-12T07:50:26.278" v="31" actId="20577"/>
      <pc:docMkLst>
        <pc:docMk/>
      </pc:docMkLst>
      <pc:sldChg chg="modSp">
        <pc:chgData name="Nathalie Verbeeck" userId="S::n.verbeeck@afelio.be::9f8b1a1d-e5f2-449e-ae91-801e21e41c0a" providerId="AD" clId="Web-{38957474-988C-B699-1A9D-303729FE1C02}" dt="2022-07-12T07:49:25.276" v="9" actId="20577"/>
        <pc:sldMkLst>
          <pc:docMk/>
          <pc:sldMk cId="0" sldId="256"/>
        </pc:sldMkLst>
        <pc:spChg chg="mod">
          <ac:chgData name="Nathalie Verbeeck" userId="S::n.verbeeck@afelio.be::9f8b1a1d-e5f2-449e-ae91-801e21e41c0a" providerId="AD" clId="Web-{38957474-988C-B699-1A9D-303729FE1C02}" dt="2022-07-12T07:49:25.276" v="9" actId="20577"/>
          <ac:spMkLst>
            <pc:docMk/>
            <pc:sldMk cId="0" sldId="256"/>
            <ac:spMk id="303" creationId="{00000000-0000-0000-0000-000000000000}"/>
          </ac:spMkLst>
        </pc:spChg>
      </pc:sldChg>
      <pc:sldChg chg="modSp">
        <pc:chgData name="Nathalie Verbeeck" userId="S::n.verbeeck@afelio.be::9f8b1a1d-e5f2-449e-ae91-801e21e41c0a" providerId="AD" clId="Web-{38957474-988C-B699-1A9D-303729FE1C02}" dt="2022-07-12T07:50:26.278" v="31" actId="20577"/>
        <pc:sldMkLst>
          <pc:docMk/>
          <pc:sldMk cId="0" sldId="257"/>
        </pc:sldMkLst>
        <pc:spChg chg="mod">
          <ac:chgData name="Nathalie Verbeeck" userId="S::n.verbeeck@afelio.be::9f8b1a1d-e5f2-449e-ae91-801e21e41c0a" providerId="AD" clId="Web-{38957474-988C-B699-1A9D-303729FE1C02}" dt="2022-07-12T07:50:26.278" v="31" actId="20577"/>
          <ac:spMkLst>
            <pc:docMk/>
            <pc:sldMk cId="0" sldId="257"/>
            <ac:spMk id="307" creationId="{00000000-0000-0000-0000-000000000000}"/>
          </ac:spMkLst>
        </pc:spChg>
      </pc:sldChg>
    </pc:docChg>
  </pc:docChgLst>
  <pc:docChgLst>
    <pc:chgData name="Nathalie Verbeeck" userId="S::n.verbeeck@afelio.be::9f8b1a1d-e5f2-449e-ae91-801e21e41c0a" providerId="AD" clId="Web-{07D8DC56-3378-0CED-5FA7-2570806063EB}"/>
    <pc:docChg chg="modSld">
      <pc:chgData name="Nathalie Verbeeck" userId="S::n.verbeeck@afelio.be::9f8b1a1d-e5f2-449e-ae91-801e21e41c0a" providerId="AD" clId="Web-{07D8DC56-3378-0CED-5FA7-2570806063EB}" dt="2022-07-12T07:57:34.595" v="0" actId="20577"/>
      <pc:docMkLst>
        <pc:docMk/>
      </pc:docMkLst>
      <pc:sldChg chg="modSp">
        <pc:chgData name="Nathalie Verbeeck" userId="S::n.verbeeck@afelio.be::9f8b1a1d-e5f2-449e-ae91-801e21e41c0a" providerId="AD" clId="Web-{07D8DC56-3378-0CED-5FA7-2570806063EB}" dt="2022-07-12T07:57:34.595" v="0" actId="20577"/>
        <pc:sldMkLst>
          <pc:docMk/>
          <pc:sldMk cId="0" sldId="256"/>
        </pc:sldMkLst>
        <pc:spChg chg="mod">
          <ac:chgData name="Nathalie Verbeeck" userId="S::n.verbeeck@afelio.be::9f8b1a1d-e5f2-449e-ae91-801e21e41c0a" providerId="AD" clId="Web-{07D8DC56-3378-0CED-5FA7-2570806063EB}" dt="2022-07-12T07:57:34.595" v="0" actId="20577"/>
          <ac:spMkLst>
            <pc:docMk/>
            <pc:sldMk cId="0" sldId="256"/>
            <ac:spMk id="303" creationId="{00000000-0000-0000-0000-000000000000}"/>
          </ac:spMkLst>
        </pc:spChg>
      </pc:sldChg>
    </pc:docChg>
  </pc:docChgLst>
  <pc:docChgLst>
    <pc:chgData name="Andy Maesen" userId="S::a.maesen@afelio.be::e6a13d9a-c7f9-4c81-ba02-129a85c35e5a" providerId="AD" clId="Web-{2219B277-16AD-AFFA-C073-EB22D24810F5}"/>
    <pc:docChg chg="modSld">
      <pc:chgData name="Andy Maesen" userId="S::a.maesen@afelio.be::e6a13d9a-c7f9-4c81-ba02-129a85c35e5a" providerId="AD" clId="Web-{2219B277-16AD-AFFA-C073-EB22D24810F5}" dt="2022-07-12T12:31:58.645" v="2" actId="20577"/>
      <pc:docMkLst>
        <pc:docMk/>
      </pc:docMkLst>
      <pc:sldChg chg="modSp">
        <pc:chgData name="Andy Maesen" userId="S::a.maesen@afelio.be::e6a13d9a-c7f9-4c81-ba02-129a85c35e5a" providerId="AD" clId="Web-{2219B277-16AD-AFFA-C073-EB22D24810F5}" dt="2022-07-12T12:31:58.645" v="2" actId="20577"/>
        <pc:sldMkLst>
          <pc:docMk/>
          <pc:sldMk cId="0" sldId="257"/>
        </pc:sldMkLst>
        <pc:spChg chg="mod">
          <ac:chgData name="Andy Maesen" userId="S::a.maesen@afelio.be::e6a13d9a-c7f9-4c81-ba02-129a85c35e5a" providerId="AD" clId="Web-{2219B277-16AD-AFFA-C073-EB22D24810F5}" dt="2022-07-12T12:31:58.645" v="2" actId="20577"/>
          <ac:spMkLst>
            <pc:docMk/>
            <pc:sldMk cId="0" sldId="257"/>
            <ac:spMk id="307" creationId="{00000000-0000-0000-0000-000000000000}"/>
          </ac:spMkLst>
        </pc:spChg>
      </pc:sldChg>
    </pc:docChg>
  </pc:docChgLst>
  <pc:docChgLst>
    <pc:chgData name="Thomas Dupuis" userId="S::t.dupuis@afelio.be::1bec53c9-c992-466c-9dbc-e42e7d1f98c7" providerId="AD" clId="Web-{668AB81B-E1DF-9EB8-7073-F749029A2576}"/>
    <pc:docChg chg="modSld">
      <pc:chgData name="Thomas Dupuis" userId="S::t.dupuis@afelio.be::1bec53c9-c992-466c-9dbc-e42e7d1f98c7" providerId="AD" clId="Web-{668AB81B-E1DF-9EB8-7073-F749029A2576}" dt="2020-08-28T07:32:37.758" v="1" actId="1076"/>
      <pc:docMkLst>
        <pc:docMk/>
      </pc:docMkLst>
      <pc:sldChg chg="modSp">
        <pc:chgData name="Thomas Dupuis" userId="S::t.dupuis@afelio.be::1bec53c9-c992-466c-9dbc-e42e7d1f98c7" providerId="AD" clId="Web-{668AB81B-E1DF-9EB8-7073-F749029A2576}" dt="2020-08-28T07:32:37.758" v="1" actId="1076"/>
        <pc:sldMkLst>
          <pc:docMk/>
          <pc:sldMk cId="0" sldId="256"/>
        </pc:sldMkLst>
        <pc:spChg chg="mod">
          <ac:chgData name="Thomas Dupuis" userId="S::t.dupuis@afelio.be::1bec53c9-c992-466c-9dbc-e42e7d1f98c7" providerId="AD" clId="Web-{668AB81B-E1DF-9EB8-7073-F749029A2576}" dt="2020-08-28T07:32:37.758" v="1" actId="1076"/>
          <ac:spMkLst>
            <pc:docMk/>
            <pc:sldMk cId="0" sldId="256"/>
            <ac:spMk id="303" creationId="{00000000-0000-0000-0000-000000000000}"/>
          </ac:spMkLst>
        </pc:spChg>
      </pc:sldChg>
    </pc:docChg>
  </pc:docChgLst>
  <pc:docChgLst>
    <pc:chgData name="Quentin Dubois" userId="S::q.dubois@afelio.be::8268b2f8-e1d2-4fe8-9b2d-6108799b51d0" providerId="AD" clId="Web-{78A96CCA-0E28-DC08-764E-EC8F9CD56CAC}"/>
    <pc:docChg chg="modSld">
      <pc:chgData name="Quentin Dubois" userId="S::q.dubois@afelio.be::8268b2f8-e1d2-4fe8-9b2d-6108799b51d0" providerId="AD" clId="Web-{78A96CCA-0E28-DC08-764E-EC8F9CD56CAC}" dt="2021-01-08T08:40:38.553" v="3" actId="20577"/>
      <pc:docMkLst>
        <pc:docMk/>
      </pc:docMkLst>
      <pc:sldChg chg="modSp">
        <pc:chgData name="Quentin Dubois" userId="S::q.dubois@afelio.be::8268b2f8-e1d2-4fe8-9b2d-6108799b51d0" providerId="AD" clId="Web-{78A96CCA-0E28-DC08-764E-EC8F9CD56CAC}" dt="2021-01-08T08:40:38.553" v="2" actId="20577"/>
        <pc:sldMkLst>
          <pc:docMk/>
          <pc:sldMk cId="0" sldId="256"/>
        </pc:sldMkLst>
        <pc:spChg chg="mod">
          <ac:chgData name="Quentin Dubois" userId="S::q.dubois@afelio.be::8268b2f8-e1d2-4fe8-9b2d-6108799b51d0" providerId="AD" clId="Web-{78A96CCA-0E28-DC08-764E-EC8F9CD56CAC}" dt="2021-01-08T08:40:38.553" v="2" actId="20577"/>
          <ac:spMkLst>
            <pc:docMk/>
            <pc:sldMk cId="0" sldId="256"/>
            <ac:spMk id="303" creationId="{00000000-0000-0000-0000-000000000000}"/>
          </ac:spMkLst>
        </pc:spChg>
      </pc:sldChg>
    </pc:docChg>
  </pc:docChgLst>
  <pc:docChgLst>
    <pc:chgData name="Alexandre Sartini" userId="S::a.sartini@afelio.be::9327430f-78aa-4d35-8688-52c978930651" providerId="AD" clId="Web-{306AFE1D-9B62-C40B-1CE9-01A372927BA5}"/>
    <pc:docChg chg="modSld">
      <pc:chgData name="Alexandre Sartini" userId="S::a.sartini@afelio.be::9327430f-78aa-4d35-8688-52c978930651" providerId="AD" clId="Web-{306AFE1D-9B62-C40B-1CE9-01A372927BA5}" dt="2020-04-09T09:33:10.854" v="7"/>
      <pc:docMkLst>
        <pc:docMk/>
      </pc:docMkLst>
      <pc:sldChg chg="modSp">
        <pc:chgData name="Alexandre Sartini" userId="S::a.sartini@afelio.be::9327430f-78aa-4d35-8688-52c978930651" providerId="AD" clId="Web-{306AFE1D-9B62-C40B-1CE9-01A372927BA5}" dt="2020-04-09T09:33:10.854" v="7"/>
        <pc:sldMkLst>
          <pc:docMk/>
          <pc:sldMk cId="0" sldId="262"/>
        </pc:sldMkLst>
        <pc:graphicFrameChg chg="mod modGraphic">
          <ac:chgData name="Alexandre Sartini" userId="S::a.sartini@afelio.be::9327430f-78aa-4d35-8688-52c978930651" providerId="AD" clId="Web-{306AFE1D-9B62-C40B-1CE9-01A372927BA5}" dt="2020-04-09T09:33:10.854" v="7"/>
          <ac:graphicFrameMkLst>
            <pc:docMk/>
            <pc:sldMk cId="0" sldId="262"/>
            <ac:graphicFrameMk id="324" creationId="{00000000-0000-0000-0000-000000000000}"/>
          </ac:graphicFrameMkLst>
        </pc:graphicFrameChg>
      </pc:sldChg>
    </pc:docChg>
  </pc:docChgLst>
  <pc:docChgLst>
    <pc:chgData name="Quentin Dubois" userId="8268b2f8-e1d2-4fe8-9b2d-6108799b51d0" providerId="ADAL" clId="{9384D893-1E5E-47F4-A51A-553220C8EDE9}"/>
    <pc:docChg chg="undo custSel modSld">
      <pc:chgData name="Quentin Dubois" userId="8268b2f8-e1d2-4fe8-9b2d-6108799b51d0" providerId="ADAL" clId="{9384D893-1E5E-47F4-A51A-553220C8EDE9}" dt="2021-01-08T08:40:17.081" v="56" actId="20577"/>
      <pc:docMkLst>
        <pc:docMk/>
      </pc:docMkLst>
      <pc:sldChg chg="delSp modSp mod">
        <pc:chgData name="Quentin Dubois" userId="8268b2f8-e1d2-4fe8-9b2d-6108799b51d0" providerId="ADAL" clId="{9384D893-1E5E-47F4-A51A-553220C8EDE9}" dt="2021-01-08T08:40:17.081" v="56" actId="20577"/>
        <pc:sldMkLst>
          <pc:docMk/>
          <pc:sldMk cId="0" sldId="256"/>
        </pc:sldMkLst>
        <pc:spChg chg="del mod">
          <ac:chgData name="Quentin Dubois" userId="8268b2f8-e1d2-4fe8-9b2d-6108799b51d0" providerId="ADAL" clId="{9384D893-1E5E-47F4-A51A-553220C8EDE9}" dt="2021-01-08T08:32:30.017" v="4" actId="478"/>
          <ac:spMkLst>
            <pc:docMk/>
            <pc:sldMk cId="0" sldId="256"/>
            <ac:spMk id="3" creationId="{1AFE09F7-AED1-4E91-A942-9BE59F143EBF}"/>
          </ac:spMkLst>
        </pc:spChg>
        <pc:spChg chg="mod">
          <ac:chgData name="Quentin Dubois" userId="8268b2f8-e1d2-4fe8-9b2d-6108799b51d0" providerId="ADAL" clId="{9384D893-1E5E-47F4-A51A-553220C8EDE9}" dt="2021-01-08T08:40:17.081" v="56" actId="20577"/>
          <ac:spMkLst>
            <pc:docMk/>
            <pc:sldMk cId="0" sldId="256"/>
            <ac:spMk id="303" creationId="{00000000-0000-0000-0000-000000000000}"/>
          </ac:spMkLst>
        </pc:spChg>
      </pc:sldChg>
      <pc:sldChg chg="delSp mod">
        <pc:chgData name="Quentin Dubois" userId="8268b2f8-e1d2-4fe8-9b2d-6108799b51d0" providerId="ADAL" clId="{9384D893-1E5E-47F4-A51A-553220C8EDE9}" dt="2021-01-08T08:32:36.419" v="5" actId="478"/>
        <pc:sldMkLst>
          <pc:docMk/>
          <pc:sldMk cId="0" sldId="257"/>
        </pc:sldMkLst>
        <pc:spChg chg="del">
          <ac:chgData name="Quentin Dubois" userId="8268b2f8-e1d2-4fe8-9b2d-6108799b51d0" providerId="ADAL" clId="{9384D893-1E5E-47F4-A51A-553220C8EDE9}" dt="2021-01-08T08:32:36.419" v="5" actId="478"/>
          <ac:spMkLst>
            <pc:docMk/>
            <pc:sldMk cId="0" sldId="257"/>
            <ac:spMk id="3" creationId="{821BD3F7-46A0-4DD8-AA4B-BE3D775C5BC7}"/>
          </ac:spMkLst>
        </pc:spChg>
      </pc:sldChg>
      <pc:sldChg chg="delSp mod">
        <pc:chgData name="Quentin Dubois" userId="8268b2f8-e1d2-4fe8-9b2d-6108799b51d0" providerId="ADAL" clId="{9384D893-1E5E-47F4-A51A-553220C8EDE9}" dt="2021-01-08T08:32:40.267" v="6" actId="478"/>
        <pc:sldMkLst>
          <pc:docMk/>
          <pc:sldMk cId="0" sldId="260"/>
        </pc:sldMkLst>
        <pc:spChg chg="del">
          <ac:chgData name="Quentin Dubois" userId="8268b2f8-e1d2-4fe8-9b2d-6108799b51d0" providerId="ADAL" clId="{9384D893-1E5E-47F4-A51A-553220C8EDE9}" dt="2021-01-08T08:32:40.267" v="6" actId="478"/>
          <ac:spMkLst>
            <pc:docMk/>
            <pc:sldMk cId="0" sldId="260"/>
            <ac:spMk id="3" creationId="{5E3BAC07-52C3-42BC-9F72-8B6524BBC267}"/>
          </ac:spMkLst>
        </pc:spChg>
      </pc:sldChg>
    </pc:docChg>
  </pc:docChgLst>
  <pc:docChgLst>
    <pc:chgData name="Benjamin Lallemand" userId="e31a9962-6e9a-4dbe-b252-765f44cf7286" providerId="ADAL" clId="{420D3424-047C-1F48-9448-2CF7D5502256}"/>
    <pc:docChg chg="undo custSel modSld">
      <pc:chgData name="Benjamin Lallemand" userId="e31a9962-6e9a-4dbe-b252-765f44cf7286" providerId="ADAL" clId="{420D3424-047C-1F48-9448-2CF7D5502256}" dt="2021-01-14T08:47:09.809" v="58" actId="20577"/>
      <pc:docMkLst>
        <pc:docMk/>
      </pc:docMkLst>
      <pc:sldChg chg="addSp delSp modSp mod">
        <pc:chgData name="Benjamin Lallemand" userId="e31a9962-6e9a-4dbe-b252-765f44cf7286" providerId="ADAL" clId="{420D3424-047C-1F48-9448-2CF7D5502256}" dt="2021-01-14T08:47:09.809" v="58" actId="20577"/>
        <pc:sldMkLst>
          <pc:docMk/>
          <pc:sldMk cId="0" sldId="256"/>
        </pc:sldMkLst>
        <pc:spChg chg="mod">
          <ac:chgData name="Benjamin Lallemand" userId="e31a9962-6e9a-4dbe-b252-765f44cf7286" providerId="ADAL" clId="{420D3424-047C-1F48-9448-2CF7D5502256}" dt="2021-01-14T08:47:09.809" v="58" actId="20577"/>
          <ac:spMkLst>
            <pc:docMk/>
            <pc:sldMk cId="0" sldId="256"/>
            <ac:spMk id="303" creationId="{00000000-0000-0000-0000-000000000000}"/>
          </ac:spMkLst>
        </pc:spChg>
        <pc:picChg chg="add del mod">
          <ac:chgData name="Benjamin Lallemand" userId="e31a9962-6e9a-4dbe-b252-765f44cf7286" providerId="ADAL" clId="{420D3424-047C-1F48-9448-2CF7D5502256}" dt="2021-01-14T08:47:07.972" v="54" actId="931"/>
          <ac:picMkLst>
            <pc:docMk/>
            <pc:sldMk cId="0" sldId="256"/>
            <ac:picMk id="4" creationId="{7BA0D6BC-8193-7644-85FD-C688F779072C}"/>
          </ac:picMkLst>
        </pc:picChg>
      </pc:sldChg>
    </pc:docChg>
  </pc:docChgLst>
  <pc:docChgLst>
    <pc:chgData name="Axelle Rollin" userId="c802ccf5-365f-44ab-a6ff-18945aa25834" providerId="ADAL" clId="{857D6C9A-28D9-F94A-96D2-BA80ADA3A198}"/>
    <pc:docChg chg="custSel addSld delSld modSld">
      <pc:chgData name="Axelle Rollin" userId="c802ccf5-365f-44ab-a6ff-18945aa25834" providerId="ADAL" clId="{857D6C9A-28D9-F94A-96D2-BA80ADA3A198}" dt="2023-01-03T10:43:50.913" v="154" actId="20577"/>
      <pc:docMkLst>
        <pc:docMk/>
      </pc:docMkLst>
      <pc:sldChg chg="addSp delSp modSp mod">
        <pc:chgData name="Axelle Rollin" userId="c802ccf5-365f-44ab-a6ff-18945aa25834" providerId="ADAL" clId="{857D6C9A-28D9-F94A-96D2-BA80ADA3A198}" dt="2023-01-03T10:43:50.913" v="154" actId="20577"/>
        <pc:sldMkLst>
          <pc:docMk/>
          <pc:sldMk cId="0" sldId="256"/>
        </pc:sldMkLst>
        <pc:spChg chg="add mod">
          <ac:chgData name="Axelle Rollin" userId="c802ccf5-365f-44ab-a6ff-18945aa25834" providerId="ADAL" clId="{857D6C9A-28D9-F94A-96D2-BA80ADA3A198}" dt="2023-01-03T10:43:50.913" v="154" actId="20577"/>
          <ac:spMkLst>
            <pc:docMk/>
            <pc:sldMk cId="0" sldId="256"/>
            <ac:spMk id="2" creationId="{33C8947B-4B05-4616-AF95-E14751406D9A}"/>
          </ac:spMkLst>
        </pc:spChg>
        <pc:picChg chg="add del mod">
          <ac:chgData name="Axelle Rollin" userId="c802ccf5-365f-44ab-a6ff-18945aa25834" providerId="ADAL" clId="{857D6C9A-28D9-F94A-96D2-BA80ADA3A198}" dt="2023-01-03T10:39:34.882" v="4" actId="478"/>
          <ac:picMkLst>
            <pc:docMk/>
            <pc:sldMk cId="0" sldId="256"/>
            <ac:picMk id="1026" creationId="{B80BF6C4-C464-2AED-205B-19B90A031AEE}"/>
          </ac:picMkLst>
        </pc:picChg>
      </pc:sldChg>
      <pc:sldChg chg="addSp modSp mod">
        <pc:chgData name="Axelle Rollin" userId="c802ccf5-365f-44ab-a6ff-18945aa25834" providerId="ADAL" clId="{857D6C9A-28D9-F94A-96D2-BA80ADA3A198}" dt="2023-01-03T10:43:28.445" v="132" actId="13926"/>
        <pc:sldMkLst>
          <pc:docMk/>
          <pc:sldMk cId="0" sldId="257"/>
        </pc:sldMkLst>
        <pc:spChg chg="add mod">
          <ac:chgData name="Axelle Rollin" userId="c802ccf5-365f-44ab-a6ff-18945aa25834" providerId="ADAL" clId="{857D6C9A-28D9-F94A-96D2-BA80ADA3A198}" dt="2023-01-03T10:43:23.418" v="131" actId="1076"/>
          <ac:spMkLst>
            <pc:docMk/>
            <pc:sldMk cId="0" sldId="257"/>
            <ac:spMk id="3" creationId="{18D3380A-D7D1-961E-8C86-9C01F143E194}"/>
          </ac:spMkLst>
        </pc:spChg>
        <pc:spChg chg="mod">
          <ac:chgData name="Axelle Rollin" userId="c802ccf5-365f-44ab-a6ff-18945aa25834" providerId="ADAL" clId="{857D6C9A-28D9-F94A-96D2-BA80ADA3A198}" dt="2023-01-03T10:43:28.445" v="132" actId="13926"/>
          <ac:spMkLst>
            <pc:docMk/>
            <pc:sldMk cId="0" sldId="257"/>
            <ac:spMk id="307" creationId="{00000000-0000-0000-0000-000000000000}"/>
          </ac:spMkLst>
        </pc:spChg>
        <pc:picChg chg="add mod">
          <ac:chgData name="Axelle Rollin" userId="c802ccf5-365f-44ab-a6ff-18945aa25834" providerId="ADAL" clId="{857D6C9A-28D9-F94A-96D2-BA80ADA3A198}" dt="2023-01-03T10:42:10.804" v="111" actId="1076"/>
          <ac:picMkLst>
            <pc:docMk/>
            <pc:sldMk cId="0" sldId="257"/>
            <ac:picMk id="2050" creationId="{EC3A4E1A-9431-EC44-8D68-52BD8BA92682}"/>
          </ac:picMkLst>
        </pc:picChg>
        <pc:picChg chg="add mod">
          <ac:chgData name="Axelle Rollin" userId="c802ccf5-365f-44ab-a6ff-18945aa25834" providerId="ADAL" clId="{857D6C9A-28D9-F94A-96D2-BA80ADA3A198}" dt="2023-01-03T10:42:14.033" v="112" actId="1076"/>
          <ac:picMkLst>
            <pc:docMk/>
            <pc:sldMk cId="0" sldId="257"/>
            <ac:picMk id="2052" creationId="{3CC93DDA-ED70-2416-03D8-CC7913312682}"/>
          </ac:picMkLst>
        </pc:picChg>
      </pc:sldChg>
      <pc:sldChg chg="add del">
        <pc:chgData name="Axelle Rollin" userId="c802ccf5-365f-44ab-a6ff-18945aa25834" providerId="ADAL" clId="{857D6C9A-28D9-F94A-96D2-BA80ADA3A198}" dt="2023-01-03T10:41:07.108" v="82" actId="2696"/>
        <pc:sldMkLst>
          <pc:docMk/>
          <pc:sldMk cId="752109071" sldId="276"/>
        </pc:sldMkLst>
      </pc:sldChg>
    </pc:docChg>
  </pc:docChgLst>
  <pc:docChgLst>
    <pc:chgData name="Jean-Marc Duyckaerts" userId="S::j.duyckaerts@afelio.be::6e02139f-3e06-4950-9f51-94a4e7c8060c" providerId="AD" clId="Web-{BA565EDD-18DA-52B2-4609-0D005E8E3134}"/>
    <pc:docChg chg="modSld sldOrd">
      <pc:chgData name="Jean-Marc Duyckaerts" userId="S::j.duyckaerts@afelio.be::6e02139f-3e06-4950-9f51-94a4e7c8060c" providerId="AD" clId="Web-{BA565EDD-18DA-52B2-4609-0D005E8E3134}" dt="2020-05-11T07:13:08.637" v="245"/>
      <pc:docMkLst>
        <pc:docMk/>
      </pc:docMkLst>
      <pc:sldChg chg="addSp delSp modSp">
        <pc:chgData name="Jean-Marc Duyckaerts" userId="S::j.duyckaerts@afelio.be::6e02139f-3e06-4950-9f51-94a4e7c8060c" providerId="AD" clId="Web-{BA565EDD-18DA-52B2-4609-0D005E8E3134}" dt="2020-05-11T07:08:12.417" v="59"/>
        <pc:sldMkLst>
          <pc:docMk/>
          <pc:sldMk cId="0" sldId="256"/>
        </pc:sldMkLst>
        <pc:spChg chg="add mod">
          <ac:chgData name="Jean-Marc Duyckaerts" userId="S::j.duyckaerts@afelio.be::6e02139f-3e06-4950-9f51-94a4e7c8060c" providerId="AD" clId="Web-{BA565EDD-18DA-52B2-4609-0D005E8E3134}" dt="2020-05-11T07:08:12.417" v="59"/>
          <ac:spMkLst>
            <pc:docMk/>
            <pc:sldMk cId="0" sldId="256"/>
            <ac:spMk id="3" creationId="{1AFE09F7-AED1-4E91-A942-9BE59F143EBF}"/>
          </ac:spMkLst>
        </pc:spChg>
        <pc:spChg chg="mod">
          <ac:chgData name="Jean-Marc Duyckaerts" userId="S::j.duyckaerts@afelio.be::6e02139f-3e06-4950-9f51-94a4e7c8060c" providerId="AD" clId="Web-{BA565EDD-18DA-52B2-4609-0D005E8E3134}" dt="2020-05-11T07:08:07.182" v="56" actId="20577"/>
          <ac:spMkLst>
            <pc:docMk/>
            <pc:sldMk cId="0" sldId="256"/>
            <ac:spMk id="303" creationId="{00000000-0000-0000-0000-000000000000}"/>
          </ac:spMkLst>
        </pc:spChg>
        <pc:picChg chg="del">
          <ac:chgData name="Jean-Marc Duyckaerts" userId="S::j.duyckaerts@afelio.be::6e02139f-3e06-4950-9f51-94a4e7c8060c" providerId="AD" clId="Web-{BA565EDD-18DA-52B2-4609-0D005E8E3134}" dt="2020-05-11T07:08:12.417" v="59"/>
          <ac:picMkLst>
            <pc:docMk/>
            <pc:sldMk cId="0" sldId="256"/>
            <ac:picMk id="304" creationId="{00000000-0000-0000-0000-000000000000}"/>
          </ac:picMkLst>
        </pc:picChg>
      </pc:sldChg>
      <pc:sldChg chg="addSp delSp modSp">
        <pc:chgData name="Jean-Marc Duyckaerts" userId="S::j.duyckaerts@afelio.be::6e02139f-3e06-4950-9f51-94a4e7c8060c" providerId="AD" clId="Web-{BA565EDD-18DA-52B2-4609-0D005E8E3134}" dt="2020-05-11T07:12:56.246" v="241" actId="20577"/>
        <pc:sldMkLst>
          <pc:docMk/>
          <pc:sldMk cId="0" sldId="257"/>
        </pc:sldMkLst>
        <pc:spChg chg="add mod">
          <ac:chgData name="Jean-Marc Duyckaerts" userId="S::j.duyckaerts@afelio.be::6e02139f-3e06-4950-9f51-94a4e7c8060c" providerId="AD" clId="Web-{BA565EDD-18DA-52B2-4609-0D005E8E3134}" dt="2020-05-11T07:08:14.917" v="60"/>
          <ac:spMkLst>
            <pc:docMk/>
            <pc:sldMk cId="0" sldId="257"/>
            <ac:spMk id="3" creationId="{821BD3F7-46A0-4DD8-AA4B-BE3D775C5BC7}"/>
          </ac:spMkLst>
        </pc:spChg>
        <pc:spChg chg="mod">
          <ac:chgData name="Jean-Marc Duyckaerts" userId="S::j.duyckaerts@afelio.be::6e02139f-3e06-4950-9f51-94a4e7c8060c" providerId="AD" clId="Web-{BA565EDD-18DA-52B2-4609-0D005E8E3134}" dt="2020-05-11T07:12:56.246" v="241" actId="20577"/>
          <ac:spMkLst>
            <pc:docMk/>
            <pc:sldMk cId="0" sldId="257"/>
            <ac:spMk id="307" creationId="{00000000-0000-0000-0000-000000000000}"/>
          </ac:spMkLst>
        </pc:spChg>
        <pc:picChg chg="del">
          <ac:chgData name="Jean-Marc Duyckaerts" userId="S::j.duyckaerts@afelio.be::6e02139f-3e06-4950-9f51-94a4e7c8060c" providerId="AD" clId="Web-{BA565EDD-18DA-52B2-4609-0D005E8E3134}" dt="2020-05-11T07:08:14.917" v="60"/>
          <ac:picMkLst>
            <pc:docMk/>
            <pc:sldMk cId="0" sldId="257"/>
            <ac:picMk id="308" creationId="{00000000-0000-0000-0000-000000000000}"/>
          </ac:picMkLst>
        </pc:picChg>
      </pc:sldChg>
      <pc:sldChg chg="addSp delSp modSp ord">
        <pc:chgData name="Jean-Marc Duyckaerts" userId="S::j.duyckaerts@afelio.be::6e02139f-3e06-4950-9f51-94a4e7c8060c" providerId="AD" clId="Web-{BA565EDD-18DA-52B2-4609-0D005E8E3134}" dt="2020-05-11T07:13:08.637" v="245"/>
        <pc:sldMkLst>
          <pc:docMk/>
          <pc:sldMk cId="0" sldId="260"/>
        </pc:sldMkLst>
        <pc:spChg chg="add mod">
          <ac:chgData name="Jean-Marc Duyckaerts" userId="S::j.duyckaerts@afelio.be::6e02139f-3e06-4950-9f51-94a4e7c8060c" providerId="AD" clId="Web-{BA565EDD-18DA-52B2-4609-0D005E8E3134}" dt="2020-05-11T07:13:08.637" v="245"/>
          <ac:spMkLst>
            <pc:docMk/>
            <pc:sldMk cId="0" sldId="260"/>
            <ac:spMk id="3" creationId="{5E3BAC07-52C3-42BC-9F72-8B6524BBC267}"/>
          </ac:spMkLst>
        </pc:spChg>
        <pc:picChg chg="del">
          <ac:chgData name="Jean-Marc Duyckaerts" userId="S::j.duyckaerts@afelio.be::6e02139f-3e06-4950-9f51-94a4e7c8060c" providerId="AD" clId="Web-{BA565EDD-18DA-52B2-4609-0D005E8E3134}" dt="2020-05-11T07:13:08.637" v="245"/>
          <ac:picMkLst>
            <pc:docMk/>
            <pc:sldMk cId="0" sldId="260"/>
            <ac:picMk id="317" creationId="{00000000-0000-0000-0000-000000000000}"/>
          </ac:picMkLst>
        </pc:picChg>
      </pc:sldChg>
    </pc:docChg>
  </pc:docChgLst>
  <pc:docChgLst>
    <pc:chgData name="Nathalie Verbeeck" userId="S::n.verbeeck@afelio.be::9f8b1a1d-e5f2-449e-ae91-801e21e41c0a" providerId="AD" clId="Web-{49C3605C-1B3C-115F-923E-8B0693E3340E}"/>
    <pc:docChg chg="modSld">
      <pc:chgData name="Nathalie Verbeeck" userId="S::n.verbeeck@afelio.be::9f8b1a1d-e5f2-449e-ae91-801e21e41c0a" providerId="AD" clId="Web-{49C3605C-1B3C-115F-923E-8B0693E3340E}" dt="2022-07-12T07:56:57.793" v="0" actId="20577"/>
      <pc:docMkLst>
        <pc:docMk/>
      </pc:docMkLst>
      <pc:sldChg chg="modSp">
        <pc:chgData name="Nathalie Verbeeck" userId="S::n.verbeeck@afelio.be::9f8b1a1d-e5f2-449e-ae91-801e21e41c0a" providerId="AD" clId="Web-{49C3605C-1B3C-115F-923E-8B0693E3340E}" dt="2022-07-12T07:56:57.793" v="0" actId="20577"/>
        <pc:sldMkLst>
          <pc:docMk/>
          <pc:sldMk cId="0" sldId="256"/>
        </pc:sldMkLst>
        <pc:spChg chg="mod">
          <ac:chgData name="Nathalie Verbeeck" userId="S::n.verbeeck@afelio.be::9f8b1a1d-e5f2-449e-ae91-801e21e41c0a" providerId="AD" clId="Web-{49C3605C-1B3C-115F-923E-8B0693E3340E}" dt="2022-07-12T07:56:57.793" v="0" actId="20577"/>
          <ac:spMkLst>
            <pc:docMk/>
            <pc:sldMk cId="0" sldId="256"/>
            <ac:spMk id="30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fr-F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8.5043599999999997E-2"/>
          <c:y val="4.3608300000000003E-2"/>
          <c:w val="0.828461"/>
          <c:h val="0.880727000000000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Région 1</c:v>
                </c:pt>
              </c:strCache>
            </c:strRef>
          </c:tx>
          <c:spPr>
            <a:ln w="76200" cap="flat">
              <a:solidFill>
                <a:srgbClr val="0094D6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006FA1"/>
              </a:solidFill>
              <a:ln w="76200" cap="flat">
                <a:solidFill>
                  <a:srgbClr val="0094D6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Sheet1!$B$1:$G$1</c:f>
              <c:strCache>
                <c:ptCount val="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Août</c:v>
                </c:pt>
                <c:pt idx="5">
                  <c:v>Septembre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12-464D-89D0-6CECC85C8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fr-FR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1C7D1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fr-FR"/>
          </a:p>
        </c:txPr>
        <c:crossAx val="2094734552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Isolation : virtualisation légère -&gt; les ressources ne sont pas virtualisées et donc partagées avec le système hôte</a:t>
            </a:r>
          </a:p>
          <a:p>
            <a:endParaRPr lang="fr-FR" dirty="0"/>
          </a:p>
          <a:p>
            <a:r>
              <a:rPr lang="fr-FR" dirty="0"/>
              <a:t>Ressources réservées : Si on réserve 16GO de Ram à notre conteneur et qu’il n’utilise que 2GO le reste n’est pas verrouillé</a:t>
            </a:r>
          </a:p>
        </p:txBody>
      </p:sp>
    </p:spTree>
    <p:extLst>
      <p:ext uri="{BB962C8B-B14F-4D97-AF65-F5344CB8AC3E}">
        <p14:creationId xmlns:p14="http://schemas.microsoft.com/office/powerpoint/2010/main" val="149186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Local vs Prod : En définissant des containers, on réduit les différences entre la machine local du dev et la production et on diminue le risque de « Ca marche sur ma machine »</a:t>
            </a:r>
          </a:p>
          <a:p>
            <a:endParaRPr lang="fr-FR" dirty="0"/>
          </a:p>
          <a:p>
            <a:r>
              <a:rPr lang="fr-FR" dirty="0"/>
              <a:t>Setup rapide : Plus besoin de savoir quelle version de </a:t>
            </a:r>
            <a:r>
              <a:rPr lang="fr-FR" dirty="0" err="1"/>
              <a:t>node</a:t>
            </a:r>
            <a:r>
              <a:rPr lang="fr-FR" dirty="0"/>
              <a:t> à utiliser avec tel ou tel projet</a:t>
            </a:r>
          </a:p>
          <a:p>
            <a:endParaRPr lang="fr-FR" dirty="0"/>
          </a:p>
          <a:p>
            <a:r>
              <a:rPr lang="fr-FR" dirty="0"/>
              <a:t>Scalabilité : Augmenter des ressources pour un projet plus rapidement</a:t>
            </a:r>
          </a:p>
        </p:txBody>
      </p:sp>
    </p:spTree>
    <p:extLst>
      <p:ext uri="{BB962C8B-B14F-4D97-AF65-F5344CB8AC3E}">
        <p14:creationId xmlns:p14="http://schemas.microsoft.com/office/powerpoint/2010/main" val="83822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Podman</a:t>
            </a:r>
            <a:r>
              <a:rPr lang="fr-FR" dirty="0"/>
              <a:t> : </a:t>
            </a:r>
          </a:p>
          <a:p>
            <a:r>
              <a:rPr lang="fr-FR" dirty="0"/>
              <a:t> Mêmes commandes que Docker (possible d’utiliser un alias)</a:t>
            </a:r>
          </a:p>
          <a:p>
            <a:r>
              <a:rPr lang="fr-FR" dirty="0"/>
              <a:t> </a:t>
            </a:r>
            <a:r>
              <a:rPr lang="fr-FR" dirty="0" err="1"/>
              <a:t>Deamonless</a:t>
            </a:r>
            <a:r>
              <a:rPr lang="fr-FR" dirty="0"/>
              <a:t> = Pas de connexion persistante à un processus de longue durée. Supprime le problème où un crash du </a:t>
            </a:r>
            <a:r>
              <a:rPr lang="fr-FR" dirty="0" err="1"/>
              <a:t>deamon</a:t>
            </a:r>
            <a:r>
              <a:rPr lang="fr-FR" dirty="0"/>
              <a:t> peut tuer les conteneurs en cours</a:t>
            </a:r>
          </a:p>
          <a:p>
            <a:r>
              <a:rPr lang="fr-FR" dirty="0"/>
              <a:t> </a:t>
            </a:r>
            <a:r>
              <a:rPr lang="fr-FR" dirty="0" err="1"/>
              <a:t>Rootless</a:t>
            </a:r>
            <a:r>
              <a:rPr lang="fr-FR" dirty="0"/>
              <a:t> = Sécurité ++ (Mais docker commence à supporter aussi dans la version 20.10)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16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Orchestration : </a:t>
            </a:r>
          </a:p>
          <a:p>
            <a:r>
              <a:rPr lang="fr-FR" dirty="0"/>
              <a:t>- Gérer les images ensemble (images les plus petites possibles)</a:t>
            </a:r>
          </a:p>
        </p:txBody>
      </p:sp>
    </p:spTree>
    <p:extLst>
      <p:ext uri="{BB962C8B-B14F-4D97-AF65-F5344CB8AC3E}">
        <p14:creationId xmlns:p14="http://schemas.microsoft.com/office/powerpoint/2010/main" val="143618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fr-FR" dirty="0"/>
              <a:t>Montrer un Hello World avec Alpine</a:t>
            </a:r>
          </a:p>
          <a:p>
            <a:pPr marL="457200" indent="-457200">
              <a:buAutoNum type="arabicParenR"/>
            </a:pPr>
            <a:r>
              <a:rPr lang="fr-FR" dirty="0"/>
              <a:t>Montrer un </a:t>
            </a:r>
            <a:r>
              <a:rPr lang="fr-FR" dirty="0" err="1"/>
              <a:t>Angular</a:t>
            </a:r>
            <a:r>
              <a:rPr lang="fr-FR" dirty="0"/>
              <a:t> Serve</a:t>
            </a:r>
          </a:p>
          <a:p>
            <a:pPr marL="457200" indent="-457200">
              <a:buAutoNum type="arabicParenR"/>
            </a:pPr>
            <a:r>
              <a:rPr lang="fr-FR" dirty="0"/>
              <a:t>Présenter le projet </a:t>
            </a:r>
            <a:r>
              <a:rPr lang="fr-FR" dirty="0" err="1"/>
              <a:t>MonoRepo</a:t>
            </a:r>
            <a:r>
              <a:rPr lang="fr-FR" dirty="0"/>
              <a:t> ( Gestion des images Docker, Builder les </a:t>
            </a:r>
            <a:r>
              <a:rPr lang="fr-FR" dirty="0" err="1"/>
              <a:t>pojets</a:t>
            </a:r>
            <a:r>
              <a:rPr lang="fr-FR" dirty="0"/>
              <a:t>, </a:t>
            </a:r>
            <a:r>
              <a:rPr lang="fr-FR" dirty="0" err="1"/>
              <a:t>Partagers</a:t>
            </a:r>
            <a:r>
              <a:rPr lang="fr-FR" dirty="0"/>
              <a:t> les ressources entre images)</a:t>
            </a:r>
          </a:p>
        </p:txBody>
      </p:sp>
    </p:spTree>
    <p:extLst>
      <p:ext uri="{BB962C8B-B14F-4D97-AF65-F5344CB8AC3E}">
        <p14:creationId xmlns:p14="http://schemas.microsoft.com/office/powerpoint/2010/main" val="333038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88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4533900"/>
            <a:ext cx="20828000" cy="8079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1pPr>
            <a:lvl2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2pPr>
            <a:lvl3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3pPr>
            <a:lvl4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4pPr>
            <a:lvl5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" name="Figure"/>
          <p:cNvSpPr/>
          <p:nvPr/>
        </p:nvSpPr>
        <p:spPr>
          <a:xfrm>
            <a:off x="15240000" y="4572000"/>
            <a:ext cx="9144000" cy="9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5528"/>
                  <a:pt x="19491" y="11056"/>
                  <a:pt x="15274" y="15274"/>
                </a:cubicBezTo>
                <a:cubicBezTo>
                  <a:pt x="11056" y="19491"/>
                  <a:pt x="5528" y="21600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e du titre"/>
          <p:cNvSpPr txBox="1">
            <a:spLocks noGrp="1"/>
          </p:cNvSpPr>
          <p:nvPr>
            <p:ph type="title"/>
          </p:nvPr>
        </p:nvSpPr>
        <p:spPr>
          <a:xfrm>
            <a:off x="1524000" y="5283200"/>
            <a:ext cx="20828000" cy="38989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Texte du titre</a:t>
            </a:r>
          </a:p>
        </p:txBody>
      </p:sp>
      <p:pic>
        <p:nvPicPr>
          <p:cNvPr id="1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89" y="12446000"/>
            <a:ext cx="1950722" cy="40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us-titre avec image + texte c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felio-mobile-bg.png"/>
          <p:cNvSpPr>
            <a:spLocks noGrp="1"/>
          </p:cNvSpPr>
          <p:nvPr>
            <p:ph type="pic" idx="13"/>
          </p:nvPr>
        </p:nvSpPr>
        <p:spPr>
          <a:xfrm>
            <a:off x="12192000" y="0"/>
            <a:ext cx="12192000" cy="161960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Texte du titre"/>
          <p:cNvSpPr txBox="1">
            <a:spLocks noGrp="1"/>
          </p:cNvSpPr>
          <p:nvPr>
            <p:ph type="title"/>
          </p:nvPr>
        </p:nvSpPr>
        <p:spPr>
          <a:xfrm>
            <a:off x="1524000" y="2795523"/>
            <a:ext cx="9144000" cy="8124954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Texte du titre</a:t>
            </a:r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Image"/>
          <p:cNvSpPr>
            <a:spLocks noGrp="1"/>
          </p:cNvSpPr>
          <p:nvPr>
            <p:ph type="pic" sz="quarter" idx="14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us-titre avec im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felio-mobile-bg.png"/>
          <p:cNvSpPr>
            <a:spLocks noGrp="1"/>
          </p:cNvSpPr>
          <p:nvPr>
            <p:ph type="pic" idx="13"/>
          </p:nvPr>
        </p:nvSpPr>
        <p:spPr>
          <a:xfrm>
            <a:off x="12192000" y="0"/>
            <a:ext cx="12192000" cy="161960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Texte du titre"/>
          <p:cNvSpPr txBox="1">
            <a:spLocks noGrp="1"/>
          </p:cNvSpPr>
          <p:nvPr>
            <p:ph type="title"/>
          </p:nvPr>
        </p:nvSpPr>
        <p:spPr>
          <a:xfrm>
            <a:off x="1524000" y="952500"/>
            <a:ext cx="8636000" cy="55499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Texte du titre</a:t>
            </a:r>
          </a:p>
        </p:txBody>
      </p:sp>
      <p:sp>
        <p:nvSpPr>
          <p:cNvPr id="5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6527800"/>
            <a:ext cx="8636000" cy="5727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Image"/>
          <p:cNvSpPr>
            <a:spLocks noGrp="1"/>
          </p:cNvSpPr>
          <p:nvPr>
            <p:ph type="pic" sz="quarter" idx="14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>
            <a:spLocks noGrp="1"/>
          </p:cNvSpPr>
          <p:nvPr>
            <p:ph type="title"/>
          </p:nvPr>
        </p:nvSpPr>
        <p:spPr>
          <a:xfrm>
            <a:off x="1524000" y="3053314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3" name="Texte niveau 1…"/>
          <p:cNvSpPr txBox="1">
            <a:spLocks noGrp="1"/>
          </p:cNvSpPr>
          <p:nvPr>
            <p:ph type="body" idx="1"/>
          </p:nvPr>
        </p:nvSpPr>
        <p:spPr>
          <a:xfrm>
            <a:off x="1524000" y="5753709"/>
            <a:ext cx="21005800" cy="6734980"/>
          </a:xfrm>
          <a:prstGeom prst="rect">
            <a:avLst/>
          </a:prstGeom>
        </p:spPr>
        <p:txBody>
          <a:bodyPr anchor="t"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niveau 1…"/>
          <p:cNvSpPr txBox="1">
            <a:spLocks noGrp="1"/>
          </p:cNvSpPr>
          <p:nvPr>
            <p:ph type="body" idx="1"/>
          </p:nvPr>
        </p:nvSpPr>
        <p:spPr>
          <a:xfrm>
            <a:off x="1524000" y="3048000"/>
            <a:ext cx="21005800" cy="699365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suel iPhone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5F7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13"/>
          </p:nvPr>
        </p:nvSpPr>
        <p:spPr>
          <a:xfrm>
            <a:off x="12376790" y="2667190"/>
            <a:ext cx="9155419" cy="198245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7" name="Texte du titre"/>
          <p:cNvSpPr txBox="1">
            <a:spLocks noGrp="1"/>
          </p:cNvSpPr>
          <p:nvPr>
            <p:ph type="title"/>
          </p:nvPr>
        </p:nvSpPr>
        <p:spPr>
          <a:xfrm>
            <a:off x="1524000" y="952500"/>
            <a:ext cx="8636000" cy="55499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Texte du titre</a:t>
            </a:r>
          </a:p>
        </p:txBody>
      </p:sp>
      <p:sp>
        <p:nvSpPr>
          <p:cNvPr id="12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6527800"/>
            <a:ext cx="8636000" cy="5727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Image"/>
          <p:cNvSpPr>
            <a:spLocks noGrp="1"/>
          </p:cNvSpPr>
          <p:nvPr>
            <p:ph type="pic" sz="quarter" idx="14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709" y="2028137"/>
            <a:ext cx="10545581" cy="2163676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graphicFrame>
        <p:nvGraphicFramePr>
          <p:cNvPr id="196" name="Tableau"/>
          <p:cNvGraphicFramePr/>
          <p:nvPr/>
        </p:nvGraphicFramePr>
        <p:xfrm>
          <a:off x="1526631" y="3303163"/>
          <a:ext cx="21336000" cy="4628991"/>
        </p:xfrm>
        <a:graphic>
          <a:graphicData uri="http://schemas.openxmlformats.org/drawingml/2006/table">
            <a:tbl>
              <a:tblPr firstRow="1">
                <a:tableStyleId>{FCB4D75F-D37D-41ED-8C1B-5C51C8DAD204}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5311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ID</a:t>
                      </a:r>
                    </a:p>
                  </a:txBody>
                  <a:tcPr marL="203200" marR="203200" marT="203200" marB="2032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Type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Date prévue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Statut</a:t>
                      </a:r>
                    </a:p>
                  </a:txBody>
                  <a:tcPr marL="203200" marR="203200" marT="203200" marB="2032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4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203200" marR="203200" marT="203200" marB="2032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Prototype v1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16 mai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Livré</a:t>
                      </a:r>
                    </a:p>
                  </a:txBody>
                  <a:tcPr marL="203200" marR="203200" marT="203200" marB="2032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4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203200" marR="203200" marT="203200" marB="2032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Prototype v2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28 mai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Livré</a:t>
                      </a:r>
                    </a:p>
                  </a:txBody>
                  <a:tcPr marL="203200" marR="203200" marT="203200" marB="2032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4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203200" marR="203200" marT="203200" marB="2032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Prototype v3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14 juin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Livré</a:t>
                      </a:r>
                    </a:p>
                  </a:txBody>
                  <a:tcPr marL="203200" marR="203200" marT="203200" marB="2032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4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Sprint #1 (MVP)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 juillet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Livré</a:t>
                      </a:r>
                    </a:p>
                  </a:txBody>
                  <a:tcPr marL="203200" marR="203200" marT="203200" marB="2032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6" name="Texte du titre"/>
          <p:cNvSpPr>
            <a:spLocks noGrp="1"/>
          </p:cNvSpPr>
          <p:nvPr>
            <p:ph type="body" sz="quarter" idx="14"/>
          </p:nvPr>
        </p:nvSpPr>
        <p:spPr>
          <a:xfrm>
            <a:off x="1524000" y="952500"/>
            <a:ext cx="8636000" cy="55499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6400" b="1"/>
            </a:lvl1pPr>
          </a:lstStyle>
          <a:p>
            <a:r>
              <a:t>Texte du titre</a:t>
            </a:r>
          </a:p>
        </p:txBody>
      </p:sp>
      <p:sp>
        <p:nvSpPr>
          <p:cNvPr id="207" name="Texte niveau 1…"/>
          <p:cNvSpPr txBox="1">
            <a:spLocks noGrp="1"/>
          </p:cNvSpPr>
          <p:nvPr>
            <p:ph type="body" sz="quarter" idx="15"/>
          </p:nvPr>
        </p:nvSpPr>
        <p:spPr>
          <a:xfrm>
            <a:off x="1524000" y="6527800"/>
            <a:ext cx="8636000" cy="5727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graphicFrame>
        <p:nvGraphicFramePr>
          <p:cNvPr id="208" name="Graphique 2D linéaire"/>
          <p:cNvGraphicFramePr/>
          <p:nvPr/>
        </p:nvGraphicFramePr>
        <p:xfrm>
          <a:off x="11709198" y="1560779"/>
          <a:ext cx="11650522" cy="1080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5F7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“"/>
          <p:cNvSpPr txBox="1"/>
          <p:nvPr/>
        </p:nvSpPr>
        <p:spPr>
          <a:xfrm>
            <a:off x="1523245" y="3832346"/>
            <a:ext cx="1326310" cy="1911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2000" b="0">
                <a:solidFill>
                  <a:srgbClr val="007CB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e du titre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6" name="Texte niveau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4" r:id="rId7"/>
    <p:sldLayoutId id="2147483665" r:id="rId8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hints.io/docker-compo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" TargetMode="External"/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docker.com/desktop/install/mac-instal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difier : 2 clics">
            <a:extLst>
              <a:ext uri="{FF2B5EF4-FFF2-40B4-BE49-F238E27FC236}">
                <a16:creationId xmlns:a16="http://schemas.microsoft.com/office/drawing/2014/main" id="{33C8947B-4B05-4616-AF95-E14751406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386" y="6302960"/>
            <a:ext cx="21005800" cy="228600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Guild Front - Docker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Ressources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/>
              <a:t>Docker cheat sheet (</a:t>
            </a:r>
            <a:r>
              <a:rPr lang="en-US" dirty="0">
                <a:hlinkClick r:id="rId3"/>
              </a:rPr>
              <a:t>https://dockerlabs.collabnix.com/docker/cheatsheet/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Docker compose cheat sheet (</a:t>
            </a:r>
            <a:r>
              <a:rPr lang="en-US" dirty="0">
                <a:hlinkClick r:id="rId4"/>
              </a:rPr>
              <a:t>https://devhints.io/docker-compose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66106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" descr="Image"/>
          <p:cNvPicPr>
            <a:picLocks noGrp="1"/>
          </p:cNvPicPr>
          <p:nvPr>
            <p:ph type="pic" idx="13"/>
          </p:nvPr>
        </p:nvPicPr>
        <p:blipFill>
          <a:blip r:embed="rId2"/>
          <a:srcRect b="15312"/>
          <a:stretch>
            <a:fillRect/>
          </a:stretch>
        </p:blipFill>
        <p:spPr>
          <a:xfrm>
            <a:off x="12192000" y="0"/>
            <a:ext cx="12192000" cy="13716000"/>
          </a:xfrm>
          <a:prstGeom prst="rect">
            <a:avLst/>
          </a:prstGeom>
        </p:spPr>
      </p:pic>
      <p:sp>
        <p:nvSpPr>
          <p:cNvPr id="4" name="Modifier : 2 clics">
            <a:extLst>
              <a:ext uri="{FF2B5EF4-FFF2-40B4-BE49-F238E27FC236}">
                <a16:creationId xmlns:a16="http://schemas.microsoft.com/office/drawing/2014/main" id="{0C90EFA2-5236-1ADC-C11F-03CEE87E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52500"/>
            <a:ext cx="8636000" cy="55499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Agenda</a:t>
            </a:r>
            <a:endParaRPr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D40270-B81F-3EF1-5940-7EE90AC966BB}"/>
              </a:ext>
            </a:extLst>
          </p:cNvPr>
          <p:cNvSpPr txBox="1"/>
          <p:nvPr/>
        </p:nvSpPr>
        <p:spPr>
          <a:xfrm>
            <a:off x="1524000" y="4869603"/>
            <a:ext cx="14020800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dirty="0"/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Docker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Installer Docker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Docker Compose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dirty="0"/>
              <a:t>Cas concret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dirty="0"/>
              <a:t>Avancé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Ressources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Introduction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Machines </a:t>
            </a:r>
            <a:r>
              <a:rPr lang="en-US" dirty="0" err="1"/>
              <a:t>virtuelles</a:t>
            </a:r>
            <a:r>
              <a:rPr lang="en-US" dirty="0"/>
              <a:t> vs Containers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réservées</a:t>
            </a:r>
            <a:endParaRPr lang="en-US" dirty="0"/>
          </a:p>
          <a:p>
            <a:pPr lvl="1"/>
            <a:r>
              <a:rPr lang="en-US" dirty="0"/>
              <a:t>Temps de </a:t>
            </a:r>
            <a:r>
              <a:rPr lang="en-US" dirty="0" err="1"/>
              <a:t>démarrage</a:t>
            </a:r>
            <a:endParaRPr lang="en-US" dirty="0"/>
          </a:p>
          <a:p>
            <a:pPr lvl="1"/>
            <a:r>
              <a:rPr lang="en-US" dirty="0" err="1"/>
              <a:t>Différents</a:t>
            </a:r>
            <a:r>
              <a:rPr lang="en-US" dirty="0"/>
              <a:t> OS</a:t>
            </a:r>
          </a:p>
          <a:p>
            <a:endParaRPr lang="en-US" dirty="0"/>
          </a:p>
        </p:txBody>
      </p:sp>
      <p:pic>
        <p:nvPicPr>
          <p:cNvPr id="1026" name="Picture 2" descr="Comparaison entre les conteneurs et les machines virtuelles">
            <a:extLst>
              <a:ext uri="{FF2B5EF4-FFF2-40B4-BE49-F238E27FC236}">
                <a16:creationId xmlns:a16="http://schemas.microsoft.com/office/drawing/2014/main" id="{4C0A5B65-FC06-8F63-6187-CE39DBBB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295" y="5339314"/>
            <a:ext cx="12859705" cy="780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87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Introduction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xfrm>
            <a:off x="1524000" y="4967416"/>
            <a:ext cx="21005800" cy="87485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Intérêts</a:t>
            </a:r>
            <a:r>
              <a:rPr lang="en-US" dirty="0"/>
              <a:t> pour les Dev</a:t>
            </a:r>
          </a:p>
          <a:p>
            <a:pPr lvl="1"/>
            <a:r>
              <a:rPr lang="en-US" dirty="0"/>
              <a:t>Local vs Prod (</a:t>
            </a:r>
            <a:r>
              <a:rPr lang="en-US" dirty="0" err="1"/>
              <a:t>reproductibilité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Setup + </a:t>
            </a:r>
            <a:r>
              <a:rPr lang="en-US" dirty="0" err="1"/>
              <a:t>rapide</a:t>
            </a:r>
            <a:endParaRPr lang="en-US" dirty="0"/>
          </a:p>
          <a:p>
            <a:pPr lvl="1"/>
            <a:r>
              <a:rPr lang="en-US" dirty="0"/>
              <a:t>Encapsulation</a:t>
            </a:r>
          </a:p>
          <a:p>
            <a:r>
              <a:rPr lang="en-US" dirty="0" err="1"/>
              <a:t>Intérêts</a:t>
            </a:r>
            <a:r>
              <a:rPr lang="en-US" dirty="0"/>
              <a:t> pour le </a:t>
            </a:r>
            <a:r>
              <a:rPr lang="en-US" dirty="0" err="1"/>
              <a:t>Devops</a:t>
            </a:r>
            <a:endParaRPr lang="en-US" dirty="0"/>
          </a:p>
          <a:p>
            <a:pPr lvl="1"/>
            <a:r>
              <a:rPr lang="en-US" dirty="0" err="1"/>
              <a:t>Scalabilité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71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Docker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xfrm>
            <a:off x="1524000" y="5753708"/>
            <a:ext cx="21005800" cy="796229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Docker Hub - Repo </a:t>
            </a:r>
            <a:r>
              <a:rPr lang="en-US" dirty="0" err="1"/>
              <a:t>d’images</a:t>
            </a:r>
            <a:endParaRPr lang="en-US" dirty="0"/>
          </a:p>
          <a:p>
            <a:r>
              <a:rPr lang="en-US" dirty="0" err="1"/>
              <a:t>Communauté</a:t>
            </a:r>
            <a:endParaRPr lang="en-US" dirty="0"/>
          </a:p>
          <a:p>
            <a:r>
              <a:rPr lang="en-US" dirty="0"/>
              <a:t>Alternatives : </a:t>
            </a:r>
          </a:p>
          <a:p>
            <a:pPr lvl="1"/>
            <a:r>
              <a:rPr lang="en-US" dirty="0" err="1"/>
              <a:t>Podman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Buildah</a:t>
            </a:r>
            <a:endParaRPr lang="en-US" dirty="0"/>
          </a:p>
          <a:p>
            <a:pPr lvl="1"/>
            <a:r>
              <a:rPr lang="en-US" dirty="0" err="1"/>
              <a:t>BuildKit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CF29AB33-ADD7-375B-2DD8-2A4B55F8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0" y="5339315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2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Installer Docker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xfrm>
            <a:off x="1524000" y="4992130"/>
            <a:ext cx="21005800" cy="7496559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9200" dirty="0"/>
              <a:t>Windows (</a:t>
            </a:r>
            <a:r>
              <a:rPr lang="en-US" sz="19200" dirty="0" err="1"/>
              <a:t>Entreprise</a:t>
            </a:r>
            <a:r>
              <a:rPr lang="en-US" sz="19200" dirty="0"/>
              <a:t> </a:t>
            </a:r>
            <a:r>
              <a:rPr lang="en-US" sz="19200" dirty="0" err="1"/>
              <a:t>ou</a:t>
            </a:r>
            <a:r>
              <a:rPr lang="en-US" sz="19200" dirty="0"/>
              <a:t> Pro)</a:t>
            </a:r>
          </a:p>
          <a:p>
            <a:pPr lvl="1"/>
            <a:r>
              <a:rPr lang="en-US" sz="19200" dirty="0">
                <a:hlinkClick r:id="rId2"/>
              </a:rPr>
              <a:t>https://docs.docker.com/desktop/install/windows-install/</a:t>
            </a:r>
            <a:endParaRPr lang="en-US" sz="19200" dirty="0"/>
          </a:p>
          <a:p>
            <a:r>
              <a:rPr lang="en-US" sz="19200" dirty="0"/>
              <a:t>Windows</a:t>
            </a:r>
          </a:p>
          <a:p>
            <a:pPr lvl="1"/>
            <a:r>
              <a:rPr lang="en-US" sz="19200" dirty="0">
                <a:hlinkClick r:id="rId3"/>
              </a:rPr>
              <a:t>https://docs.docker.com/desktop/</a:t>
            </a:r>
            <a:endParaRPr lang="en-US" sz="19200" dirty="0"/>
          </a:p>
          <a:p>
            <a:r>
              <a:rPr lang="en-US" sz="19200" dirty="0"/>
              <a:t>Mac</a:t>
            </a:r>
          </a:p>
          <a:p>
            <a:pPr lvl="1"/>
            <a:r>
              <a:rPr lang="en-US" sz="19200" dirty="0">
                <a:hlinkClick r:id="rId4"/>
              </a:rPr>
              <a:t>https://docs.docker.com/desktop/install/mac-install/</a:t>
            </a:r>
            <a:endParaRPr lang="en-US" sz="19200" dirty="0"/>
          </a:p>
          <a:p>
            <a:pPr lvl="1"/>
            <a:r>
              <a:rPr lang="en-US" sz="19200" dirty="0"/>
              <a:t>TODO : </a:t>
            </a:r>
            <a:r>
              <a:rPr lang="en-US" sz="19200" dirty="0" err="1"/>
              <a:t>Parler</a:t>
            </a:r>
            <a:r>
              <a:rPr lang="en-US" sz="19200" dirty="0"/>
              <a:t> du </a:t>
            </a:r>
            <a:r>
              <a:rPr lang="en-US" sz="19200" dirty="0" err="1"/>
              <a:t>deamon</a:t>
            </a:r>
            <a:r>
              <a:rPr lang="en-US" sz="19200" dirty="0"/>
              <a:t> (</a:t>
            </a:r>
            <a:r>
              <a:rPr lang="en-US" sz="19200" dirty="0" err="1"/>
              <a:t>voir</a:t>
            </a:r>
            <a:r>
              <a:rPr lang="en-US" sz="19200" dirty="0"/>
              <a:t> pour la VM)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Docker Compose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Orchestration </a:t>
            </a:r>
          </a:p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diminuer</a:t>
            </a:r>
            <a:r>
              <a:rPr lang="en-US" dirty="0"/>
              <a:t>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commandes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lancer</a:t>
            </a:r>
          </a:p>
          <a:p>
            <a:r>
              <a:rPr lang="en-US" dirty="0"/>
              <a:t>CLI </a:t>
            </a:r>
            <a:r>
              <a:rPr lang="en-US" dirty="0" err="1"/>
              <a:t>proche</a:t>
            </a:r>
            <a:r>
              <a:rPr lang="en-US" dirty="0"/>
              <a:t> de Docker</a:t>
            </a:r>
          </a:p>
          <a:p>
            <a:endParaRPr lang="en-US" dirty="0"/>
          </a:p>
        </p:txBody>
      </p:sp>
      <p:pic>
        <p:nvPicPr>
          <p:cNvPr id="3" name="Image 2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32BE9DC-3502-CC0F-ADDC-893AB9D2D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718" y="8179668"/>
            <a:ext cx="7225956" cy="41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4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Cas concrets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81232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Avancé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3200" dirty="0" err="1"/>
              <a:t>RunC</a:t>
            </a:r>
            <a:endParaRPr lang="en-US" sz="3200" dirty="0"/>
          </a:p>
          <a:p>
            <a:pPr lvl="1"/>
            <a:r>
              <a:rPr lang="en-US" sz="3200" dirty="0"/>
              <a:t>SHIM</a:t>
            </a:r>
          </a:p>
          <a:p>
            <a:pPr lvl="1"/>
            <a:r>
              <a:rPr lang="en-US" sz="3200" dirty="0"/>
              <a:t>Container D</a:t>
            </a:r>
          </a:p>
        </p:txBody>
      </p:sp>
    </p:spTree>
    <p:extLst>
      <p:ext uri="{BB962C8B-B14F-4D97-AF65-F5344CB8AC3E}">
        <p14:creationId xmlns:p14="http://schemas.microsoft.com/office/powerpoint/2010/main" val="3635067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K Grotesk"/>
        <a:ea typeface="HK Grotesk"/>
        <a:cs typeface="HK Grotesk"/>
      </a:majorFont>
      <a:minorFont>
        <a:latin typeface="HK Grotesk"/>
        <a:ea typeface="HK Grotesk"/>
        <a:cs typeface="HK Grotes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K Grotesk"/>
        <a:ea typeface="HK Grotesk"/>
        <a:cs typeface="HK Grotesk"/>
      </a:majorFont>
      <a:minorFont>
        <a:latin typeface="HK Grotesk"/>
        <a:ea typeface="HK Grotesk"/>
        <a:cs typeface="HK Grotes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2af0ca-5a5d-452d-854e-48256eab3846" xsi:nil="true"/>
    <lcf76f155ced4ddcb4097134ff3c332f xmlns="f3896efa-8e05-454e-bee7-2ddfca80f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B5E0D04824B4F96DF12F6361B2AC9" ma:contentTypeVersion="16" ma:contentTypeDescription="Crée un document." ma:contentTypeScope="" ma:versionID="b348e0e66a90d2c2f6126af95ca05188">
  <xsd:schema xmlns:xsd="http://www.w3.org/2001/XMLSchema" xmlns:xs="http://www.w3.org/2001/XMLSchema" xmlns:p="http://schemas.microsoft.com/office/2006/metadata/properties" xmlns:ns2="f3896efa-8e05-454e-bee7-2ddfca80f253" xmlns:ns3="ed2af0ca-5a5d-452d-854e-48256eab3846" targetNamespace="http://schemas.microsoft.com/office/2006/metadata/properties" ma:root="true" ma:fieldsID="d9a903884799a8a27de22c81e87cb901" ns2:_="" ns3:_="">
    <xsd:import namespace="f3896efa-8e05-454e-bee7-2ddfca80f253"/>
    <xsd:import namespace="ed2af0ca-5a5d-452d-854e-48256eab3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96efa-8e05-454e-bee7-2ddfca80f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93242b48-71c8-46a5-a1b3-e1cc2d27b0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af0ca-5a5d-452d-854e-48256eab38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ac4c42d-08d0-4f8c-9dec-f04c8b530aa0}" ma:internalName="TaxCatchAll" ma:showField="CatchAllData" ma:web="ed2af0ca-5a5d-452d-854e-48256eab3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622A9D-3F30-4319-B425-8257513C9BFD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ed2af0ca-5a5d-452d-854e-48256eab3846"/>
    <ds:schemaRef ds:uri="http://schemas.microsoft.com/office/infopath/2007/PartnerControls"/>
    <ds:schemaRef ds:uri="f3896efa-8e05-454e-bee7-2ddfca80f25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69BE71-5FA4-4A1B-A5C7-9D6F53015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B4EFAD-EB96-46F5-BE00-37EE9B3FDB23}">
  <ds:schemaRefs>
    <ds:schemaRef ds:uri="ed2af0ca-5a5d-452d-854e-48256eab3846"/>
    <ds:schemaRef ds:uri="f3896efa-8e05-454e-bee7-2ddfca80f2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377</Words>
  <Application>Microsoft Macintosh PowerPoint</Application>
  <PresentationFormat>Personnalisé</PresentationFormat>
  <Paragraphs>66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Helvetica Neue</vt:lpstr>
      <vt:lpstr>Helvetica Neue Light</vt:lpstr>
      <vt:lpstr>Helvetica Neue Medium</vt:lpstr>
      <vt:lpstr>HK Grotesk</vt:lpstr>
      <vt:lpstr>HK Grotesk SemiBold Italic</vt:lpstr>
      <vt:lpstr>White</vt:lpstr>
      <vt:lpstr>Guild Front - Docker</vt:lpstr>
      <vt:lpstr>Agenda</vt:lpstr>
      <vt:lpstr>Introduction</vt:lpstr>
      <vt:lpstr>Introduction</vt:lpstr>
      <vt:lpstr>Docker</vt:lpstr>
      <vt:lpstr>Installer Docker</vt:lpstr>
      <vt:lpstr>Docker Compose</vt:lpstr>
      <vt:lpstr>Cas concrets</vt:lpstr>
      <vt:lpstr>Avancé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Dubois</dc:creator>
  <cp:lastModifiedBy>Louis Dourcy</cp:lastModifiedBy>
  <cp:revision>85</cp:revision>
  <dcterms:modified xsi:type="dcterms:W3CDTF">2023-04-21T06:57:11Z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0x010100940B5E0D04824B4F96DF12F6361B2AC9</vt:lpwstr>
  </property>
  <property fmtid="{D5CDD505-2E9C-101B-9397-08002B2CF9AE}" pid="3" name="MediaServiceImageTags">
    <vt:lpwstr/>
  </property>
</Properties>
</file>