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1"/>
  </p:notesMasterIdLst>
  <p:handoutMasterIdLst>
    <p:handoutMasterId r:id="rId12"/>
  </p:handoutMasterIdLst>
  <p:sldIdLst>
    <p:sldId id="260" r:id="rId2"/>
    <p:sldId id="291" r:id="rId3"/>
    <p:sldId id="312" r:id="rId4"/>
    <p:sldId id="313" r:id="rId5"/>
    <p:sldId id="314" r:id="rId6"/>
    <p:sldId id="315" r:id="rId7"/>
    <p:sldId id="316" r:id="rId8"/>
    <p:sldId id="317" r:id="rId9"/>
    <p:sldId id="31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3300"/>
    <a:srgbClr val="0033CC"/>
    <a:srgbClr val="000099"/>
    <a:srgbClr val="008000"/>
    <a:srgbClr val="006600"/>
    <a:srgbClr val="292929"/>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23" autoAdjust="0"/>
  </p:normalViewPr>
  <p:slideViewPr>
    <p:cSldViewPr snapToGrid="0">
      <p:cViewPr varScale="1">
        <p:scale>
          <a:sx n="74" d="100"/>
          <a:sy n="74" d="100"/>
        </p:scale>
        <p:origin x="1464" y="64"/>
      </p:cViewPr>
      <p:guideLst/>
    </p:cSldViewPr>
  </p:slideViewPr>
  <p:notesTextViewPr>
    <p:cViewPr>
      <p:scale>
        <a:sx n="1" d="1"/>
        <a:sy n="1" d="1"/>
      </p:scale>
      <p:origin x="0" y="0"/>
    </p:cViewPr>
  </p:notesTextViewPr>
  <p:notesViewPr>
    <p:cSldViewPr snapToGrid="0">
      <p:cViewPr varScale="1">
        <p:scale>
          <a:sx n="88" d="100"/>
          <a:sy n="88" d="100"/>
        </p:scale>
        <p:origin x="3819"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080228-AA52-420E-B754-8D6FB64A40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EEB222-3177-4862-9A2E-804998A36B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347FCD-4104-406A-A39B-5BEB4653AB02}" type="datetimeFigureOut">
              <a:rPr lang="en-US" smtClean="0"/>
              <a:t>3/17/2022</a:t>
            </a:fld>
            <a:endParaRPr lang="en-US"/>
          </a:p>
        </p:txBody>
      </p:sp>
      <p:sp>
        <p:nvSpPr>
          <p:cNvPr id="4" name="Footer Placeholder 3">
            <a:extLst>
              <a:ext uri="{FF2B5EF4-FFF2-40B4-BE49-F238E27FC236}">
                <a16:creationId xmlns:a16="http://schemas.microsoft.com/office/drawing/2014/main" id="{222D1931-4A41-4CD5-A0F2-612F1694A1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DBCA2B-B822-4B54-845E-662E45620B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016D65-3843-4B7D-8C11-0534AB7F32DE}" type="slidenum">
              <a:rPr lang="en-US" smtClean="0"/>
              <a:t>‹#›</a:t>
            </a:fld>
            <a:endParaRPr lang="en-US"/>
          </a:p>
        </p:txBody>
      </p:sp>
    </p:spTree>
    <p:extLst>
      <p:ext uri="{BB962C8B-B14F-4D97-AF65-F5344CB8AC3E}">
        <p14:creationId xmlns:p14="http://schemas.microsoft.com/office/powerpoint/2010/main" val="3617176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F6ED-E1D1-40C7-A246-F65D423A4F17}"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FF9E-B896-4718-9D36-B2B43339C1A1}" type="slidenum">
              <a:rPr lang="en-US" smtClean="0"/>
              <a:t>‹#›</a:t>
            </a:fld>
            <a:endParaRPr lang="en-US"/>
          </a:p>
        </p:txBody>
      </p:sp>
    </p:spTree>
    <p:extLst>
      <p:ext uri="{BB962C8B-B14F-4D97-AF65-F5344CB8AC3E}">
        <p14:creationId xmlns:p14="http://schemas.microsoft.com/office/powerpoint/2010/main" val="57423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this lesson, where we are going to do a quick overview </a:t>
            </a:r>
            <a:r>
              <a:rPr lang="en-US"/>
              <a:t>of HTML and CSS</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1</a:t>
            </a:fld>
            <a:endParaRPr lang="en-US"/>
          </a:p>
        </p:txBody>
      </p:sp>
    </p:spTree>
    <p:extLst>
      <p:ext uri="{BB962C8B-B14F-4D97-AF65-F5344CB8AC3E}">
        <p14:creationId xmlns:p14="http://schemas.microsoft.com/office/powerpoint/2010/main" val="32667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3 core components of modern front end web development is HTML, CSS and JavaScript. HTML provides structure and content of the web page, while CSS adds on styling and layout so that the content is presented in a visually attractive manner. Finally, JavaScript allows the web page content to change dynamically in response to user interaction with it. For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actions such as. the user moving the mouse over certain web content or clicking on specific elements on the page will cause certain elements to change in size, move, appear or disappear. Typically, you use JavaScript with HTML and CSS to enhance a web page’s functionality, such as validating forms, creating interactive maps, and displaying animated charts.</a:t>
            </a:r>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2</a:t>
            </a:fld>
            <a:endParaRPr lang="en-US"/>
          </a:p>
        </p:txBody>
      </p:sp>
    </p:spTree>
    <p:extLst>
      <p:ext uri="{BB962C8B-B14F-4D97-AF65-F5344CB8AC3E}">
        <p14:creationId xmlns:p14="http://schemas.microsoft.com/office/powerpoint/2010/main" val="403530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stands for </a:t>
            </a:r>
            <a:r>
              <a:rPr lang="en-US" dirty="0" err="1"/>
              <a:t>HyperText</a:t>
            </a:r>
            <a:r>
              <a:rPr lang="en-US" dirty="0"/>
              <a:t> Markup Language. Hypertext is text displayed on any electronic device with references to other text that the user can immediately access, usually by a mouse click or key press. This access is via the World Wide Web, and HTML is a key building block of the web.</a:t>
            </a:r>
          </a:p>
          <a:p>
            <a:r>
              <a:rPr lang="en-US" dirty="0"/>
              <a:t>Markup languages use sets of markup tags to characterize text elements within a document. These markup tags gives instructions to the web browsers on how to render the document</a:t>
            </a:r>
          </a:p>
          <a:p>
            <a:r>
              <a:rPr lang="en-US" dirty="0"/>
              <a:t>Apart from text, hypertext may contain tables, lists, forms, images, and other presentational elements. </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3</a:t>
            </a:fld>
            <a:endParaRPr lang="en-US"/>
          </a:p>
        </p:txBody>
      </p:sp>
    </p:spTree>
    <p:extLst>
      <p:ext uri="{BB962C8B-B14F-4D97-AF65-F5344CB8AC3E}">
        <p14:creationId xmlns:p14="http://schemas.microsoft.com/office/powerpoint/2010/main" val="347108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4</a:t>
            </a:fld>
            <a:endParaRPr lang="en-US"/>
          </a:p>
        </p:txBody>
      </p:sp>
    </p:spTree>
    <p:extLst>
      <p:ext uri="{BB962C8B-B14F-4D97-AF65-F5344CB8AC3E}">
        <p14:creationId xmlns:p14="http://schemas.microsoft.com/office/powerpoint/2010/main" val="2344495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short history of HTML. It was originally invented by Tim Berners Lee, the father of the WWW, and it has evolved across multiple versions to the latest update in 2014, which is HTML5. The </a:t>
            </a:r>
            <a:r>
              <a:rPr lang="en-US" b="0" i="0" dirty="0">
                <a:solidFill>
                  <a:srgbClr val="414141"/>
                </a:solidFill>
                <a:effectLst/>
                <a:latin typeface="-apple-system"/>
              </a:rPr>
              <a:t>World Wide Web Consortium (W3C) is responsible for the development of the HTML standard.</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5</a:t>
            </a:fld>
            <a:endParaRPr lang="en-US"/>
          </a:p>
        </p:txBody>
      </p:sp>
    </p:spTree>
    <p:extLst>
      <p:ext uri="{BB962C8B-B14F-4D97-AF65-F5344CB8AC3E}">
        <p14:creationId xmlns:p14="http://schemas.microsoft.com/office/powerpoint/2010/main" val="302788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CSS stands for Cascading Style Sheets. CSS is a standard style sheet language used for describing the presentation (i.e. the layout and formatting) of the web pages.</a:t>
            </a:r>
          </a:p>
          <a:p>
            <a:r>
              <a:rPr lang="en-US" dirty="0"/>
              <a:t>Prior to CSS, nearly all of the presentational attributes of HTML documents were contained within the HTML markup (specifically inside the HTML tags). This mean that all the font colors, background styles, element alignments, borders and sizes had to be explicitly described within the HTML.</a:t>
            </a:r>
          </a:p>
          <a:p>
            <a:r>
              <a:rPr lang="en-US" dirty="0"/>
              <a:t>As a result, development of the large websites became a long and expensive process, since the style information needed to be replicated on every single page of the website.</a:t>
            </a:r>
          </a:p>
          <a:p>
            <a:r>
              <a:rPr lang="en-US" dirty="0"/>
              <a:t>To solve this problem CSS was introduced in 1996 by the W3C, which also maintains its standard along with HTML. CSS was introduced specifically to enable the separation of presentation and content. </a:t>
            </a:r>
          </a:p>
          <a:p>
            <a:r>
              <a:rPr lang="en-US" dirty="0"/>
              <a:t>With CSS, web designers can move the formatting information of the web pages to a separate style sheet which results in considerably simpler HTML markup, and better maintainability. CSS3 is the latest version of the CSS specification. CSS3 adds several new styling features and improvements to enhance the web presentation capabilities.</a:t>
            </a:r>
            <a:endParaRPr lang="en-MY" dirty="0"/>
          </a:p>
        </p:txBody>
      </p:sp>
      <p:sp>
        <p:nvSpPr>
          <p:cNvPr id="4" name="Slide Number Placeholder 3"/>
          <p:cNvSpPr>
            <a:spLocks noGrp="1"/>
          </p:cNvSpPr>
          <p:nvPr>
            <p:ph type="sldNum" sz="quarter" idx="5"/>
          </p:nvPr>
        </p:nvSpPr>
        <p:spPr/>
        <p:txBody>
          <a:bodyPr/>
          <a:lstStyle/>
          <a:p>
            <a:fld id="{8071FF9E-B896-4718-9D36-B2B43339C1A1}" type="slidenum">
              <a:rPr lang="en-US" smtClean="0"/>
              <a:t>7</a:t>
            </a:fld>
            <a:endParaRPr lang="en-US"/>
          </a:p>
        </p:txBody>
      </p:sp>
    </p:spTree>
    <p:extLst>
      <p:ext uri="{BB962C8B-B14F-4D97-AF65-F5344CB8AC3E}">
        <p14:creationId xmlns:p14="http://schemas.microsoft.com/office/powerpoint/2010/main" val="2336931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2957-E719-4AE5-AACE-1C1FFE9C995D}"/>
              </a:ext>
            </a:extLst>
          </p:cNvPr>
          <p:cNvSpPr>
            <a:spLocks noGrp="1"/>
          </p:cNvSpPr>
          <p:nvPr>
            <p:ph type="ctrTitle"/>
          </p:nvPr>
        </p:nvSpPr>
        <p:spPr>
          <a:xfrm>
            <a:off x="1171575" y="1712913"/>
            <a:ext cx="9144000" cy="2387600"/>
          </a:xfrm>
          <a:scene3d>
            <a:camera prst="orthographicFront"/>
            <a:lightRig rig="threePt" dir="t"/>
          </a:scene3d>
          <a:sp3d>
            <a:bevelT/>
          </a:sp3d>
        </p:spPr>
        <p:txBody>
          <a:bodyPr anchor="b">
            <a:normAutofit/>
          </a:bodyPr>
          <a:lstStyle>
            <a:lvl1pPr algn="ctr">
              <a:defRPr sz="6600">
                <a:solidFill>
                  <a:schemeClr val="tx1"/>
                </a:solidFill>
                <a:latin typeface="Georgia" panose="02040502050405020303"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A7FA3E99-F189-4923-9FB6-FE14319CAEBD}"/>
              </a:ext>
            </a:extLst>
          </p:cNvPr>
          <p:cNvSpPr>
            <a:spLocks noGrp="1"/>
          </p:cNvSpPr>
          <p:nvPr>
            <p:ph type="subTitle" idx="1"/>
          </p:nvPr>
        </p:nvSpPr>
        <p:spPr>
          <a:xfrm>
            <a:off x="1524000" y="4695826"/>
            <a:ext cx="9144000" cy="1655762"/>
          </a:xfrm>
        </p:spPr>
        <p:txBody>
          <a:bodyPr>
            <a:normAutofit/>
          </a:bodyPr>
          <a:lstStyle>
            <a:lvl1pPr marL="0" indent="0" algn="ctr">
              <a:buNone/>
              <a:defRPr sz="4800" b="1">
                <a:solidFill>
                  <a:srgbClr val="000099"/>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a:extLst>
              <a:ext uri="{FF2B5EF4-FFF2-40B4-BE49-F238E27FC236}">
                <a16:creationId xmlns:a16="http://schemas.microsoft.com/office/drawing/2014/main" id="{0BEA22DC-B225-4E1B-957F-2FC92FDE8B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05741" y="6472239"/>
            <a:ext cx="2088643" cy="316238"/>
          </a:xfrm>
          <a:prstGeom prst="rect">
            <a:avLst/>
          </a:prstGeom>
        </p:spPr>
      </p:pic>
      <p:pic>
        <p:nvPicPr>
          <p:cNvPr id="7" name="Picture 6">
            <a:extLst>
              <a:ext uri="{FF2B5EF4-FFF2-40B4-BE49-F238E27FC236}">
                <a16:creationId xmlns:a16="http://schemas.microsoft.com/office/drawing/2014/main" id="{646418C8-F792-4CBB-8096-C73ABE2677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8683" y="69523"/>
            <a:ext cx="2946218" cy="1416114"/>
          </a:xfrm>
          <a:prstGeom prst="rect">
            <a:avLst/>
          </a:prstGeom>
        </p:spPr>
      </p:pic>
    </p:spTree>
    <p:extLst>
      <p:ext uri="{BB962C8B-B14F-4D97-AF65-F5344CB8AC3E}">
        <p14:creationId xmlns:p14="http://schemas.microsoft.com/office/powerpoint/2010/main" val="10649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66F4-4487-4FB9-B67B-7FF66C361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3C0ED-4311-4635-8DD7-1978EE600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79977-C818-4E33-8EC4-4B569DFFF3B7}"/>
              </a:ext>
            </a:extLst>
          </p:cNvPr>
          <p:cNvSpPr>
            <a:spLocks noGrp="1"/>
          </p:cNvSpPr>
          <p:nvPr>
            <p:ph type="dt" sz="half" idx="10"/>
          </p:nvPr>
        </p:nvSpPr>
        <p:spPr/>
        <p:txBody>
          <a:bodyPr/>
          <a:lstStyle/>
          <a:p>
            <a:fld id="{8546575E-568F-43AC-B90E-124DEB9485D9}" type="datetime1">
              <a:rPr lang="en-US" smtClean="0"/>
              <a:t>3/17/2022</a:t>
            </a:fld>
            <a:endParaRPr lang="en-US"/>
          </a:p>
        </p:txBody>
      </p:sp>
      <p:sp>
        <p:nvSpPr>
          <p:cNvPr id="5" name="Footer Placeholder 4">
            <a:extLst>
              <a:ext uri="{FF2B5EF4-FFF2-40B4-BE49-F238E27FC236}">
                <a16:creationId xmlns:a16="http://schemas.microsoft.com/office/drawing/2014/main" id="{F9FAA8D8-CC77-4435-8D85-801B920C4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39AFF-AD93-44DA-AE20-DC4A74087CDB}"/>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676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DC47-F382-491A-88C7-62B110AE6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D1588-8B5B-43E3-A897-0E02D52D7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C81EF-1DBE-4FA9-BC10-C99E589CDA41}"/>
              </a:ext>
            </a:extLst>
          </p:cNvPr>
          <p:cNvSpPr>
            <a:spLocks noGrp="1"/>
          </p:cNvSpPr>
          <p:nvPr>
            <p:ph type="dt" sz="half" idx="10"/>
          </p:nvPr>
        </p:nvSpPr>
        <p:spPr/>
        <p:txBody>
          <a:bodyPr/>
          <a:lstStyle/>
          <a:p>
            <a:fld id="{C3357083-4168-4D1F-9A76-361D4E1744C2}" type="datetime1">
              <a:rPr lang="en-US" smtClean="0"/>
              <a:t>3/17/2022</a:t>
            </a:fld>
            <a:endParaRPr lang="en-US"/>
          </a:p>
        </p:txBody>
      </p:sp>
      <p:sp>
        <p:nvSpPr>
          <p:cNvPr id="5" name="Footer Placeholder 4">
            <a:extLst>
              <a:ext uri="{FF2B5EF4-FFF2-40B4-BE49-F238E27FC236}">
                <a16:creationId xmlns:a16="http://schemas.microsoft.com/office/drawing/2014/main" id="{E16C93AD-90FB-4C81-A50F-7353E87B8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3658-350A-4C4E-A36D-9809B16A8F51}"/>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8106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B4AF-540B-43D3-B05D-652EF7CCBFED}"/>
              </a:ext>
            </a:extLst>
          </p:cNvPr>
          <p:cNvSpPr>
            <a:spLocks noGrp="1"/>
          </p:cNvSpPr>
          <p:nvPr>
            <p:ph type="title"/>
          </p:nvPr>
        </p:nvSpPr>
        <p:spPr/>
        <p:txBody>
          <a:bodyPr>
            <a:normAutofit/>
          </a:bodyPr>
          <a:lstStyle>
            <a:lvl1pPr>
              <a:defRPr sz="6000">
                <a:solidFill>
                  <a:schemeClr val="tx1">
                    <a:lumMod val="75000"/>
                    <a:lumOff val="25000"/>
                  </a:schemeClr>
                </a:solidFill>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4D2F38E-8421-4E59-A5D7-E5FAA4167FAC}"/>
              </a:ext>
            </a:extLst>
          </p:cNvPr>
          <p:cNvSpPr>
            <a:spLocks noGrp="1"/>
          </p:cNvSpPr>
          <p:nvPr>
            <p:ph idx="1" hasCustomPrompt="1"/>
          </p:nvPr>
        </p:nvSpPr>
        <p:spPr/>
        <p:txBody>
          <a:bodyPr/>
          <a:lstStyle>
            <a:lvl1pPr marL="228600" indent="-228600">
              <a:buFont typeface="Wingdings" panose="05000000000000000000" pitchFamily="2" charset="2"/>
              <a:buChar char="v"/>
              <a:defRPr sz="4400">
                <a:solidFill>
                  <a:schemeClr val="accent1">
                    <a:lumMod val="50000"/>
                  </a:schemeClr>
                </a:solidFill>
                <a:latin typeface="Segoe UI" panose="020B0502040204020203" pitchFamily="34" charset="0"/>
                <a:cs typeface="Segoe UI" panose="020B0502040204020203" pitchFamily="34" charset="0"/>
              </a:defRPr>
            </a:lvl1pPr>
            <a:lvl2pPr>
              <a:defRPr sz="3600">
                <a:solidFill>
                  <a:srgbClr val="336600"/>
                </a:solidFill>
              </a:defRPr>
            </a:lvl2pPr>
            <a:lvl3pPr>
              <a:defRPr sz="3200">
                <a:solidFill>
                  <a:srgbClr val="008000"/>
                </a:solidFill>
              </a:defRPr>
            </a:lvl3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0F652D3-B06D-4E4A-BCDF-4BA471B97C43}"/>
              </a:ext>
            </a:extLst>
          </p:cNvPr>
          <p:cNvSpPr>
            <a:spLocks noGrp="1"/>
          </p:cNvSpPr>
          <p:nvPr>
            <p:ph type="sldNum" sz="quarter" idx="12"/>
          </p:nvPr>
        </p:nvSpPr>
        <p:spPr>
          <a:xfrm>
            <a:off x="3895725" y="6369048"/>
            <a:ext cx="2743200" cy="365125"/>
          </a:xfrm>
        </p:spPr>
        <p:txBody>
          <a:bodyPr/>
          <a:lstStyle/>
          <a:p>
            <a:fld id="{1D8ACFD3-EB1D-4FB7-8892-41DABF4B6051}" type="slidenum">
              <a:rPr lang="en-US" smtClean="0"/>
              <a:t>‹#›</a:t>
            </a:fld>
            <a:endParaRPr lang="en-US" dirty="0"/>
          </a:p>
        </p:txBody>
      </p:sp>
      <p:pic>
        <p:nvPicPr>
          <p:cNvPr id="7" name="Picture 6">
            <a:extLst>
              <a:ext uri="{FF2B5EF4-FFF2-40B4-BE49-F238E27FC236}">
                <a16:creationId xmlns:a16="http://schemas.microsoft.com/office/drawing/2014/main" id="{A2DBDB9E-C7C1-4C68-A798-A3DCE2F3BB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55679" y="6449683"/>
            <a:ext cx="2088643" cy="316238"/>
          </a:xfrm>
          <a:prstGeom prst="rect">
            <a:avLst/>
          </a:prstGeom>
        </p:spPr>
      </p:pic>
    </p:spTree>
    <p:extLst>
      <p:ext uri="{BB962C8B-B14F-4D97-AF65-F5344CB8AC3E}">
        <p14:creationId xmlns:p14="http://schemas.microsoft.com/office/powerpoint/2010/main" val="200446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9AD1-FCE8-44E9-B00F-A946EBA4B7BB}"/>
              </a:ext>
            </a:extLst>
          </p:cNvPr>
          <p:cNvSpPr>
            <a:spLocks noGrp="1"/>
          </p:cNvSpPr>
          <p:nvPr>
            <p:ph type="title"/>
          </p:nvPr>
        </p:nvSpPr>
        <p:spPr>
          <a:xfrm>
            <a:off x="831850" y="1709738"/>
            <a:ext cx="10515600" cy="2852737"/>
          </a:xfrm>
        </p:spPr>
        <p:txBody>
          <a:bodyPr anchor="b">
            <a:normAutofit/>
          </a:bodyPr>
          <a:lstStyle>
            <a:lvl1pPr algn="ctr">
              <a:defRPr sz="6600">
                <a:solidFill>
                  <a:schemeClr val="tx1">
                    <a:lumMod val="65000"/>
                    <a:lumOff val="35000"/>
                  </a:schemeClr>
                </a:solidFill>
                <a:latin typeface="Gill Sans MT" panose="020B0502020104020203"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ED8A984-2692-4A7E-B234-C9C236B1396D}"/>
              </a:ext>
            </a:extLst>
          </p:cNvPr>
          <p:cNvSpPr>
            <a:spLocks noGrp="1"/>
          </p:cNvSpPr>
          <p:nvPr>
            <p:ph type="body" idx="1"/>
          </p:nvPr>
        </p:nvSpPr>
        <p:spPr>
          <a:xfrm>
            <a:off x="831850" y="4589463"/>
            <a:ext cx="10515600" cy="1500187"/>
          </a:xfrm>
        </p:spPr>
        <p:txBody>
          <a:bodyPr>
            <a:normAutofit/>
          </a:bodyPr>
          <a:lstStyle>
            <a:lvl1pPr marL="0" indent="0" algn="ctr">
              <a:buNone/>
              <a:defRPr sz="5400" b="1">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50703B48-55F8-4208-AA20-E810D95BF262}"/>
              </a:ext>
            </a:extLst>
          </p:cNvPr>
          <p:cNvSpPr>
            <a:spLocks noGrp="1"/>
          </p:cNvSpPr>
          <p:nvPr>
            <p:ph type="sldNum" sz="quarter" idx="12"/>
          </p:nvPr>
        </p:nvSpPr>
        <p:spPr>
          <a:xfrm>
            <a:off x="3743325" y="6356349"/>
            <a:ext cx="2743200" cy="365125"/>
          </a:xfrm>
        </p:spPr>
        <p:txBody>
          <a:bodyPr/>
          <a:lstStyle/>
          <a:p>
            <a:fld id="{1D8ACFD3-EB1D-4FB7-8892-41DABF4B6051}" type="slidenum">
              <a:rPr lang="en-US" smtClean="0"/>
              <a:t>‹#›</a:t>
            </a:fld>
            <a:endParaRPr lang="en-US"/>
          </a:p>
        </p:txBody>
      </p:sp>
      <p:pic>
        <p:nvPicPr>
          <p:cNvPr id="7" name="Picture 6">
            <a:extLst>
              <a:ext uri="{FF2B5EF4-FFF2-40B4-BE49-F238E27FC236}">
                <a16:creationId xmlns:a16="http://schemas.microsoft.com/office/drawing/2014/main" id="{B6DB5233-9316-40BB-97E1-38B1397533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pic>
        <p:nvPicPr>
          <p:cNvPr id="9" name="Picture 8">
            <a:extLst>
              <a:ext uri="{FF2B5EF4-FFF2-40B4-BE49-F238E27FC236}">
                <a16:creationId xmlns:a16="http://schemas.microsoft.com/office/drawing/2014/main" id="{2C0C092E-F6DB-4C9B-8FB4-F2B17F339F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8683" y="69523"/>
            <a:ext cx="2946218" cy="1416114"/>
          </a:xfrm>
          <a:prstGeom prst="rect">
            <a:avLst/>
          </a:prstGeom>
        </p:spPr>
      </p:pic>
    </p:spTree>
    <p:extLst>
      <p:ext uri="{BB962C8B-B14F-4D97-AF65-F5344CB8AC3E}">
        <p14:creationId xmlns:p14="http://schemas.microsoft.com/office/powerpoint/2010/main" val="2113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356A-98A6-487E-A17C-306136C1A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B1B06-862F-4EC9-B875-085A16528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AEDF-ED42-41B2-A23F-F80CA57DA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2B0D609-CE2A-4D7D-990F-C64DDD6BA0F8}"/>
              </a:ext>
            </a:extLst>
          </p:cNvPr>
          <p:cNvSpPr>
            <a:spLocks noGrp="1"/>
          </p:cNvSpPr>
          <p:nvPr>
            <p:ph type="sldNum" sz="quarter" idx="12"/>
          </p:nvPr>
        </p:nvSpPr>
        <p:spPr>
          <a:xfrm>
            <a:off x="4454980" y="6356350"/>
            <a:ext cx="2743200" cy="365125"/>
          </a:xfrm>
        </p:spPr>
        <p:txBody>
          <a:bodyPr/>
          <a:lstStyle/>
          <a:p>
            <a:fld id="{1D8ACFD3-EB1D-4FB7-8892-41DABF4B6051}" type="slidenum">
              <a:rPr lang="en-US" smtClean="0"/>
              <a:t>‹#›</a:t>
            </a:fld>
            <a:endParaRPr lang="en-US"/>
          </a:p>
        </p:txBody>
      </p:sp>
      <p:pic>
        <p:nvPicPr>
          <p:cNvPr id="8" name="Picture 7">
            <a:extLst>
              <a:ext uri="{FF2B5EF4-FFF2-40B4-BE49-F238E27FC236}">
                <a16:creationId xmlns:a16="http://schemas.microsoft.com/office/drawing/2014/main" id="{7FDD7F7B-2B15-4362-B6B2-031E42D252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291" y="6405237"/>
            <a:ext cx="2088643" cy="316238"/>
          </a:xfrm>
          <a:prstGeom prst="rect">
            <a:avLst/>
          </a:prstGeom>
        </p:spPr>
      </p:pic>
    </p:spTree>
    <p:extLst>
      <p:ext uri="{BB962C8B-B14F-4D97-AF65-F5344CB8AC3E}">
        <p14:creationId xmlns:p14="http://schemas.microsoft.com/office/powerpoint/2010/main" val="241194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CA34-959E-4714-B8C0-1734C1ECA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78B63-608C-4414-B5E6-AC9DA10FA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7128E-9891-4AF6-B68F-D67750C18E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DD24C-617E-4A49-876F-513E9B569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06E83-13C5-427E-8FEE-28AE7137B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553F7-E0A0-4BDF-B5DA-18C180CC1FA4}"/>
              </a:ext>
            </a:extLst>
          </p:cNvPr>
          <p:cNvSpPr>
            <a:spLocks noGrp="1"/>
          </p:cNvSpPr>
          <p:nvPr>
            <p:ph type="dt" sz="half" idx="10"/>
          </p:nvPr>
        </p:nvSpPr>
        <p:spPr/>
        <p:txBody>
          <a:bodyPr/>
          <a:lstStyle/>
          <a:p>
            <a:fld id="{4A09810F-BB01-431F-A36B-01A80F00F9A2}" type="datetime1">
              <a:rPr lang="en-US" smtClean="0"/>
              <a:t>3/17/2022</a:t>
            </a:fld>
            <a:endParaRPr lang="en-US"/>
          </a:p>
        </p:txBody>
      </p:sp>
      <p:sp>
        <p:nvSpPr>
          <p:cNvPr id="8" name="Footer Placeholder 7">
            <a:extLst>
              <a:ext uri="{FF2B5EF4-FFF2-40B4-BE49-F238E27FC236}">
                <a16:creationId xmlns:a16="http://schemas.microsoft.com/office/drawing/2014/main" id="{859B75C7-0C4D-4D18-A44E-036770CD3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F33EF-7F68-4AC8-81E9-58EC4329B94F}"/>
              </a:ext>
            </a:extLst>
          </p:cNvPr>
          <p:cNvSpPr>
            <a:spLocks noGrp="1"/>
          </p:cNvSpPr>
          <p:nvPr>
            <p:ph type="sldNum" sz="quarter" idx="12"/>
          </p:nvPr>
        </p:nvSpPr>
        <p:spPr/>
        <p:txBody>
          <a:bodyPr/>
          <a:lstStyle/>
          <a:p>
            <a:fld id="{1D8ACFD3-EB1D-4FB7-8892-41DABF4B6051}" type="slidenum">
              <a:rPr lang="en-US" smtClean="0"/>
              <a:t>‹#›</a:t>
            </a:fld>
            <a:endParaRPr lang="en-US"/>
          </a:p>
        </p:txBody>
      </p:sp>
      <p:pic>
        <p:nvPicPr>
          <p:cNvPr id="11" name="Picture 10">
            <a:extLst>
              <a:ext uri="{FF2B5EF4-FFF2-40B4-BE49-F238E27FC236}">
                <a16:creationId xmlns:a16="http://schemas.microsoft.com/office/drawing/2014/main" id="{8414983C-FF67-4C06-9968-789A4DD9CA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374879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F71E-065B-4ADD-8BC1-F6F7E0234700}"/>
              </a:ext>
            </a:extLst>
          </p:cNvPr>
          <p:cNvSpPr>
            <a:spLocks noGrp="1"/>
          </p:cNvSpPr>
          <p:nvPr>
            <p:ph type="title" hasCustomPrompt="1"/>
          </p:nvPr>
        </p:nvSpPr>
        <p:spPr/>
        <p:txBody>
          <a:bodyPr>
            <a:normAutofit/>
          </a:bodyPr>
          <a:lstStyle>
            <a:lvl1pPr>
              <a:defRPr sz="6000">
                <a:latin typeface="Garamond" panose="02020404030301010803" pitchFamily="18"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8395FD1F-7528-4508-8EE0-2803F540DCBC}"/>
              </a:ext>
            </a:extLst>
          </p:cNvPr>
          <p:cNvSpPr>
            <a:spLocks noGrp="1"/>
          </p:cNvSpPr>
          <p:nvPr>
            <p:ph type="sldNum" sz="quarter" idx="12"/>
          </p:nvPr>
        </p:nvSpPr>
        <p:spPr>
          <a:xfrm>
            <a:off x="3917950" y="6356350"/>
            <a:ext cx="2743200" cy="365125"/>
          </a:xfrm>
        </p:spPr>
        <p:txBody>
          <a:bodyPr/>
          <a:lstStyle/>
          <a:p>
            <a:fld id="{1D8ACFD3-EB1D-4FB7-8892-41DABF4B6051}" type="slidenum">
              <a:rPr lang="en-US" smtClean="0"/>
              <a:t>‹#›</a:t>
            </a:fld>
            <a:endParaRPr lang="en-US"/>
          </a:p>
        </p:txBody>
      </p:sp>
      <p:pic>
        <p:nvPicPr>
          <p:cNvPr id="6" name="Picture 5">
            <a:extLst>
              <a:ext uri="{FF2B5EF4-FFF2-40B4-BE49-F238E27FC236}">
                <a16:creationId xmlns:a16="http://schemas.microsoft.com/office/drawing/2014/main" id="{CE7CAE38-3761-40EA-B275-8B13FDFA12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217743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2AED8-9BA2-412D-A467-1BF928C51437}"/>
              </a:ext>
            </a:extLst>
          </p:cNvPr>
          <p:cNvSpPr>
            <a:spLocks noGrp="1"/>
          </p:cNvSpPr>
          <p:nvPr>
            <p:ph type="sldNum" sz="quarter" idx="12"/>
          </p:nvPr>
        </p:nvSpPr>
        <p:spPr>
          <a:xfrm>
            <a:off x="3892550" y="6356349"/>
            <a:ext cx="2743200" cy="365125"/>
          </a:xfrm>
        </p:spPr>
        <p:txBody>
          <a:bodyPr/>
          <a:lstStyle/>
          <a:p>
            <a:fld id="{1D8ACFD3-EB1D-4FB7-8892-41DABF4B6051}" type="slidenum">
              <a:rPr lang="en-US" smtClean="0"/>
              <a:t>‹#›</a:t>
            </a:fld>
            <a:endParaRPr lang="en-US"/>
          </a:p>
        </p:txBody>
      </p:sp>
      <p:pic>
        <p:nvPicPr>
          <p:cNvPr id="5" name="Picture 4">
            <a:extLst>
              <a:ext uri="{FF2B5EF4-FFF2-40B4-BE49-F238E27FC236}">
                <a16:creationId xmlns:a16="http://schemas.microsoft.com/office/drawing/2014/main" id="{F61281D4-FC72-4428-AE3B-E8E4A80B55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1441" y="6405236"/>
            <a:ext cx="2088643" cy="316238"/>
          </a:xfrm>
          <a:prstGeom prst="rect">
            <a:avLst/>
          </a:prstGeom>
        </p:spPr>
      </p:pic>
    </p:spTree>
    <p:extLst>
      <p:ext uri="{BB962C8B-B14F-4D97-AF65-F5344CB8AC3E}">
        <p14:creationId xmlns:p14="http://schemas.microsoft.com/office/powerpoint/2010/main" val="34810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920A-62F3-4316-8695-94F123BAA549}"/>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B4E9F02-F9F6-4E1B-B431-2F05EA9D5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1A35C-C569-41C9-91D4-544E94AF6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B69FE-C2EB-42CA-8D24-52C3423A7B4E}"/>
              </a:ext>
            </a:extLst>
          </p:cNvPr>
          <p:cNvSpPr>
            <a:spLocks noGrp="1"/>
          </p:cNvSpPr>
          <p:nvPr>
            <p:ph type="dt" sz="half" idx="10"/>
          </p:nvPr>
        </p:nvSpPr>
        <p:spPr/>
        <p:txBody>
          <a:bodyPr/>
          <a:lstStyle/>
          <a:p>
            <a:fld id="{99B6BA1C-0431-441A-9684-27D3820DDA76}" type="datetime1">
              <a:rPr lang="en-US" smtClean="0"/>
              <a:t>3/17/2022</a:t>
            </a:fld>
            <a:endParaRPr lang="en-US"/>
          </a:p>
        </p:txBody>
      </p:sp>
      <p:sp>
        <p:nvSpPr>
          <p:cNvPr id="6" name="Footer Placeholder 5">
            <a:extLst>
              <a:ext uri="{FF2B5EF4-FFF2-40B4-BE49-F238E27FC236}">
                <a16:creationId xmlns:a16="http://schemas.microsoft.com/office/drawing/2014/main" id="{F1A7206D-CD4C-4F6E-85F6-BB8DCEBB3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52B3F-597C-441C-B442-175FDC250200}"/>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199336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82EF-99CF-4E82-8FDE-76B326F0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2BB66-AC05-4675-966F-8FC8D9FC8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4E2AB-976A-4661-9709-D3F7A8685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FA8C9-35C2-4E40-99F6-56E533EAA6D5}"/>
              </a:ext>
            </a:extLst>
          </p:cNvPr>
          <p:cNvSpPr>
            <a:spLocks noGrp="1"/>
          </p:cNvSpPr>
          <p:nvPr>
            <p:ph type="dt" sz="half" idx="10"/>
          </p:nvPr>
        </p:nvSpPr>
        <p:spPr/>
        <p:txBody>
          <a:bodyPr/>
          <a:lstStyle/>
          <a:p>
            <a:fld id="{911AD90E-AE50-48B2-954D-3C61712566FC}" type="datetime1">
              <a:rPr lang="en-US" smtClean="0"/>
              <a:t>3/17/2022</a:t>
            </a:fld>
            <a:endParaRPr lang="en-US"/>
          </a:p>
        </p:txBody>
      </p:sp>
      <p:sp>
        <p:nvSpPr>
          <p:cNvPr id="6" name="Footer Placeholder 5">
            <a:extLst>
              <a:ext uri="{FF2B5EF4-FFF2-40B4-BE49-F238E27FC236}">
                <a16:creationId xmlns:a16="http://schemas.microsoft.com/office/drawing/2014/main" id="{72BC5262-AC16-4FE3-9DD8-A764BA3A7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C7804-4B71-4228-B99A-1AB02041CC76}"/>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41150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061D9-F11B-4A9D-92ED-EDE2831CD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5E64959-438D-4171-8334-FBA65650B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D4AB58-E492-453C-8146-CF65E676C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08437-3005-4AE1-B600-AE18E1986B0F}" type="datetime1">
              <a:rPr lang="en-US" smtClean="0"/>
              <a:t>3/17/2022</a:t>
            </a:fld>
            <a:endParaRPr lang="en-US"/>
          </a:p>
        </p:txBody>
      </p:sp>
      <p:sp>
        <p:nvSpPr>
          <p:cNvPr id="5" name="Footer Placeholder 4">
            <a:extLst>
              <a:ext uri="{FF2B5EF4-FFF2-40B4-BE49-F238E27FC236}">
                <a16:creationId xmlns:a16="http://schemas.microsoft.com/office/drawing/2014/main" id="{69CE051A-E6B7-41A1-BAE1-E849DF797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C239B6-E541-4C5C-A5E2-0B0DC639D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ACFD3-EB1D-4FB7-8892-41DABF4B6051}" type="slidenum">
              <a:rPr lang="en-US" smtClean="0"/>
              <a:t>‹#›</a:t>
            </a:fld>
            <a:endParaRPr lang="en-US"/>
          </a:p>
        </p:txBody>
      </p:sp>
    </p:spTree>
    <p:extLst>
      <p:ext uri="{BB962C8B-B14F-4D97-AF65-F5344CB8AC3E}">
        <p14:creationId xmlns:p14="http://schemas.microsoft.com/office/powerpoint/2010/main" val="10937383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EBF-1284-49D9-9B5D-E6B14F95165B}"/>
              </a:ext>
            </a:extLst>
          </p:cNvPr>
          <p:cNvSpPr>
            <a:spLocks noGrp="1"/>
          </p:cNvSpPr>
          <p:nvPr>
            <p:ph type="ctrTitle"/>
          </p:nvPr>
        </p:nvSpPr>
        <p:spPr>
          <a:xfrm>
            <a:off x="1457325" y="2162174"/>
            <a:ext cx="9144000" cy="2387600"/>
          </a:xfrm>
        </p:spPr>
        <p:txBody>
          <a:bodyPr>
            <a:normAutofit/>
          </a:bodyPr>
          <a:lstStyle/>
          <a:p>
            <a:r>
              <a:rPr lang="en-US" dirty="0"/>
              <a:t>HTML / CSS </a:t>
            </a:r>
            <a:br>
              <a:rPr lang="en-US" dirty="0"/>
            </a:br>
            <a:r>
              <a:rPr lang="en-US" dirty="0"/>
              <a:t>Overview</a:t>
            </a:r>
          </a:p>
        </p:txBody>
      </p:sp>
      <p:sp>
        <p:nvSpPr>
          <p:cNvPr id="3" name="Subtitle 2">
            <a:extLst>
              <a:ext uri="{FF2B5EF4-FFF2-40B4-BE49-F238E27FC236}">
                <a16:creationId xmlns:a16="http://schemas.microsoft.com/office/drawing/2014/main" id="{17F148C1-F22D-46AD-AD7D-2B58F4D3271F}"/>
              </a:ext>
            </a:extLst>
          </p:cNvPr>
          <p:cNvSpPr>
            <a:spLocks noGrp="1"/>
          </p:cNvSpPr>
          <p:nvPr>
            <p:ph type="subTitle" idx="1"/>
          </p:nvPr>
        </p:nvSpPr>
        <p:spPr>
          <a:xfrm>
            <a:off x="1457325" y="4886326"/>
            <a:ext cx="9144000" cy="1655762"/>
          </a:xfrm>
        </p:spPr>
        <p:txBody>
          <a:bodyPr/>
          <a:lstStyle/>
          <a:p>
            <a:r>
              <a:rPr lang="en-US" dirty="0"/>
              <a:t>Intro to HTML / CSS</a:t>
            </a:r>
          </a:p>
        </p:txBody>
      </p:sp>
    </p:spTree>
    <p:extLst>
      <p:ext uri="{BB962C8B-B14F-4D97-AF65-F5344CB8AC3E}">
        <p14:creationId xmlns:p14="http://schemas.microsoft.com/office/powerpoint/2010/main" val="229590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63F0-5627-48C3-A614-468151EF7860}"/>
              </a:ext>
            </a:extLst>
          </p:cNvPr>
          <p:cNvSpPr>
            <a:spLocks noGrp="1"/>
          </p:cNvSpPr>
          <p:nvPr>
            <p:ph type="title"/>
          </p:nvPr>
        </p:nvSpPr>
        <p:spPr/>
        <p:txBody>
          <a:bodyPr/>
          <a:lstStyle/>
          <a:p>
            <a:r>
              <a:rPr lang="en-US" dirty="0"/>
              <a:t>Front-end web development</a:t>
            </a:r>
          </a:p>
        </p:txBody>
      </p:sp>
      <p:sp>
        <p:nvSpPr>
          <p:cNvPr id="3" name="Content Placeholder 2">
            <a:extLst>
              <a:ext uri="{FF2B5EF4-FFF2-40B4-BE49-F238E27FC236}">
                <a16:creationId xmlns:a16="http://schemas.microsoft.com/office/drawing/2014/main" id="{28DCDF2C-A254-43CC-8D32-E018CAC2A1C0}"/>
              </a:ext>
            </a:extLst>
          </p:cNvPr>
          <p:cNvSpPr>
            <a:spLocks noGrp="1"/>
          </p:cNvSpPr>
          <p:nvPr>
            <p:ph idx="1"/>
          </p:nvPr>
        </p:nvSpPr>
        <p:spPr/>
        <p:txBody>
          <a:bodyPr/>
          <a:lstStyle/>
          <a:p>
            <a:r>
              <a:rPr lang="en-US" dirty="0"/>
              <a:t>HTML</a:t>
            </a:r>
          </a:p>
          <a:p>
            <a:pPr lvl="1"/>
            <a:r>
              <a:rPr lang="en-US" dirty="0"/>
              <a:t>Structure and content</a:t>
            </a:r>
          </a:p>
          <a:p>
            <a:r>
              <a:rPr lang="en-US" dirty="0"/>
              <a:t>CSS</a:t>
            </a:r>
          </a:p>
          <a:p>
            <a:pPr lvl="1"/>
            <a:r>
              <a:rPr lang="en-US" dirty="0"/>
              <a:t>Styling and layout</a:t>
            </a:r>
          </a:p>
          <a:p>
            <a:r>
              <a:rPr lang="en-US" dirty="0"/>
              <a:t>JavaScript</a:t>
            </a:r>
          </a:p>
          <a:p>
            <a:pPr lvl="1"/>
            <a:r>
              <a:rPr lang="en-US" dirty="0"/>
              <a:t>Dynamic interactivity</a:t>
            </a:r>
          </a:p>
        </p:txBody>
      </p:sp>
      <p:sp>
        <p:nvSpPr>
          <p:cNvPr id="4" name="Slide Number Placeholder 3">
            <a:extLst>
              <a:ext uri="{FF2B5EF4-FFF2-40B4-BE49-F238E27FC236}">
                <a16:creationId xmlns:a16="http://schemas.microsoft.com/office/drawing/2014/main" id="{76A7DD3F-CB69-4D03-83DA-C634DFFC9B3B}"/>
              </a:ext>
            </a:extLst>
          </p:cNvPr>
          <p:cNvSpPr>
            <a:spLocks noGrp="1"/>
          </p:cNvSpPr>
          <p:nvPr>
            <p:ph type="sldNum" sz="quarter" idx="12"/>
          </p:nvPr>
        </p:nvSpPr>
        <p:spPr/>
        <p:txBody>
          <a:bodyPr/>
          <a:lstStyle/>
          <a:p>
            <a:fld id="{1D8ACFD3-EB1D-4FB7-8892-41DABF4B6051}" type="slidenum">
              <a:rPr lang="en-US" smtClean="0"/>
              <a:t>2</a:t>
            </a:fld>
            <a:endParaRPr lang="en-US" dirty="0"/>
          </a:p>
        </p:txBody>
      </p:sp>
    </p:spTree>
    <p:extLst>
      <p:ext uri="{BB962C8B-B14F-4D97-AF65-F5344CB8AC3E}">
        <p14:creationId xmlns:p14="http://schemas.microsoft.com/office/powerpoint/2010/main" val="148535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0F05-313A-4B84-A160-FAA7E641CC15}"/>
              </a:ext>
            </a:extLst>
          </p:cNvPr>
          <p:cNvSpPr>
            <a:spLocks noGrp="1"/>
          </p:cNvSpPr>
          <p:nvPr>
            <p:ph type="title"/>
          </p:nvPr>
        </p:nvSpPr>
        <p:spPr/>
        <p:txBody>
          <a:bodyPr>
            <a:normAutofit/>
          </a:bodyPr>
          <a:lstStyle/>
          <a:p>
            <a:r>
              <a:rPr lang="en-US" dirty="0" err="1"/>
              <a:t>HyperText</a:t>
            </a:r>
            <a:r>
              <a:rPr lang="en-US" dirty="0"/>
              <a:t> Markup Language </a:t>
            </a:r>
            <a:endParaRPr lang="en-MY" dirty="0"/>
          </a:p>
        </p:txBody>
      </p:sp>
      <p:sp>
        <p:nvSpPr>
          <p:cNvPr id="3" name="Content Placeholder 2">
            <a:extLst>
              <a:ext uri="{FF2B5EF4-FFF2-40B4-BE49-F238E27FC236}">
                <a16:creationId xmlns:a16="http://schemas.microsoft.com/office/drawing/2014/main" id="{8579B944-B518-48EF-86C0-57B6DE98A74C}"/>
              </a:ext>
            </a:extLst>
          </p:cNvPr>
          <p:cNvSpPr>
            <a:spLocks noGrp="1"/>
          </p:cNvSpPr>
          <p:nvPr>
            <p:ph idx="1"/>
          </p:nvPr>
        </p:nvSpPr>
        <p:spPr/>
        <p:txBody>
          <a:bodyPr>
            <a:normAutofit/>
          </a:bodyPr>
          <a:lstStyle/>
          <a:p>
            <a:r>
              <a:rPr lang="en-US" dirty="0"/>
              <a:t>Uses markup tags to characterize text elements within a document</a:t>
            </a:r>
          </a:p>
          <a:p>
            <a:r>
              <a:rPr lang="en-US" dirty="0"/>
              <a:t>Hypertext contains references to other text accessible via the web </a:t>
            </a:r>
          </a:p>
          <a:p>
            <a:r>
              <a:rPr lang="en-US" dirty="0"/>
              <a:t>Building block of the WWW</a:t>
            </a:r>
          </a:p>
          <a:p>
            <a:endParaRPr lang="en-MY" dirty="0"/>
          </a:p>
        </p:txBody>
      </p:sp>
      <p:sp>
        <p:nvSpPr>
          <p:cNvPr id="4" name="Slide Number Placeholder 3">
            <a:extLst>
              <a:ext uri="{FF2B5EF4-FFF2-40B4-BE49-F238E27FC236}">
                <a16:creationId xmlns:a16="http://schemas.microsoft.com/office/drawing/2014/main" id="{7B06D227-E489-4E20-BD48-A9165BA3EF76}"/>
              </a:ext>
            </a:extLst>
          </p:cNvPr>
          <p:cNvSpPr>
            <a:spLocks noGrp="1"/>
          </p:cNvSpPr>
          <p:nvPr>
            <p:ph type="sldNum" sz="quarter" idx="12"/>
          </p:nvPr>
        </p:nvSpPr>
        <p:spPr/>
        <p:txBody>
          <a:bodyPr/>
          <a:lstStyle/>
          <a:p>
            <a:fld id="{1D8ACFD3-EB1D-4FB7-8892-41DABF4B6051}" type="slidenum">
              <a:rPr lang="en-US" smtClean="0"/>
              <a:t>3</a:t>
            </a:fld>
            <a:endParaRPr lang="en-US" dirty="0"/>
          </a:p>
        </p:txBody>
      </p:sp>
    </p:spTree>
    <p:extLst>
      <p:ext uri="{BB962C8B-B14F-4D97-AF65-F5344CB8AC3E}">
        <p14:creationId xmlns:p14="http://schemas.microsoft.com/office/powerpoint/2010/main" val="96577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EFD4-A053-4511-964A-04F728DBF605}"/>
              </a:ext>
            </a:extLst>
          </p:cNvPr>
          <p:cNvSpPr>
            <a:spLocks noGrp="1"/>
          </p:cNvSpPr>
          <p:nvPr>
            <p:ph type="title"/>
          </p:nvPr>
        </p:nvSpPr>
        <p:spPr/>
        <p:txBody>
          <a:bodyPr/>
          <a:lstStyle/>
          <a:p>
            <a:r>
              <a:rPr lang="en-US" dirty="0"/>
              <a:t>HTML functionality</a:t>
            </a:r>
            <a:endParaRPr lang="en-MY" dirty="0"/>
          </a:p>
        </p:txBody>
      </p:sp>
      <p:sp>
        <p:nvSpPr>
          <p:cNvPr id="3" name="Content Placeholder 2">
            <a:extLst>
              <a:ext uri="{FF2B5EF4-FFF2-40B4-BE49-F238E27FC236}">
                <a16:creationId xmlns:a16="http://schemas.microsoft.com/office/drawing/2014/main" id="{D55CF750-B20F-4C87-A247-743097F3330D}"/>
              </a:ext>
            </a:extLst>
          </p:cNvPr>
          <p:cNvSpPr>
            <a:spLocks noGrp="1"/>
          </p:cNvSpPr>
          <p:nvPr>
            <p:ph idx="1"/>
          </p:nvPr>
        </p:nvSpPr>
        <p:spPr/>
        <p:txBody>
          <a:bodyPr>
            <a:normAutofit fontScale="85000" lnSpcReduction="10000"/>
          </a:bodyPr>
          <a:lstStyle/>
          <a:p>
            <a:r>
              <a:rPr lang="en-MY" dirty="0"/>
              <a:t>publish documents online with text, images, lists, tables, etc.</a:t>
            </a:r>
          </a:p>
          <a:p>
            <a:r>
              <a:rPr lang="en-MY" dirty="0"/>
              <a:t>access web resources such as images, videos or other HTML document via hyperlinks.</a:t>
            </a:r>
          </a:p>
          <a:p>
            <a:r>
              <a:rPr lang="en-MY" dirty="0"/>
              <a:t>create forms to collect user data </a:t>
            </a:r>
          </a:p>
          <a:p>
            <a:r>
              <a:rPr lang="en-MY" dirty="0"/>
              <a:t>include images, videos, sound clips, applications directly inside a  HTML document</a:t>
            </a:r>
          </a:p>
          <a:p>
            <a:endParaRPr lang="en-MY" dirty="0"/>
          </a:p>
        </p:txBody>
      </p:sp>
      <p:sp>
        <p:nvSpPr>
          <p:cNvPr id="4" name="Slide Number Placeholder 3">
            <a:extLst>
              <a:ext uri="{FF2B5EF4-FFF2-40B4-BE49-F238E27FC236}">
                <a16:creationId xmlns:a16="http://schemas.microsoft.com/office/drawing/2014/main" id="{C0A52647-7B12-4136-BDA6-95C13F456429}"/>
              </a:ext>
            </a:extLst>
          </p:cNvPr>
          <p:cNvSpPr>
            <a:spLocks noGrp="1"/>
          </p:cNvSpPr>
          <p:nvPr>
            <p:ph type="sldNum" sz="quarter" idx="12"/>
          </p:nvPr>
        </p:nvSpPr>
        <p:spPr/>
        <p:txBody>
          <a:bodyPr/>
          <a:lstStyle/>
          <a:p>
            <a:fld id="{1D8ACFD3-EB1D-4FB7-8892-41DABF4B6051}" type="slidenum">
              <a:rPr lang="en-US" smtClean="0"/>
              <a:t>4</a:t>
            </a:fld>
            <a:endParaRPr lang="en-US" dirty="0"/>
          </a:p>
        </p:txBody>
      </p:sp>
    </p:spTree>
    <p:extLst>
      <p:ext uri="{BB962C8B-B14F-4D97-AF65-F5344CB8AC3E}">
        <p14:creationId xmlns:p14="http://schemas.microsoft.com/office/powerpoint/2010/main" val="267926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8554-DF94-4F13-8B61-E7EE2B78CB90}"/>
              </a:ext>
            </a:extLst>
          </p:cNvPr>
          <p:cNvSpPr>
            <a:spLocks noGrp="1"/>
          </p:cNvSpPr>
          <p:nvPr>
            <p:ph type="title"/>
          </p:nvPr>
        </p:nvSpPr>
        <p:spPr/>
        <p:txBody>
          <a:bodyPr/>
          <a:lstStyle/>
          <a:p>
            <a:r>
              <a:rPr lang="en-US" dirty="0"/>
              <a:t>HTML history</a:t>
            </a:r>
            <a:endParaRPr lang="en-MY" dirty="0"/>
          </a:p>
        </p:txBody>
      </p:sp>
      <p:sp>
        <p:nvSpPr>
          <p:cNvPr id="3" name="Slide Number Placeholder 2">
            <a:extLst>
              <a:ext uri="{FF2B5EF4-FFF2-40B4-BE49-F238E27FC236}">
                <a16:creationId xmlns:a16="http://schemas.microsoft.com/office/drawing/2014/main" id="{B24F62AB-FC49-40C1-B75E-E60AC213C533}"/>
              </a:ext>
            </a:extLst>
          </p:cNvPr>
          <p:cNvSpPr>
            <a:spLocks noGrp="1"/>
          </p:cNvSpPr>
          <p:nvPr>
            <p:ph type="sldNum" sz="quarter" idx="12"/>
          </p:nvPr>
        </p:nvSpPr>
        <p:spPr/>
        <p:txBody>
          <a:bodyPr/>
          <a:lstStyle/>
          <a:p>
            <a:fld id="{1D8ACFD3-EB1D-4FB7-8892-41DABF4B6051}" type="slidenum">
              <a:rPr lang="en-US" smtClean="0"/>
              <a:t>5</a:t>
            </a:fld>
            <a:endParaRPr lang="en-US"/>
          </a:p>
        </p:txBody>
      </p:sp>
      <p:pic>
        <p:nvPicPr>
          <p:cNvPr id="5" name="Picture 4" descr="Table&#10;&#10;Description automatically generated">
            <a:extLst>
              <a:ext uri="{FF2B5EF4-FFF2-40B4-BE49-F238E27FC236}">
                <a16:creationId xmlns:a16="http://schemas.microsoft.com/office/drawing/2014/main" id="{D45462B3-976A-407F-A151-41A748F3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313" y="1625943"/>
            <a:ext cx="4955570" cy="4795153"/>
          </a:xfrm>
          <a:prstGeom prst="rect">
            <a:avLst/>
          </a:prstGeom>
        </p:spPr>
      </p:pic>
    </p:spTree>
    <p:extLst>
      <p:ext uri="{BB962C8B-B14F-4D97-AF65-F5344CB8AC3E}">
        <p14:creationId xmlns:p14="http://schemas.microsoft.com/office/powerpoint/2010/main" val="19370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4E54-9EEC-4C97-A32B-624489119CAF}"/>
              </a:ext>
            </a:extLst>
          </p:cNvPr>
          <p:cNvSpPr>
            <a:spLocks noGrp="1"/>
          </p:cNvSpPr>
          <p:nvPr>
            <p:ph type="title"/>
          </p:nvPr>
        </p:nvSpPr>
        <p:spPr>
          <a:xfrm>
            <a:off x="993475" y="2306068"/>
            <a:ext cx="3079750" cy="1325563"/>
          </a:xfrm>
        </p:spPr>
        <p:txBody>
          <a:bodyPr>
            <a:normAutofit fontScale="90000"/>
          </a:bodyPr>
          <a:lstStyle/>
          <a:p>
            <a:r>
              <a:rPr lang="en-US" dirty="0"/>
              <a:t>HTML page structure</a:t>
            </a:r>
            <a:endParaRPr lang="en-MY" dirty="0"/>
          </a:p>
        </p:txBody>
      </p:sp>
      <p:sp>
        <p:nvSpPr>
          <p:cNvPr id="3" name="Slide Number Placeholder 2">
            <a:extLst>
              <a:ext uri="{FF2B5EF4-FFF2-40B4-BE49-F238E27FC236}">
                <a16:creationId xmlns:a16="http://schemas.microsoft.com/office/drawing/2014/main" id="{9AAA0A22-FCED-431F-8B0C-7547BEAE991E}"/>
              </a:ext>
            </a:extLst>
          </p:cNvPr>
          <p:cNvSpPr>
            <a:spLocks noGrp="1"/>
          </p:cNvSpPr>
          <p:nvPr>
            <p:ph type="sldNum" sz="quarter" idx="12"/>
          </p:nvPr>
        </p:nvSpPr>
        <p:spPr/>
        <p:txBody>
          <a:bodyPr/>
          <a:lstStyle/>
          <a:p>
            <a:fld id="{1D8ACFD3-EB1D-4FB7-8892-41DABF4B6051}" type="slidenum">
              <a:rPr lang="en-US" smtClean="0"/>
              <a:t>6</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B034A8CA-E799-46F0-858F-08E0EF186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874" y="-60385"/>
            <a:ext cx="5092018" cy="6858000"/>
          </a:xfrm>
          <a:prstGeom prst="rect">
            <a:avLst/>
          </a:prstGeom>
        </p:spPr>
      </p:pic>
    </p:spTree>
    <p:extLst>
      <p:ext uri="{BB962C8B-B14F-4D97-AF65-F5344CB8AC3E}">
        <p14:creationId xmlns:p14="http://schemas.microsoft.com/office/powerpoint/2010/main" val="289022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86AD-640B-4DB5-A2B8-59D6379FB131}"/>
              </a:ext>
            </a:extLst>
          </p:cNvPr>
          <p:cNvSpPr>
            <a:spLocks noGrp="1"/>
          </p:cNvSpPr>
          <p:nvPr>
            <p:ph type="title"/>
          </p:nvPr>
        </p:nvSpPr>
        <p:spPr/>
        <p:txBody>
          <a:bodyPr/>
          <a:lstStyle/>
          <a:p>
            <a:r>
              <a:rPr lang="en-US" dirty="0"/>
              <a:t>Cascading Style Sheets</a:t>
            </a:r>
            <a:endParaRPr lang="en-MY" dirty="0"/>
          </a:p>
        </p:txBody>
      </p:sp>
      <p:sp>
        <p:nvSpPr>
          <p:cNvPr id="3" name="Content Placeholder 2">
            <a:extLst>
              <a:ext uri="{FF2B5EF4-FFF2-40B4-BE49-F238E27FC236}">
                <a16:creationId xmlns:a16="http://schemas.microsoft.com/office/drawing/2014/main" id="{1534BC40-DC63-4F0F-A10E-A3886E5F7F6C}"/>
              </a:ext>
            </a:extLst>
          </p:cNvPr>
          <p:cNvSpPr>
            <a:spLocks noGrp="1"/>
          </p:cNvSpPr>
          <p:nvPr>
            <p:ph idx="1"/>
          </p:nvPr>
        </p:nvSpPr>
        <p:spPr/>
        <p:txBody>
          <a:bodyPr>
            <a:normAutofit/>
          </a:bodyPr>
          <a:lstStyle/>
          <a:p>
            <a:r>
              <a:rPr lang="en-US" dirty="0"/>
              <a:t>used for describing the presentation (layout and formatting) of the web pages</a:t>
            </a:r>
          </a:p>
          <a:p>
            <a:pPr lvl="1"/>
            <a:r>
              <a:rPr lang="en-US" dirty="0"/>
              <a:t>introduced to streamline the presentation of webpages</a:t>
            </a:r>
          </a:p>
          <a:p>
            <a:pPr lvl="1"/>
            <a:r>
              <a:rPr lang="en-US" dirty="0"/>
              <a:t>enables the separation of presentation and content</a:t>
            </a:r>
          </a:p>
          <a:p>
            <a:r>
              <a:rPr lang="en-US" dirty="0"/>
              <a:t>Standard maintained by W3C</a:t>
            </a:r>
          </a:p>
          <a:p>
            <a:pPr lvl="1"/>
            <a:r>
              <a:rPr lang="en-US" dirty="0"/>
              <a:t>Latest version is CSS3</a:t>
            </a:r>
            <a:endParaRPr lang="en-MY" dirty="0"/>
          </a:p>
        </p:txBody>
      </p:sp>
      <p:sp>
        <p:nvSpPr>
          <p:cNvPr id="4" name="Slide Number Placeholder 3">
            <a:extLst>
              <a:ext uri="{FF2B5EF4-FFF2-40B4-BE49-F238E27FC236}">
                <a16:creationId xmlns:a16="http://schemas.microsoft.com/office/drawing/2014/main" id="{0C51E8E6-C0C5-4702-9917-6430AB7241D2}"/>
              </a:ext>
            </a:extLst>
          </p:cNvPr>
          <p:cNvSpPr>
            <a:spLocks noGrp="1"/>
          </p:cNvSpPr>
          <p:nvPr>
            <p:ph type="sldNum" sz="quarter" idx="12"/>
          </p:nvPr>
        </p:nvSpPr>
        <p:spPr/>
        <p:txBody>
          <a:bodyPr/>
          <a:lstStyle/>
          <a:p>
            <a:fld id="{1D8ACFD3-EB1D-4FB7-8892-41DABF4B6051}" type="slidenum">
              <a:rPr lang="en-US" smtClean="0"/>
              <a:t>7</a:t>
            </a:fld>
            <a:endParaRPr lang="en-US" dirty="0"/>
          </a:p>
        </p:txBody>
      </p:sp>
    </p:spTree>
    <p:extLst>
      <p:ext uri="{BB962C8B-B14F-4D97-AF65-F5344CB8AC3E}">
        <p14:creationId xmlns:p14="http://schemas.microsoft.com/office/powerpoint/2010/main" val="144444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A2D4-D317-4929-AA7D-32428621FF5B}"/>
              </a:ext>
            </a:extLst>
          </p:cNvPr>
          <p:cNvSpPr>
            <a:spLocks noGrp="1"/>
          </p:cNvSpPr>
          <p:nvPr>
            <p:ph type="title"/>
          </p:nvPr>
        </p:nvSpPr>
        <p:spPr/>
        <p:txBody>
          <a:bodyPr/>
          <a:lstStyle/>
          <a:p>
            <a:r>
              <a:rPr lang="en-US" dirty="0"/>
              <a:t>CSS functionality</a:t>
            </a:r>
            <a:endParaRPr lang="en-MY" dirty="0"/>
          </a:p>
        </p:txBody>
      </p:sp>
      <p:sp>
        <p:nvSpPr>
          <p:cNvPr id="3" name="Content Placeholder 2">
            <a:extLst>
              <a:ext uri="{FF2B5EF4-FFF2-40B4-BE49-F238E27FC236}">
                <a16:creationId xmlns:a16="http://schemas.microsoft.com/office/drawing/2014/main" id="{33B6A2D4-6162-43E3-AF4B-0F3FAE6270AA}"/>
              </a:ext>
            </a:extLst>
          </p:cNvPr>
          <p:cNvSpPr>
            <a:spLocks noGrp="1"/>
          </p:cNvSpPr>
          <p:nvPr>
            <p:ph idx="1"/>
          </p:nvPr>
        </p:nvSpPr>
        <p:spPr>
          <a:xfrm>
            <a:off x="751934" y="1825625"/>
            <a:ext cx="11566585" cy="4667250"/>
          </a:xfrm>
        </p:spPr>
        <p:txBody>
          <a:bodyPr>
            <a:normAutofit/>
          </a:bodyPr>
          <a:lstStyle/>
          <a:p>
            <a:r>
              <a:rPr lang="en-US" dirty="0"/>
              <a:t>apply same style rules on multiple elements within a single web page</a:t>
            </a:r>
          </a:p>
          <a:p>
            <a:r>
              <a:rPr lang="en-US" dirty="0"/>
              <a:t>control the presentation of multiple pages of a website with a single style sheet</a:t>
            </a:r>
          </a:p>
          <a:p>
            <a:r>
              <a:rPr lang="en-US" dirty="0"/>
              <a:t>present the same page differently on different devices</a:t>
            </a:r>
          </a:p>
        </p:txBody>
      </p:sp>
      <p:sp>
        <p:nvSpPr>
          <p:cNvPr id="4" name="Slide Number Placeholder 3">
            <a:extLst>
              <a:ext uri="{FF2B5EF4-FFF2-40B4-BE49-F238E27FC236}">
                <a16:creationId xmlns:a16="http://schemas.microsoft.com/office/drawing/2014/main" id="{1E24943C-A7B7-4885-B138-8FF71E4C7430}"/>
              </a:ext>
            </a:extLst>
          </p:cNvPr>
          <p:cNvSpPr>
            <a:spLocks noGrp="1"/>
          </p:cNvSpPr>
          <p:nvPr>
            <p:ph type="sldNum" sz="quarter" idx="12"/>
          </p:nvPr>
        </p:nvSpPr>
        <p:spPr/>
        <p:txBody>
          <a:bodyPr/>
          <a:lstStyle/>
          <a:p>
            <a:fld id="{1D8ACFD3-EB1D-4FB7-8892-41DABF4B6051}" type="slidenum">
              <a:rPr lang="en-US" smtClean="0"/>
              <a:t>8</a:t>
            </a:fld>
            <a:endParaRPr lang="en-US" dirty="0"/>
          </a:p>
        </p:txBody>
      </p:sp>
    </p:spTree>
    <p:extLst>
      <p:ext uri="{BB962C8B-B14F-4D97-AF65-F5344CB8AC3E}">
        <p14:creationId xmlns:p14="http://schemas.microsoft.com/office/powerpoint/2010/main" val="315259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A2D4-D317-4929-AA7D-32428621FF5B}"/>
              </a:ext>
            </a:extLst>
          </p:cNvPr>
          <p:cNvSpPr>
            <a:spLocks noGrp="1"/>
          </p:cNvSpPr>
          <p:nvPr>
            <p:ph type="title"/>
          </p:nvPr>
        </p:nvSpPr>
        <p:spPr/>
        <p:txBody>
          <a:bodyPr/>
          <a:lstStyle/>
          <a:p>
            <a:r>
              <a:rPr lang="en-US" dirty="0"/>
              <a:t>CSS functionality</a:t>
            </a:r>
            <a:endParaRPr lang="en-MY" dirty="0"/>
          </a:p>
        </p:txBody>
      </p:sp>
      <p:sp>
        <p:nvSpPr>
          <p:cNvPr id="3" name="Content Placeholder 2">
            <a:extLst>
              <a:ext uri="{FF2B5EF4-FFF2-40B4-BE49-F238E27FC236}">
                <a16:creationId xmlns:a16="http://schemas.microsoft.com/office/drawing/2014/main" id="{33B6A2D4-6162-43E3-AF4B-0F3FAE6270AA}"/>
              </a:ext>
            </a:extLst>
          </p:cNvPr>
          <p:cNvSpPr>
            <a:spLocks noGrp="1"/>
          </p:cNvSpPr>
          <p:nvPr>
            <p:ph idx="1"/>
          </p:nvPr>
        </p:nvSpPr>
        <p:spPr>
          <a:xfrm>
            <a:off x="751934" y="1825625"/>
            <a:ext cx="11566585" cy="4667250"/>
          </a:xfrm>
        </p:spPr>
        <p:txBody>
          <a:bodyPr>
            <a:normAutofit lnSpcReduction="10000"/>
          </a:bodyPr>
          <a:lstStyle/>
          <a:p>
            <a:r>
              <a:rPr lang="en-US" dirty="0"/>
              <a:t>change the position of an element on a web page without changing the markup</a:t>
            </a:r>
          </a:p>
          <a:p>
            <a:r>
              <a:rPr lang="en-US" dirty="0"/>
              <a:t>alter the display of existing HTML elements.</a:t>
            </a:r>
          </a:p>
          <a:p>
            <a:r>
              <a:rPr lang="en-US" dirty="0"/>
              <a:t>transform elements like scale, rotate, skew, etc. in 2D or 3D space.</a:t>
            </a:r>
          </a:p>
          <a:p>
            <a:r>
              <a:rPr lang="en-US" dirty="0"/>
              <a:t>create simple animations and transitions effects without using any JavaScript</a:t>
            </a:r>
            <a:endParaRPr lang="en-MY" dirty="0"/>
          </a:p>
        </p:txBody>
      </p:sp>
      <p:sp>
        <p:nvSpPr>
          <p:cNvPr id="4" name="Slide Number Placeholder 3">
            <a:extLst>
              <a:ext uri="{FF2B5EF4-FFF2-40B4-BE49-F238E27FC236}">
                <a16:creationId xmlns:a16="http://schemas.microsoft.com/office/drawing/2014/main" id="{1E24943C-A7B7-4885-B138-8FF71E4C7430}"/>
              </a:ext>
            </a:extLst>
          </p:cNvPr>
          <p:cNvSpPr>
            <a:spLocks noGrp="1"/>
          </p:cNvSpPr>
          <p:nvPr>
            <p:ph type="sldNum" sz="quarter" idx="12"/>
          </p:nvPr>
        </p:nvSpPr>
        <p:spPr/>
        <p:txBody>
          <a:bodyPr/>
          <a:lstStyle/>
          <a:p>
            <a:fld id="{1D8ACFD3-EB1D-4FB7-8892-41DABF4B6051}" type="slidenum">
              <a:rPr lang="en-US" smtClean="0"/>
              <a:t>9</a:t>
            </a:fld>
            <a:endParaRPr lang="en-US" dirty="0"/>
          </a:p>
        </p:txBody>
      </p:sp>
    </p:spTree>
    <p:extLst>
      <p:ext uri="{BB962C8B-B14F-4D97-AF65-F5344CB8AC3E}">
        <p14:creationId xmlns:p14="http://schemas.microsoft.com/office/powerpoint/2010/main" val="4105930570"/>
      </p:ext>
    </p:extLst>
  </p:cSld>
  <p:clrMapOvr>
    <a:masterClrMapping/>
  </p:clrMapOvr>
</p:sld>
</file>

<file path=ppt/theme/theme1.xml><?xml version="1.0" encoding="utf-8"?>
<a:theme xmlns:a="http://schemas.openxmlformats.org/drawingml/2006/main" name="Video slides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778</Words>
  <Application>Microsoft Office PowerPoint</Application>
  <PresentationFormat>Widescreen</PresentationFormat>
  <Paragraphs>60</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Calibri</vt:lpstr>
      <vt:lpstr>Garamond</vt:lpstr>
      <vt:lpstr>Georgia</vt:lpstr>
      <vt:lpstr>Gill Sans MT</vt:lpstr>
      <vt:lpstr>Palatino Linotype</vt:lpstr>
      <vt:lpstr>Segoe UI</vt:lpstr>
      <vt:lpstr>Wingdings</vt:lpstr>
      <vt:lpstr>Video slides theme</vt:lpstr>
      <vt:lpstr>HTML / CSS  Overview</vt:lpstr>
      <vt:lpstr>Front-end web development</vt:lpstr>
      <vt:lpstr>HyperText Markup Language </vt:lpstr>
      <vt:lpstr>HTML functionality</vt:lpstr>
      <vt:lpstr>HTML history</vt:lpstr>
      <vt:lpstr>HTML page structure</vt:lpstr>
      <vt:lpstr>Cascading Style Sheets</vt:lpstr>
      <vt:lpstr>CSS functionality</vt:lpstr>
      <vt:lpstr>CSS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tan</dc:creator>
  <cp:lastModifiedBy>Victor Tan</cp:lastModifiedBy>
  <cp:revision>193</cp:revision>
  <dcterms:created xsi:type="dcterms:W3CDTF">2019-11-01T05:22:45Z</dcterms:created>
  <dcterms:modified xsi:type="dcterms:W3CDTF">2022-03-17T08:23:59Z</dcterms:modified>
</cp:coreProperties>
</file>